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3"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2" r:id="rId16"/>
    <p:sldId id="273" r:id="rId17"/>
    <p:sldId id="274" r:id="rId18"/>
    <p:sldId id="275" r:id="rId19"/>
    <p:sldId id="276" r:id="rId20"/>
    <p:sldId id="277" r:id="rId21"/>
    <p:sldId id="279" r:id="rId22"/>
    <p:sldId id="280" r:id="rId23"/>
    <p:sldId id="282" r:id="rId24"/>
    <p:sldId id="283" r:id="rId25"/>
    <p:sldId id="284" r:id="rId26"/>
    <p:sldId id="285" r:id="rId27"/>
    <p:sldId id="287" r:id="rId28"/>
    <p:sldId id="288" r:id="rId29"/>
    <p:sldId id="289" r:id="rId30"/>
    <p:sldId id="292" r:id="rId31"/>
    <p:sldId id="293" r:id="rId32"/>
    <p:sldId id="294" r:id="rId33"/>
    <p:sldId id="295" r:id="rId34"/>
    <p:sldId id="290" r:id="rId35"/>
  </p:sldIdLst>
  <p:sldSz cx="9144000" cy="5143500" type="screen16x9"/>
  <p:notesSz cx="6858000" cy="9144000"/>
  <p:embeddedFontLst>
    <p:embeddedFont>
      <p:font typeface="Graduate" panose="020B0604020202020204" charset="0"/>
      <p:regular r:id="rId37"/>
    </p:embeddedFont>
    <p:embeddedFont>
      <p:font typeface="Proxima Nova" panose="020B0604020202020204" charset="0"/>
      <p:regular r:id="rId38"/>
      <p:bold r:id="rId39"/>
      <p:italic r:id="rId40"/>
      <p:boldItalic r:id="rId41"/>
    </p:embeddedFont>
    <p:embeddedFont>
      <p:font typeface="Anaheim" panose="020B0604020202020204" charset="0"/>
      <p:regular r:id="rId42"/>
    </p:embeddedFont>
    <p:embeddedFont>
      <p:font typeface="Arvo" panose="020B0604020202020204" charset="0"/>
      <p:regular r:id="rId43"/>
      <p:bold r:id="rId44"/>
      <p:italic r:id="rId45"/>
      <p:boldItalic r:id="rId4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25AA91A-DBA8-4669-9361-8BCC30787784}">
  <a:tblStyle styleId="{525AA91A-DBA8-4669-9361-8BCC30787784}"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143B22EA-DD31-4219-8270-29679B7FA10C}"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86" y="19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6.fntdata"/><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2.fntdata"/><Relationship Id="rId46"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1.fntdata"/><Relationship Id="rId40" Type="http://schemas.openxmlformats.org/officeDocument/2006/relationships/font" Target="fonts/font4.fntdata"/><Relationship Id="rId45" Type="http://schemas.openxmlformats.org/officeDocument/2006/relationships/font" Target="fonts/font9.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7.fntdata"/><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14134188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6"/>
        <p:cNvGrpSpPr/>
        <p:nvPr/>
      </p:nvGrpSpPr>
      <p:grpSpPr>
        <a:xfrm>
          <a:off x="0" y="0"/>
          <a:ext cx="0" cy="0"/>
          <a:chOff x="0" y="0"/>
          <a:chExt cx="0" cy="0"/>
        </a:xfrm>
      </p:grpSpPr>
      <p:sp>
        <p:nvSpPr>
          <p:cNvPr id="1177" name="Google Shape;117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8" name="Google Shape;117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887299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9"/>
        <p:cNvGrpSpPr/>
        <p:nvPr/>
      </p:nvGrpSpPr>
      <p:grpSpPr>
        <a:xfrm>
          <a:off x="0" y="0"/>
          <a:ext cx="0" cy="0"/>
          <a:chOff x="0" y="0"/>
          <a:chExt cx="0" cy="0"/>
        </a:xfrm>
      </p:grpSpPr>
      <p:sp>
        <p:nvSpPr>
          <p:cNvPr id="1610" name="Google Shape;1610;g4db101c502183e22_190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1" name="Google Shape;1611;g4db101c502183e22_190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01904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3"/>
        <p:cNvGrpSpPr/>
        <p:nvPr/>
      </p:nvGrpSpPr>
      <p:grpSpPr>
        <a:xfrm>
          <a:off x="0" y="0"/>
          <a:ext cx="0" cy="0"/>
          <a:chOff x="0" y="0"/>
          <a:chExt cx="0" cy="0"/>
        </a:xfrm>
      </p:grpSpPr>
      <p:sp>
        <p:nvSpPr>
          <p:cNvPr id="1634" name="Google Shape;1634;gea3bf8be4d_0_1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5" name="Google Shape;1635;gea3bf8be4d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5085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3"/>
        <p:cNvGrpSpPr/>
        <p:nvPr/>
      </p:nvGrpSpPr>
      <p:grpSpPr>
        <a:xfrm>
          <a:off x="0" y="0"/>
          <a:ext cx="0" cy="0"/>
          <a:chOff x="0" y="0"/>
          <a:chExt cx="0" cy="0"/>
        </a:xfrm>
      </p:grpSpPr>
      <p:sp>
        <p:nvSpPr>
          <p:cNvPr id="1694" name="Google Shape;1694;g4db101c502183e22_19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5" name="Google Shape;1695;g4db101c502183e22_19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29701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6"/>
        <p:cNvGrpSpPr/>
        <p:nvPr/>
      </p:nvGrpSpPr>
      <p:grpSpPr>
        <a:xfrm>
          <a:off x="0" y="0"/>
          <a:ext cx="0" cy="0"/>
          <a:chOff x="0" y="0"/>
          <a:chExt cx="0" cy="0"/>
        </a:xfrm>
      </p:grpSpPr>
      <p:sp>
        <p:nvSpPr>
          <p:cNvPr id="1717" name="Google Shape;1717;g4db101c502183e22_191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8" name="Google Shape;1718;g4db101c502183e22_191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215775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4"/>
        <p:cNvGrpSpPr/>
        <p:nvPr/>
      </p:nvGrpSpPr>
      <p:grpSpPr>
        <a:xfrm>
          <a:off x="0" y="0"/>
          <a:ext cx="0" cy="0"/>
          <a:chOff x="0" y="0"/>
          <a:chExt cx="0" cy="0"/>
        </a:xfrm>
      </p:grpSpPr>
      <p:sp>
        <p:nvSpPr>
          <p:cNvPr id="1805" name="Google Shape;1805;g4db101c502183e22_192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6" name="Google Shape;1806;g4db101c502183e22_192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284542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9"/>
        <p:cNvGrpSpPr/>
        <p:nvPr/>
      </p:nvGrpSpPr>
      <p:grpSpPr>
        <a:xfrm>
          <a:off x="0" y="0"/>
          <a:ext cx="0" cy="0"/>
          <a:chOff x="0" y="0"/>
          <a:chExt cx="0" cy="0"/>
        </a:xfrm>
      </p:grpSpPr>
      <p:sp>
        <p:nvSpPr>
          <p:cNvPr id="1890" name="Google Shape;1890;gea4c61510d_5_9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1" name="Google Shape;1891;gea4c61510d_5_9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588312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5"/>
        <p:cNvGrpSpPr/>
        <p:nvPr/>
      </p:nvGrpSpPr>
      <p:grpSpPr>
        <a:xfrm>
          <a:off x="0" y="0"/>
          <a:ext cx="0" cy="0"/>
          <a:chOff x="0" y="0"/>
          <a:chExt cx="0" cy="0"/>
        </a:xfrm>
      </p:grpSpPr>
      <p:sp>
        <p:nvSpPr>
          <p:cNvPr id="1916" name="Google Shape;1916;gea3bf8be4d_0_1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7" name="Google Shape;1917;gea3bf8be4d_0_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48041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3"/>
        <p:cNvGrpSpPr/>
        <p:nvPr/>
      </p:nvGrpSpPr>
      <p:grpSpPr>
        <a:xfrm>
          <a:off x="0" y="0"/>
          <a:ext cx="0" cy="0"/>
          <a:chOff x="0" y="0"/>
          <a:chExt cx="0" cy="0"/>
        </a:xfrm>
      </p:grpSpPr>
      <p:sp>
        <p:nvSpPr>
          <p:cNvPr id="1934" name="Google Shape;1934;g4db101c502183e22_19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5" name="Google Shape;1935;g4db101c502183e22_19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351963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6"/>
        <p:cNvGrpSpPr/>
        <p:nvPr/>
      </p:nvGrpSpPr>
      <p:grpSpPr>
        <a:xfrm>
          <a:off x="0" y="0"/>
          <a:ext cx="0" cy="0"/>
          <a:chOff x="0" y="0"/>
          <a:chExt cx="0" cy="0"/>
        </a:xfrm>
      </p:grpSpPr>
      <p:sp>
        <p:nvSpPr>
          <p:cNvPr id="1957" name="Google Shape;1957;g4db101c502183e22_194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8" name="Google Shape;1958;g4db101c502183e22_194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243700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7"/>
        <p:cNvGrpSpPr/>
        <p:nvPr/>
      </p:nvGrpSpPr>
      <p:grpSpPr>
        <a:xfrm>
          <a:off x="0" y="0"/>
          <a:ext cx="0" cy="0"/>
          <a:chOff x="0" y="0"/>
          <a:chExt cx="0" cy="0"/>
        </a:xfrm>
      </p:grpSpPr>
      <p:sp>
        <p:nvSpPr>
          <p:cNvPr id="2058" name="Google Shape;2058;g4db101c502183e22_194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9" name="Google Shape;2059;g4db101c502183e22_194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04829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6"/>
        <p:cNvGrpSpPr/>
        <p:nvPr/>
      </p:nvGrpSpPr>
      <p:grpSpPr>
        <a:xfrm>
          <a:off x="0" y="0"/>
          <a:ext cx="0" cy="0"/>
          <a:chOff x="0" y="0"/>
          <a:chExt cx="0" cy="0"/>
        </a:xfrm>
      </p:grpSpPr>
      <p:sp>
        <p:nvSpPr>
          <p:cNvPr id="1247" name="Google Shape;1247;gea3bf8be4d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8" name="Google Shape;1248;gea3bf8be4d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298733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2"/>
        <p:cNvGrpSpPr/>
        <p:nvPr/>
      </p:nvGrpSpPr>
      <p:grpSpPr>
        <a:xfrm>
          <a:off x="0" y="0"/>
          <a:ext cx="0" cy="0"/>
          <a:chOff x="0" y="0"/>
          <a:chExt cx="0" cy="0"/>
        </a:xfrm>
      </p:grpSpPr>
      <p:sp>
        <p:nvSpPr>
          <p:cNvPr id="2083" name="Google Shape;2083;g4db101c502183e22_194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4" name="Google Shape;2084;g4db101c502183e22_194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18295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3"/>
        <p:cNvGrpSpPr/>
        <p:nvPr/>
      </p:nvGrpSpPr>
      <p:grpSpPr>
        <a:xfrm>
          <a:off x="0" y="0"/>
          <a:ext cx="0" cy="0"/>
          <a:chOff x="0" y="0"/>
          <a:chExt cx="0" cy="0"/>
        </a:xfrm>
      </p:grpSpPr>
      <p:sp>
        <p:nvSpPr>
          <p:cNvPr id="2174" name="Google Shape;2174;g4db101c502183e22_194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5" name="Google Shape;2175;g4db101c502183e22_194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38894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0"/>
        <p:cNvGrpSpPr/>
        <p:nvPr/>
      </p:nvGrpSpPr>
      <p:grpSpPr>
        <a:xfrm>
          <a:off x="0" y="0"/>
          <a:ext cx="0" cy="0"/>
          <a:chOff x="0" y="0"/>
          <a:chExt cx="0" cy="0"/>
        </a:xfrm>
      </p:grpSpPr>
      <p:sp>
        <p:nvSpPr>
          <p:cNvPr id="2211" name="Google Shape;2211;g4db101c502183e22_194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2" name="Google Shape;2212;g4db101c502183e22_194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066372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4"/>
        <p:cNvGrpSpPr/>
        <p:nvPr/>
      </p:nvGrpSpPr>
      <p:grpSpPr>
        <a:xfrm>
          <a:off x="0" y="0"/>
          <a:ext cx="0" cy="0"/>
          <a:chOff x="0" y="0"/>
          <a:chExt cx="0" cy="0"/>
        </a:xfrm>
      </p:grpSpPr>
      <p:sp>
        <p:nvSpPr>
          <p:cNvPr id="2365" name="Google Shape;2365;g4db101c502183e22_196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66" name="Google Shape;2366;g4db101c502183e22_196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255387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2"/>
        <p:cNvGrpSpPr/>
        <p:nvPr/>
      </p:nvGrpSpPr>
      <p:grpSpPr>
        <a:xfrm>
          <a:off x="0" y="0"/>
          <a:ext cx="0" cy="0"/>
          <a:chOff x="0" y="0"/>
          <a:chExt cx="0" cy="0"/>
        </a:xfrm>
      </p:grpSpPr>
      <p:sp>
        <p:nvSpPr>
          <p:cNvPr id="2373" name="Google Shape;2373;ged5dab4090_0_3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4" name="Google Shape;2374;ged5dab4090_0_3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056088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8"/>
        <p:cNvGrpSpPr/>
        <p:nvPr/>
      </p:nvGrpSpPr>
      <p:grpSpPr>
        <a:xfrm>
          <a:off x="0" y="0"/>
          <a:ext cx="0" cy="0"/>
          <a:chOff x="0" y="0"/>
          <a:chExt cx="0" cy="0"/>
        </a:xfrm>
      </p:grpSpPr>
      <p:sp>
        <p:nvSpPr>
          <p:cNvPr id="2399" name="Google Shape;2399;g4db101c502183e22_196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0" name="Google Shape;2400;g4db101c502183e22_196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638989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0"/>
        <p:cNvGrpSpPr/>
        <p:nvPr/>
      </p:nvGrpSpPr>
      <p:grpSpPr>
        <a:xfrm>
          <a:off x="0" y="0"/>
          <a:ext cx="0" cy="0"/>
          <a:chOff x="0" y="0"/>
          <a:chExt cx="0" cy="0"/>
        </a:xfrm>
      </p:grpSpPr>
      <p:sp>
        <p:nvSpPr>
          <p:cNvPr id="2451" name="Google Shape;2451;ged5dab4090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2" name="Google Shape;2452;ged5dab4090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068997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7"/>
        <p:cNvGrpSpPr/>
        <p:nvPr/>
      </p:nvGrpSpPr>
      <p:grpSpPr>
        <a:xfrm>
          <a:off x="0" y="0"/>
          <a:ext cx="0" cy="0"/>
          <a:chOff x="0" y="0"/>
          <a:chExt cx="0" cy="0"/>
        </a:xfrm>
      </p:grpSpPr>
      <p:sp>
        <p:nvSpPr>
          <p:cNvPr id="2498" name="Google Shape;2498;ged5dab4090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9" name="Google Shape;2499;ged5dab4090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280500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8"/>
        <p:cNvGrpSpPr/>
        <p:nvPr/>
      </p:nvGrpSpPr>
      <p:grpSpPr>
        <a:xfrm>
          <a:off x="0" y="0"/>
          <a:ext cx="0" cy="0"/>
          <a:chOff x="0" y="0"/>
          <a:chExt cx="0" cy="0"/>
        </a:xfrm>
      </p:grpSpPr>
      <p:sp>
        <p:nvSpPr>
          <p:cNvPr id="2509" name="Google Shape;2509;ged5dab4090_0_1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0" name="Google Shape;2510;ged5dab4090_0_1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233136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8"/>
        <p:cNvGrpSpPr/>
        <p:nvPr/>
      </p:nvGrpSpPr>
      <p:grpSpPr>
        <a:xfrm>
          <a:off x="0" y="0"/>
          <a:ext cx="0" cy="0"/>
          <a:chOff x="0" y="0"/>
          <a:chExt cx="0" cy="0"/>
        </a:xfrm>
      </p:grpSpPr>
      <p:sp>
        <p:nvSpPr>
          <p:cNvPr id="2549" name="Google Shape;2549;ged5dab4090_0_2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0" name="Google Shape;2550;ged5dab4090_0_2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35365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2"/>
        <p:cNvGrpSpPr/>
        <p:nvPr/>
      </p:nvGrpSpPr>
      <p:grpSpPr>
        <a:xfrm>
          <a:off x="0" y="0"/>
          <a:ext cx="0" cy="0"/>
          <a:chOff x="0" y="0"/>
          <a:chExt cx="0" cy="0"/>
        </a:xfrm>
      </p:grpSpPr>
      <p:sp>
        <p:nvSpPr>
          <p:cNvPr id="1253" name="Google Shape;1253;ged5dab4090_0_4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4" name="Google Shape;1254;ged5dab4090_0_4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990991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0"/>
        <p:cNvGrpSpPr/>
        <p:nvPr/>
      </p:nvGrpSpPr>
      <p:grpSpPr>
        <a:xfrm>
          <a:off x="0" y="0"/>
          <a:ext cx="0" cy="0"/>
          <a:chOff x="0" y="0"/>
          <a:chExt cx="0" cy="0"/>
        </a:xfrm>
      </p:grpSpPr>
      <p:sp>
        <p:nvSpPr>
          <p:cNvPr id="2621" name="Google Shape;2621;g4db101c502183e2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2" name="Google Shape;2622;g4db101c502183e2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038889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6"/>
        <p:cNvGrpSpPr/>
        <p:nvPr/>
      </p:nvGrpSpPr>
      <p:grpSpPr>
        <a:xfrm>
          <a:off x="0" y="0"/>
          <a:ext cx="0" cy="0"/>
          <a:chOff x="0" y="0"/>
          <a:chExt cx="0" cy="0"/>
        </a:xfrm>
      </p:grpSpPr>
      <p:sp>
        <p:nvSpPr>
          <p:cNvPr id="2857" name="Google Shape;2857;ged5dab4090_0_7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58" name="Google Shape;2858;ged5dab4090_0_7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44270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3"/>
        <p:cNvGrpSpPr/>
        <p:nvPr/>
      </p:nvGrpSpPr>
      <p:grpSpPr>
        <a:xfrm>
          <a:off x="0" y="0"/>
          <a:ext cx="0" cy="0"/>
          <a:chOff x="0" y="0"/>
          <a:chExt cx="0" cy="0"/>
        </a:xfrm>
      </p:grpSpPr>
      <p:sp>
        <p:nvSpPr>
          <p:cNvPr id="3084" name="Google Shape;3084;ged5dab4090_0_5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85" name="Google Shape;3085;ged5dab4090_0_5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66097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1"/>
        <p:cNvGrpSpPr/>
        <p:nvPr/>
      </p:nvGrpSpPr>
      <p:grpSpPr>
        <a:xfrm>
          <a:off x="0" y="0"/>
          <a:ext cx="0" cy="0"/>
          <a:chOff x="0" y="0"/>
          <a:chExt cx="0" cy="0"/>
        </a:xfrm>
      </p:grpSpPr>
      <p:sp>
        <p:nvSpPr>
          <p:cNvPr id="3092" name="Google Shape;3092;gee30be7e05_0_2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3" name="Google Shape;3093;gee30be7e05_0_2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803700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9"/>
        <p:cNvGrpSpPr/>
        <p:nvPr/>
      </p:nvGrpSpPr>
      <p:grpSpPr>
        <a:xfrm>
          <a:off x="0" y="0"/>
          <a:ext cx="0" cy="0"/>
          <a:chOff x="0" y="0"/>
          <a:chExt cx="0" cy="0"/>
        </a:xfrm>
      </p:grpSpPr>
      <p:sp>
        <p:nvSpPr>
          <p:cNvPr id="2560" name="Google Shape;2560;ged5dab4090_0_3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1" name="Google Shape;2561;ged5dab4090_0_3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21594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9"/>
        <p:cNvGrpSpPr/>
        <p:nvPr/>
      </p:nvGrpSpPr>
      <p:grpSpPr>
        <a:xfrm>
          <a:off x="0" y="0"/>
          <a:ext cx="0" cy="0"/>
          <a:chOff x="0" y="0"/>
          <a:chExt cx="0" cy="0"/>
        </a:xfrm>
      </p:grpSpPr>
      <p:sp>
        <p:nvSpPr>
          <p:cNvPr id="1260" name="Google Shape;1260;gea3bf8be4d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1" name="Google Shape;1261;gea3bf8be4d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31845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0"/>
        <p:cNvGrpSpPr/>
        <p:nvPr/>
      </p:nvGrpSpPr>
      <p:grpSpPr>
        <a:xfrm>
          <a:off x="0" y="0"/>
          <a:ext cx="0" cy="0"/>
          <a:chOff x="0" y="0"/>
          <a:chExt cx="0" cy="0"/>
        </a:xfrm>
      </p:grpSpPr>
      <p:sp>
        <p:nvSpPr>
          <p:cNvPr id="1281" name="Google Shape;1281;gea3bf8be4d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2" name="Google Shape;1282;gea3bf8be4d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01372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4"/>
        <p:cNvGrpSpPr/>
        <p:nvPr/>
      </p:nvGrpSpPr>
      <p:grpSpPr>
        <a:xfrm>
          <a:off x="0" y="0"/>
          <a:ext cx="0" cy="0"/>
          <a:chOff x="0" y="0"/>
          <a:chExt cx="0" cy="0"/>
        </a:xfrm>
      </p:grpSpPr>
      <p:sp>
        <p:nvSpPr>
          <p:cNvPr id="1365" name="Google Shape;1365;g4db101c502183e22_190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6" name="Google Shape;1366;g4db101c502183e22_190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72061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5"/>
        <p:cNvGrpSpPr/>
        <p:nvPr/>
      </p:nvGrpSpPr>
      <p:grpSpPr>
        <a:xfrm>
          <a:off x="0" y="0"/>
          <a:ext cx="0" cy="0"/>
          <a:chOff x="0" y="0"/>
          <a:chExt cx="0" cy="0"/>
        </a:xfrm>
      </p:grpSpPr>
      <p:sp>
        <p:nvSpPr>
          <p:cNvPr id="1396" name="Google Shape;1396;g4db101c502183e22_190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7" name="Google Shape;1397;g4db101c502183e22_190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12647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2"/>
        <p:cNvGrpSpPr/>
        <p:nvPr/>
      </p:nvGrpSpPr>
      <p:grpSpPr>
        <a:xfrm>
          <a:off x="0" y="0"/>
          <a:ext cx="0" cy="0"/>
          <a:chOff x="0" y="0"/>
          <a:chExt cx="0" cy="0"/>
        </a:xfrm>
      </p:grpSpPr>
      <p:sp>
        <p:nvSpPr>
          <p:cNvPr id="1533" name="Google Shape;1533;gea3bf8be4d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4" name="Google Shape;1534;gea3bf8be4d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94285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3"/>
        <p:cNvGrpSpPr/>
        <p:nvPr/>
      </p:nvGrpSpPr>
      <p:grpSpPr>
        <a:xfrm>
          <a:off x="0" y="0"/>
          <a:ext cx="0" cy="0"/>
          <a:chOff x="0" y="0"/>
          <a:chExt cx="0" cy="0"/>
        </a:xfrm>
      </p:grpSpPr>
      <p:sp>
        <p:nvSpPr>
          <p:cNvPr id="1584" name="Google Shape;1584;gea3bf8be4d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5" name="Google Shape;1585;gea3bf8be4d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42174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2"/>
        </a:solidFill>
        <a:effectLst/>
      </p:bgPr>
    </p:bg>
    <p:spTree>
      <p:nvGrpSpPr>
        <p:cNvPr id="1" name="Shape 8"/>
        <p:cNvGrpSpPr/>
        <p:nvPr/>
      </p:nvGrpSpPr>
      <p:grpSpPr>
        <a:xfrm>
          <a:off x="0" y="0"/>
          <a:ext cx="0" cy="0"/>
          <a:chOff x="0" y="0"/>
          <a:chExt cx="0" cy="0"/>
        </a:xfrm>
      </p:grpSpPr>
      <p:sp>
        <p:nvSpPr>
          <p:cNvPr id="9" name="Google Shape;9;p2"/>
          <p:cNvSpPr/>
          <p:nvPr/>
        </p:nvSpPr>
        <p:spPr>
          <a:xfrm rot="-5946427">
            <a:off x="-519808" y="-373317"/>
            <a:ext cx="3973249" cy="3533273"/>
          </a:xfrm>
          <a:custGeom>
            <a:avLst/>
            <a:gdLst/>
            <a:ahLst/>
            <a:cxnLst/>
            <a:rect l="l" t="t" r="r" b="b"/>
            <a:pathLst>
              <a:path w="46932" h="41735" extrusionOk="0">
                <a:moveTo>
                  <a:pt x="24747" y="1"/>
                </a:moveTo>
                <a:cubicBezTo>
                  <a:pt x="24553" y="1"/>
                  <a:pt x="24359" y="2"/>
                  <a:pt x="24165" y="4"/>
                </a:cubicBezTo>
                <a:lnTo>
                  <a:pt x="22858" y="34"/>
                </a:lnTo>
                <a:cubicBezTo>
                  <a:pt x="17266" y="95"/>
                  <a:pt x="10366" y="338"/>
                  <a:pt x="6262" y="4259"/>
                </a:cubicBezTo>
                <a:cubicBezTo>
                  <a:pt x="3557" y="6903"/>
                  <a:pt x="3162" y="11888"/>
                  <a:pt x="2402" y="15384"/>
                </a:cubicBezTo>
                <a:cubicBezTo>
                  <a:pt x="1338" y="19974"/>
                  <a:pt x="639" y="24624"/>
                  <a:pt x="335" y="29305"/>
                </a:cubicBezTo>
                <a:cubicBezTo>
                  <a:pt x="1" y="35658"/>
                  <a:pt x="2949" y="38606"/>
                  <a:pt x="9089" y="39487"/>
                </a:cubicBezTo>
                <a:cubicBezTo>
                  <a:pt x="14439" y="40247"/>
                  <a:pt x="19788" y="40946"/>
                  <a:pt x="25168" y="41311"/>
                </a:cubicBezTo>
                <a:cubicBezTo>
                  <a:pt x="27398" y="41460"/>
                  <a:pt x="29745" y="41734"/>
                  <a:pt x="32062" y="41734"/>
                </a:cubicBezTo>
                <a:cubicBezTo>
                  <a:pt x="34009" y="41734"/>
                  <a:pt x="35934" y="41541"/>
                  <a:pt x="37752" y="40916"/>
                </a:cubicBezTo>
                <a:cubicBezTo>
                  <a:pt x="41795" y="39548"/>
                  <a:pt x="43497" y="35749"/>
                  <a:pt x="44196" y="31767"/>
                </a:cubicBezTo>
                <a:cubicBezTo>
                  <a:pt x="45108" y="26782"/>
                  <a:pt x="45564" y="21736"/>
                  <a:pt x="46293" y="16752"/>
                </a:cubicBezTo>
                <a:cubicBezTo>
                  <a:pt x="46932" y="12405"/>
                  <a:pt x="46628" y="7542"/>
                  <a:pt x="42768" y="4715"/>
                </a:cubicBezTo>
                <a:cubicBezTo>
                  <a:pt x="37610" y="972"/>
                  <a:pt x="30965" y="1"/>
                  <a:pt x="247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0" y="4451000"/>
            <a:ext cx="1127844" cy="692488"/>
          </a:xfrm>
          <a:custGeom>
            <a:avLst/>
            <a:gdLst/>
            <a:ahLst/>
            <a:cxnLst/>
            <a:rect l="l" t="t" r="r" b="b"/>
            <a:pathLst>
              <a:path w="25199" h="15472" extrusionOk="0">
                <a:moveTo>
                  <a:pt x="0" y="0"/>
                </a:moveTo>
                <a:lnTo>
                  <a:pt x="0" y="15471"/>
                </a:lnTo>
                <a:lnTo>
                  <a:pt x="25198" y="15471"/>
                </a:lnTo>
                <a:cubicBezTo>
                  <a:pt x="23527" y="11520"/>
                  <a:pt x="20305" y="8085"/>
                  <a:pt x="16961" y="5654"/>
                </a:cubicBezTo>
                <a:cubicBezTo>
                  <a:pt x="12888" y="2766"/>
                  <a:pt x="8146" y="912"/>
                  <a:pt x="3192" y="274"/>
                </a:cubicBezTo>
                <a:cubicBezTo>
                  <a:pt x="2128" y="122"/>
                  <a:pt x="1064" y="3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6065224" y="1766815"/>
            <a:ext cx="3078828" cy="3376732"/>
          </a:xfrm>
          <a:custGeom>
            <a:avLst/>
            <a:gdLst/>
            <a:ahLst/>
            <a:cxnLst/>
            <a:rect l="l" t="t" r="r" b="b"/>
            <a:pathLst>
              <a:path w="61886" h="67874" extrusionOk="0">
                <a:moveTo>
                  <a:pt x="61430" y="0"/>
                </a:moveTo>
                <a:cubicBezTo>
                  <a:pt x="58329" y="91"/>
                  <a:pt x="55259" y="1246"/>
                  <a:pt x="52189" y="2158"/>
                </a:cubicBezTo>
                <a:cubicBezTo>
                  <a:pt x="48420" y="3283"/>
                  <a:pt x="44651" y="4468"/>
                  <a:pt x="40882" y="5684"/>
                </a:cubicBezTo>
                <a:cubicBezTo>
                  <a:pt x="33314" y="8146"/>
                  <a:pt x="25776" y="10760"/>
                  <a:pt x="18237" y="13587"/>
                </a:cubicBezTo>
                <a:cubicBezTo>
                  <a:pt x="17356" y="13921"/>
                  <a:pt x="16475" y="14256"/>
                  <a:pt x="15563" y="14590"/>
                </a:cubicBezTo>
                <a:cubicBezTo>
                  <a:pt x="11429" y="16171"/>
                  <a:pt x="6718" y="18572"/>
                  <a:pt x="4894" y="25654"/>
                </a:cubicBezTo>
                <a:cubicBezTo>
                  <a:pt x="3526" y="30943"/>
                  <a:pt x="4225" y="37174"/>
                  <a:pt x="4134" y="43071"/>
                </a:cubicBezTo>
                <a:cubicBezTo>
                  <a:pt x="3952" y="51673"/>
                  <a:pt x="1976" y="59819"/>
                  <a:pt x="0" y="67873"/>
                </a:cubicBezTo>
                <a:lnTo>
                  <a:pt x="61886" y="67873"/>
                </a:lnTo>
                <a:lnTo>
                  <a:pt x="61886"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 name="Google Shape;12;p2"/>
          <p:cNvGrpSpPr/>
          <p:nvPr/>
        </p:nvGrpSpPr>
        <p:grpSpPr>
          <a:xfrm>
            <a:off x="12" y="4324728"/>
            <a:ext cx="1902417" cy="734293"/>
            <a:chOff x="12" y="4324728"/>
            <a:chExt cx="1902417" cy="734293"/>
          </a:xfrm>
        </p:grpSpPr>
        <p:sp>
          <p:nvSpPr>
            <p:cNvPr id="13" name="Google Shape;13;p2"/>
            <p:cNvSpPr/>
            <p:nvPr/>
          </p:nvSpPr>
          <p:spPr>
            <a:xfrm>
              <a:off x="12" y="4629971"/>
              <a:ext cx="1741182" cy="429050"/>
            </a:xfrm>
            <a:custGeom>
              <a:avLst/>
              <a:gdLst/>
              <a:ahLst/>
              <a:cxnLst/>
              <a:rect l="l" t="t" r="r" b="b"/>
              <a:pathLst>
                <a:path w="45302" h="11163" extrusionOk="0">
                  <a:moveTo>
                    <a:pt x="45033" y="1"/>
                  </a:moveTo>
                  <a:cubicBezTo>
                    <a:pt x="45018" y="1"/>
                    <a:pt x="45002" y="3"/>
                    <a:pt x="44986" y="8"/>
                  </a:cubicBezTo>
                  <a:lnTo>
                    <a:pt x="23709" y="3594"/>
                  </a:lnTo>
                  <a:cubicBezTo>
                    <a:pt x="16627" y="4780"/>
                    <a:pt x="9545" y="6026"/>
                    <a:pt x="2432" y="7151"/>
                  </a:cubicBezTo>
                  <a:cubicBezTo>
                    <a:pt x="1642" y="7303"/>
                    <a:pt x="821" y="7424"/>
                    <a:pt x="0" y="7546"/>
                  </a:cubicBezTo>
                  <a:lnTo>
                    <a:pt x="0" y="7911"/>
                  </a:lnTo>
                  <a:lnTo>
                    <a:pt x="1034" y="7789"/>
                  </a:lnTo>
                  <a:cubicBezTo>
                    <a:pt x="4590" y="7242"/>
                    <a:pt x="8146" y="6604"/>
                    <a:pt x="11703" y="5996"/>
                  </a:cubicBezTo>
                  <a:lnTo>
                    <a:pt x="33040" y="2409"/>
                  </a:lnTo>
                  <a:lnTo>
                    <a:pt x="39667" y="1284"/>
                  </a:lnTo>
                  <a:lnTo>
                    <a:pt x="21824" y="5570"/>
                  </a:lnTo>
                  <a:lnTo>
                    <a:pt x="0" y="10768"/>
                  </a:lnTo>
                  <a:lnTo>
                    <a:pt x="0" y="11163"/>
                  </a:lnTo>
                  <a:lnTo>
                    <a:pt x="9028" y="9005"/>
                  </a:lnTo>
                  <a:lnTo>
                    <a:pt x="32068" y="3473"/>
                  </a:lnTo>
                  <a:lnTo>
                    <a:pt x="45077" y="342"/>
                  </a:lnTo>
                  <a:cubicBezTo>
                    <a:pt x="45302" y="314"/>
                    <a:pt x="45215" y="1"/>
                    <a:pt x="4503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12" y="4324728"/>
              <a:ext cx="1902417" cy="486318"/>
            </a:xfrm>
            <a:custGeom>
              <a:avLst/>
              <a:gdLst/>
              <a:ahLst/>
              <a:cxnLst/>
              <a:rect l="l" t="t" r="r" b="b"/>
              <a:pathLst>
                <a:path w="49497" h="12653" extrusionOk="0">
                  <a:moveTo>
                    <a:pt x="49234" y="1"/>
                  </a:moveTo>
                  <a:cubicBezTo>
                    <a:pt x="49217" y="1"/>
                    <a:pt x="49199" y="3"/>
                    <a:pt x="49181" y="8"/>
                  </a:cubicBezTo>
                  <a:lnTo>
                    <a:pt x="26809" y="3807"/>
                  </a:lnTo>
                  <a:lnTo>
                    <a:pt x="15563" y="5692"/>
                  </a:lnTo>
                  <a:cubicBezTo>
                    <a:pt x="11885" y="6330"/>
                    <a:pt x="8207" y="6968"/>
                    <a:pt x="4529" y="7546"/>
                  </a:cubicBezTo>
                  <a:cubicBezTo>
                    <a:pt x="3010" y="7789"/>
                    <a:pt x="1490" y="7971"/>
                    <a:pt x="0" y="8123"/>
                  </a:cubicBezTo>
                  <a:lnTo>
                    <a:pt x="0" y="8488"/>
                  </a:lnTo>
                  <a:cubicBezTo>
                    <a:pt x="973" y="8366"/>
                    <a:pt x="1976" y="8275"/>
                    <a:pt x="2979" y="8123"/>
                  </a:cubicBezTo>
                  <a:cubicBezTo>
                    <a:pt x="6718" y="7606"/>
                    <a:pt x="10426" y="6938"/>
                    <a:pt x="14134" y="6299"/>
                  </a:cubicBezTo>
                  <a:lnTo>
                    <a:pt x="36658" y="2500"/>
                  </a:lnTo>
                  <a:lnTo>
                    <a:pt x="46293" y="889"/>
                  </a:lnTo>
                  <a:lnTo>
                    <a:pt x="46293" y="889"/>
                  </a:lnTo>
                  <a:cubicBezTo>
                    <a:pt x="39697" y="2865"/>
                    <a:pt x="33071" y="4719"/>
                    <a:pt x="26384" y="6391"/>
                  </a:cubicBezTo>
                  <a:cubicBezTo>
                    <a:pt x="18785" y="8336"/>
                    <a:pt x="11156" y="10038"/>
                    <a:pt x="3435" y="11588"/>
                  </a:cubicBezTo>
                  <a:cubicBezTo>
                    <a:pt x="2310" y="11801"/>
                    <a:pt x="1155" y="12014"/>
                    <a:pt x="0" y="12257"/>
                  </a:cubicBezTo>
                  <a:lnTo>
                    <a:pt x="0" y="12652"/>
                  </a:lnTo>
                  <a:cubicBezTo>
                    <a:pt x="4590" y="11771"/>
                    <a:pt x="9149" y="10828"/>
                    <a:pt x="13739" y="9825"/>
                  </a:cubicBezTo>
                  <a:cubicBezTo>
                    <a:pt x="21399" y="8123"/>
                    <a:pt x="28998" y="6239"/>
                    <a:pt x="36566" y="4141"/>
                  </a:cubicBezTo>
                  <a:cubicBezTo>
                    <a:pt x="40822" y="2956"/>
                    <a:pt x="45077" y="1679"/>
                    <a:pt x="49272" y="372"/>
                  </a:cubicBezTo>
                  <a:cubicBezTo>
                    <a:pt x="49496" y="316"/>
                    <a:pt x="49436" y="1"/>
                    <a:pt x="4923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 name="Google Shape;15;p2"/>
          <p:cNvSpPr/>
          <p:nvPr/>
        </p:nvSpPr>
        <p:spPr>
          <a:xfrm rot="10800000" flipH="1">
            <a:off x="-263635" y="-256325"/>
            <a:ext cx="2830015" cy="1730451"/>
          </a:xfrm>
          <a:custGeom>
            <a:avLst/>
            <a:gdLst/>
            <a:ahLst/>
            <a:cxnLst/>
            <a:rect l="l" t="t" r="r" b="b"/>
            <a:pathLst>
              <a:path w="88087" h="53862" extrusionOk="0">
                <a:moveTo>
                  <a:pt x="7265" y="0"/>
                </a:moveTo>
                <a:cubicBezTo>
                  <a:pt x="7234" y="4013"/>
                  <a:pt x="9180" y="8238"/>
                  <a:pt x="12766" y="11885"/>
                </a:cubicBezTo>
                <a:cubicBezTo>
                  <a:pt x="16687" y="15897"/>
                  <a:pt x="21885" y="18815"/>
                  <a:pt x="28268" y="20517"/>
                </a:cubicBezTo>
                <a:cubicBezTo>
                  <a:pt x="32783" y="21723"/>
                  <a:pt x="37861" y="22344"/>
                  <a:pt x="43392" y="22344"/>
                </a:cubicBezTo>
                <a:cubicBezTo>
                  <a:pt x="44415" y="22344"/>
                  <a:pt x="45453" y="22323"/>
                  <a:pt x="46505" y="22280"/>
                </a:cubicBezTo>
                <a:cubicBezTo>
                  <a:pt x="51034" y="22098"/>
                  <a:pt x="55655" y="21612"/>
                  <a:pt x="60092" y="21125"/>
                </a:cubicBezTo>
                <a:cubicBezTo>
                  <a:pt x="65707" y="20527"/>
                  <a:pt x="71462" y="19911"/>
                  <a:pt x="77198" y="19911"/>
                </a:cubicBezTo>
                <a:cubicBezTo>
                  <a:pt x="79038" y="19911"/>
                  <a:pt x="80876" y="19975"/>
                  <a:pt x="82707" y="20122"/>
                </a:cubicBezTo>
                <a:cubicBezTo>
                  <a:pt x="84287" y="20244"/>
                  <a:pt x="86324" y="20821"/>
                  <a:pt x="87327" y="22007"/>
                </a:cubicBezTo>
                <a:cubicBezTo>
                  <a:pt x="87752" y="22493"/>
                  <a:pt x="87965" y="23131"/>
                  <a:pt x="87904" y="23770"/>
                </a:cubicBezTo>
                <a:cubicBezTo>
                  <a:pt x="87813" y="24894"/>
                  <a:pt x="86962" y="25897"/>
                  <a:pt x="85290" y="26809"/>
                </a:cubicBezTo>
                <a:cubicBezTo>
                  <a:pt x="79980" y="29767"/>
                  <a:pt x="73990" y="30678"/>
                  <a:pt x="68380" y="30678"/>
                </a:cubicBezTo>
                <a:cubicBezTo>
                  <a:pt x="64132" y="30678"/>
                  <a:pt x="60102" y="30156"/>
                  <a:pt x="56749" y="29606"/>
                </a:cubicBezTo>
                <a:cubicBezTo>
                  <a:pt x="54317" y="29180"/>
                  <a:pt x="51794" y="28694"/>
                  <a:pt x="49363" y="28207"/>
                </a:cubicBezTo>
                <a:cubicBezTo>
                  <a:pt x="43137" y="26995"/>
                  <a:pt x="36696" y="25710"/>
                  <a:pt x="30273" y="25710"/>
                </a:cubicBezTo>
                <a:cubicBezTo>
                  <a:pt x="29452" y="25710"/>
                  <a:pt x="28632" y="25731"/>
                  <a:pt x="27812" y="25776"/>
                </a:cubicBezTo>
                <a:cubicBezTo>
                  <a:pt x="23891" y="25958"/>
                  <a:pt x="20031" y="26688"/>
                  <a:pt x="16323" y="27904"/>
                </a:cubicBezTo>
                <a:cubicBezTo>
                  <a:pt x="13708" y="28755"/>
                  <a:pt x="9331" y="30761"/>
                  <a:pt x="9058" y="34651"/>
                </a:cubicBezTo>
                <a:cubicBezTo>
                  <a:pt x="8967" y="36050"/>
                  <a:pt x="9544" y="37296"/>
                  <a:pt x="10547" y="37873"/>
                </a:cubicBezTo>
                <a:cubicBezTo>
                  <a:pt x="10997" y="38139"/>
                  <a:pt x="11529" y="38267"/>
                  <a:pt x="12181" y="38267"/>
                </a:cubicBezTo>
                <a:cubicBezTo>
                  <a:pt x="12498" y="38267"/>
                  <a:pt x="12844" y="38237"/>
                  <a:pt x="13222" y="38177"/>
                </a:cubicBezTo>
                <a:cubicBezTo>
                  <a:pt x="15563" y="37782"/>
                  <a:pt x="17690" y="36566"/>
                  <a:pt x="19757" y="35381"/>
                </a:cubicBezTo>
                <a:cubicBezTo>
                  <a:pt x="22296" y="33922"/>
                  <a:pt x="24695" y="32547"/>
                  <a:pt x="27437" y="32547"/>
                </a:cubicBezTo>
                <a:cubicBezTo>
                  <a:pt x="27551" y="32547"/>
                  <a:pt x="27666" y="32549"/>
                  <a:pt x="27782" y="32554"/>
                </a:cubicBezTo>
                <a:cubicBezTo>
                  <a:pt x="28602" y="32584"/>
                  <a:pt x="29697" y="32797"/>
                  <a:pt x="30305" y="33588"/>
                </a:cubicBezTo>
                <a:cubicBezTo>
                  <a:pt x="30669" y="34104"/>
                  <a:pt x="30791" y="34773"/>
                  <a:pt x="30578" y="35411"/>
                </a:cubicBezTo>
                <a:cubicBezTo>
                  <a:pt x="30274" y="36354"/>
                  <a:pt x="29575" y="37144"/>
                  <a:pt x="28633" y="37539"/>
                </a:cubicBezTo>
                <a:cubicBezTo>
                  <a:pt x="27933" y="37809"/>
                  <a:pt x="27200" y="37897"/>
                  <a:pt x="26455" y="37897"/>
                </a:cubicBezTo>
                <a:cubicBezTo>
                  <a:pt x="25777" y="37897"/>
                  <a:pt x="25089" y="37824"/>
                  <a:pt x="24408" y="37752"/>
                </a:cubicBezTo>
                <a:lnTo>
                  <a:pt x="23648" y="37661"/>
                </a:lnTo>
                <a:cubicBezTo>
                  <a:pt x="22982" y="37599"/>
                  <a:pt x="22314" y="37568"/>
                  <a:pt x="21646" y="37568"/>
                </a:cubicBezTo>
                <a:cubicBezTo>
                  <a:pt x="13783" y="37568"/>
                  <a:pt x="5965" y="41781"/>
                  <a:pt x="1763" y="48421"/>
                </a:cubicBezTo>
                <a:cubicBezTo>
                  <a:pt x="365" y="50609"/>
                  <a:pt x="30" y="52433"/>
                  <a:pt x="730" y="53861"/>
                </a:cubicBezTo>
                <a:lnTo>
                  <a:pt x="851" y="53770"/>
                </a:lnTo>
                <a:cubicBezTo>
                  <a:pt x="0" y="52038"/>
                  <a:pt x="942" y="49910"/>
                  <a:pt x="1854" y="48451"/>
                </a:cubicBezTo>
                <a:cubicBezTo>
                  <a:pt x="6054" y="41842"/>
                  <a:pt x="13815" y="37659"/>
                  <a:pt x="21642" y="37659"/>
                </a:cubicBezTo>
                <a:cubicBezTo>
                  <a:pt x="22311" y="37659"/>
                  <a:pt x="22980" y="37689"/>
                  <a:pt x="23648" y="37752"/>
                </a:cubicBezTo>
                <a:lnTo>
                  <a:pt x="24408" y="37843"/>
                </a:lnTo>
                <a:cubicBezTo>
                  <a:pt x="25089" y="37915"/>
                  <a:pt x="25784" y="37988"/>
                  <a:pt x="26473" y="37988"/>
                </a:cubicBezTo>
                <a:cubicBezTo>
                  <a:pt x="27229" y="37988"/>
                  <a:pt x="27978" y="37901"/>
                  <a:pt x="28694" y="37630"/>
                </a:cubicBezTo>
                <a:cubicBezTo>
                  <a:pt x="29666" y="37205"/>
                  <a:pt x="30396" y="36384"/>
                  <a:pt x="30700" y="35381"/>
                </a:cubicBezTo>
                <a:cubicBezTo>
                  <a:pt x="30912" y="34743"/>
                  <a:pt x="30821" y="34043"/>
                  <a:pt x="30426" y="33496"/>
                </a:cubicBezTo>
                <a:cubicBezTo>
                  <a:pt x="29788" y="32645"/>
                  <a:pt x="28663" y="32432"/>
                  <a:pt x="27812" y="32402"/>
                </a:cubicBezTo>
                <a:cubicBezTo>
                  <a:pt x="27741" y="32401"/>
                  <a:pt x="27669" y="32400"/>
                  <a:pt x="27598" y="32400"/>
                </a:cubicBezTo>
                <a:cubicBezTo>
                  <a:pt x="26241" y="32400"/>
                  <a:pt x="24890" y="32674"/>
                  <a:pt x="23648" y="33223"/>
                </a:cubicBezTo>
                <a:cubicBezTo>
                  <a:pt x="22280" y="33800"/>
                  <a:pt x="20973" y="34499"/>
                  <a:pt x="19727" y="35259"/>
                </a:cubicBezTo>
                <a:cubicBezTo>
                  <a:pt x="17660" y="36414"/>
                  <a:pt x="15532" y="37630"/>
                  <a:pt x="13222" y="38025"/>
                </a:cubicBezTo>
                <a:cubicBezTo>
                  <a:pt x="12857" y="38086"/>
                  <a:pt x="12520" y="38116"/>
                  <a:pt x="12207" y="38116"/>
                </a:cubicBezTo>
                <a:cubicBezTo>
                  <a:pt x="11581" y="38116"/>
                  <a:pt x="11054" y="37995"/>
                  <a:pt x="10608" y="37752"/>
                </a:cubicBezTo>
                <a:cubicBezTo>
                  <a:pt x="9666" y="37205"/>
                  <a:pt x="9119" y="35989"/>
                  <a:pt x="9210" y="34621"/>
                </a:cubicBezTo>
                <a:cubicBezTo>
                  <a:pt x="9453" y="30822"/>
                  <a:pt x="13800" y="28846"/>
                  <a:pt x="16383" y="27995"/>
                </a:cubicBezTo>
                <a:cubicBezTo>
                  <a:pt x="20061" y="26779"/>
                  <a:pt x="23921" y="26049"/>
                  <a:pt x="27812" y="25867"/>
                </a:cubicBezTo>
                <a:cubicBezTo>
                  <a:pt x="28591" y="25828"/>
                  <a:pt x="29371" y="25809"/>
                  <a:pt x="30150" y="25809"/>
                </a:cubicBezTo>
                <a:cubicBezTo>
                  <a:pt x="36608" y="25809"/>
                  <a:pt x="43070" y="27078"/>
                  <a:pt x="49363" y="28299"/>
                </a:cubicBezTo>
                <a:cubicBezTo>
                  <a:pt x="51764" y="28785"/>
                  <a:pt x="54287" y="29271"/>
                  <a:pt x="56749" y="29697"/>
                </a:cubicBezTo>
                <a:cubicBezTo>
                  <a:pt x="60128" y="30249"/>
                  <a:pt x="64189" y="30778"/>
                  <a:pt x="68465" y="30778"/>
                </a:cubicBezTo>
                <a:cubicBezTo>
                  <a:pt x="74075" y="30778"/>
                  <a:pt x="80056" y="29867"/>
                  <a:pt x="85351" y="26900"/>
                </a:cubicBezTo>
                <a:cubicBezTo>
                  <a:pt x="87023" y="25928"/>
                  <a:pt x="87904" y="24925"/>
                  <a:pt x="87996" y="23770"/>
                </a:cubicBezTo>
                <a:cubicBezTo>
                  <a:pt x="88087" y="23101"/>
                  <a:pt x="87844" y="22432"/>
                  <a:pt x="87388" y="21916"/>
                </a:cubicBezTo>
                <a:cubicBezTo>
                  <a:pt x="86385" y="20700"/>
                  <a:pt x="84287" y="20153"/>
                  <a:pt x="82707" y="20001"/>
                </a:cubicBezTo>
                <a:cubicBezTo>
                  <a:pt x="80868" y="19853"/>
                  <a:pt x="79025" y="19790"/>
                  <a:pt x="77180" y="19790"/>
                </a:cubicBezTo>
                <a:cubicBezTo>
                  <a:pt x="71432" y="19790"/>
                  <a:pt x="65677" y="20405"/>
                  <a:pt x="60062" y="21004"/>
                </a:cubicBezTo>
                <a:cubicBezTo>
                  <a:pt x="55624" y="21490"/>
                  <a:pt x="51034" y="21976"/>
                  <a:pt x="46475" y="22159"/>
                </a:cubicBezTo>
                <a:cubicBezTo>
                  <a:pt x="45422" y="22201"/>
                  <a:pt x="44385" y="22223"/>
                  <a:pt x="43364" y="22223"/>
                </a:cubicBezTo>
                <a:cubicBezTo>
                  <a:pt x="37840" y="22223"/>
                  <a:pt x="32788" y="21602"/>
                  <a:pt x="28298" y="20396"/>
                </a:cubicBezTo>
                <a:cubicBezTo>
                  <a:pt x="21946" y="18694"/>
                  <a:pt x="16748" y="15806"/>
                  <a:pt x="12827" y="11794"/>
                </a:cubicBezTo>
                <a:cubicBezTo>
                  <a:pt x="9301" y="8177"/>
                  <a:pt x="7356" y="3982"/>
                  <a:pt x="7356"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txBox="1">
            <a:spLocks noGrp="1"/>
          </p:cNvSpPr>
          <p:nvPr>
            <p:ph type="ctrTitle"/>
          </p:nvPr>
        </p:nvSpPr>
        <p:spPr>
          <a:xfrm>
            <a:off x="638600" y="1053555"/>
            <a:ext cx="4954500" cy="2485500"/>
          </a:xfrm>
          <a:prstGeom prst="rect">
            <a:avLst/>
          </a:prstGeom>
        </p:spPr>
        <p:txBody>
          <a:bodyPr spcFirstLastPara="1" wrap="square" lIns="91425" tIns="91425" rIns="91425" bIns="91425" anchor="t" anchorCtr="0">
            <a:noAutofit/>
          </a:bodyPr>
          <a:lstStyle>
            <a:lvl1pPr lvl="0">
              <a:spcBef>
                <a:spcPts val="0"/>
              </a:spcBef>
              <a:spcAft>
                <a:spcPts val="0"/>
              </a:spcAft>
              <a:buSzPts val="5200"/>
              <a:buNone/>
              <a:defRPr sz="5500" b="1">
                <a:latin typeface="Graduate"/>
                <a:ea typeface="Graduate"/>
                <a:cs typeface="Graduate"/>
                <a:sym typeface="Graduate"/>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7" name="Google Shape;17;p2"/>
          <p:cNvSpPr txBox="1">
            <a:spLocks noGrp="1"/>
          </p:cNvSpPr>
          <p:nvPr>
            <p:ph type="subTitle" idx="1"/>
          </p:nvPr>
        </p:nvSpPr>
        <p:spPr>
          <a:xfrm>
            <a:off x="638600" y="3769228"/>
            <a:ext cx="4483200" cy="3666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2800"/>
              <a:buNone/>
              <a:defRPr sz="1400">
                <a:latin typeface="Arvo"/>
                <a:ea typeface="Arvo"/>
                <a:cs typeface="Arvo"/>
                <a:sym typeface="Arvo"/>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18" name="Google Shape;18;p2"/>
          <p:cNvGrpSpPr/>
          <p:nvPr/>
        </p:nvGrpSpPr>
        <p:grpSpPr>
          <a:xfrm>
            <a:off x="7827445" y="911126"/>
            <a:ext cx="756895" cy="1293046"/>
            <a:chOff x="1077025" y="2250325"/>
            <a:chExt cx="333625" cy="569950"/>
          </a:xfrm>
        </p:grpSpPr>
        <p:sp>
          <p:nvSpPr>
            <p:cNvPr id="19" name="Google Shape;19;p2"/>
            <p:cNvSpPr/>
            <p:nvPr/>
          </p:nvSpPr>
          <p:spPr>
            <a:xfrm>
              <a:off x="1284475" y="2435725"/>
              <a:ext cx="22825" cy="11425"/>
            </a:xfrm>
            <a:custGeom>
              <a:avLst/>
              <a:gdLst/>
              <a:ahLst/>
              <a:cxnLst/>
              <a:rect l="l" t="t" r="r" b="b"/>
              <a:pathLst>
                <a:path w="913" h="457" extrusionOk="0">
                  <a:moveTo>
                    <a:pt x="214" y="1"/>
                  </a:moveTo>
                  <a:cubicBezTo>
                    <a:pt x="153" y="1"/>
                    <a:pt x="122" y="31"/>
                    <a:pt x="62" y="62"/>
                  </a:cubicBezTo>
                  <a:cubicBezTo>
                    <a:pt x="31" y="123"/>
                    <a:pt x="1" y="153"/>
                    <a:pt x="1" y="214"/>
                  </a:cubicBezTo>
                  <a:cubicBezTo>
                    <a:pt x="1" y="275"/>
                    <a:pt x="31" y="335"/>
                    <a:pt x="62" y="366"/>
                  </a:cubicBezTo>
                  <a:cubicBezTo>
                    <a:pt x="122" y="396"/>
                    <a:pt x="153" y="426"/>
                    <a:pt x="214" y="426"/>
                  </a:cubicBezTo>
                  <a:lnTo>
                    <a:pt x="214" y="457"/>
                  </a:lnTo>
                  <a:lnTo>
                    <a:pt x="670" y="457"/>
                  </a:lnTo>
                  <a:cubicBezTo>
                    <a:pt x="791" y="457"/>
                    <a:pt x="913" y="366"/>
                    <a:pt x="913" y="244"/>
                  </a:cubicBezTo>
                  <a:cubicBezTo>
                    <a:pt x="913" y="153"/>
                    <a:pt x="882" y="92"/>
                    <a:pt x="852" y="62"/>
                  </a:cubicBezTo>
                  <a:cubicBezTo>
                    <a:pt x="791" y="1"/>
                    <a:pt x="730" y="1"/>
                    <a:pt x="6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331600" y="2491200"/>
              <a:ext cx="18250" cy="13700"/>
            </a:xfrm>
            <a:custGeom>
              <a:avLst/>
              <a:gdLst/>
              <a:ahLst/>
              <a:cxnLst/>
              <a:rect l="l" t="t" r="r" b="b"/>
              <a:pathLst>
                <a:path w="730" h="548" extrusionOk="0">
                  <a:moveTo>
                    <a:pt x="365" y="1"/>
                  </a:moveTo>
                  <a:cubicBezTo>
                    <a:pt x="0" y="1"/>
                    <a:pt x="0" y="548"/>
                    <a:pt x="365" y="548"/>
                  </a:cubicBezTo>
                  <a:cubicBezTo>
                    <a:pt x="730" y="548"/>
                    <a:pt x="730"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244200" y="2518575"/>
              <a:ext cx="19025" cy="14025"/>
            </a:xfrm>
            <a:custGeom>
              <a:avLst/>
              <a:gdLst/>
              <a:ahLst/>
              <a:cxnLst/>
              <a:rect l="l" t="t" r="r" b="b"/>
              <a:pathLst>
                <a:path w="761" h="561" extrusionOk="0">
                  <a:moveTo>
                    <a:pt x="183" y="0"/>
                  </a:moveTo>
                  <a:lnTo>
                    <a:pt x="122" y="30"/>
                  </a:lnTo>
                  <a:cubicBezTo>
                    <a:pt x="92" y="30"/>
                    <a:pt x="92" y="61"/>
                    <a:pt x="62" y="91"/>
                  </a:cubicBezTo>
                  <a:cubicBezTo>
                    <a:pt x="31" y="122"/>
                    <a:pt x="31" y="122"/>
                    <a:pt x="31" y="152"/>
                  </a:cubicBezTo>
                  <a:cubicBezTo>
                    <a:pt x="1" y="182"/>
                    <a:pt x="1" y="213"/>
                    <a:pt x="1" y="243"/>
                  </a:cubicBezTo>
                  <a:lnTo>
                    <a:pt x="1" y="334"/>
                  </a:lnTo>
                  <a:lnTo>
                    <a:pt x="31" y="395"/>
                  </a:lnTo>
                  <a:cubicBezTo>
                    <a:pt x="31" y="426"/>
                    <a:pt x="62" y="456"/>
                    <a:pt x="92" y="456"/>
                  </a:cubicBezTo>
                  <a:cubicBezTo>
                    <a:pt x="122" y="486"/>
                    <a:pt x="153" y="517"/>
                    <a:pt x="183" y="517"/>
                  </a:cubicBezTo>
                  <a:lnTo>
                    <a:pt x="183" y="547"/>
                  </a:lnTo>
                  <a:lnTo>
                    <a:pt x="487" y="547"/>
                  </a:lnTo>
                  <a:cubicBezTo>
                    <a:pt x="497" y="557"/>
                    <a:pt x="508" y="561"/>
                    <a:pt x="518" y="561"/>
                  </a:cubicBezTo>
                  <a:cubicBezTo>
                    <a:pt x="538" y="561"/>
                    <a:pt x="558" y="547"/>
                    <a:pt x="578" y="547"/>
                  </a:cubicBezTo>
                  <a:cubicBezTo>
                    <a:pt x="670" y="517"/>
                    <a:pt x="700" y="456"/>
                    <a:pt x="730" y="395"/>
                  </a:cubicBezTo>
                  <a:cubicBezTo>
                    <a:pt x="761" y="365"/>
                    <a:pt x="761" y="304"/>
                    <a:pt x="761" y="274"/>
                  </a:cubicBezTo>
                  <a:lnTo>
                    <a:pt x="761" y="213"/>
                  </a:lnTo>
                  <a:cubicBezTo>
                    <a:pt x="761" y="152"/>
                    <a:pt x="730" y="122"/>
                    <a:pt x="700" y="91"/>
                  </a:cubicBezTo>
                  <a:lnTo>
                    <a:pt x="639" y="30"/>
                  </a:lnTo>
                  <a:cubicBezTo>
                    <a:pt x="578" y="0"/>
                    <a:pt x="548" y="0"/>
                    <a:pt x="4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1339950" y="2542125"/>
              <a:ext cx="14475" cy="19025"/>
            </a:xfrm>
            <a:custGeom>
              <a:avLst/>
              <a:gdLst/>
              <a:ahLst/>
              <a:cxnLst/>
              <a:rect l="l" t="t" r="r" b="b"/>
              <a:pathLst>
                <a:path w="579" h="761" extrusionOk="0">
                  <a:moveTo>
                    <a:pt x="214" y="0"/>
                  </a:moveTo>
                  <a:cubicBezTo>
                    <a:pt x="183" y="0"/>
                    <a:pt x="122" y="31"/>
                    <a:pt x="92" y="61"/>
                  </a:cubicBezTo>
                  <a:lnTo>
                    <a:pt x="62" y="122"/>
                  </a:lnTo>
                  <a:cubicBezTo>
                    <a:pt x="31" y="152"/>
                    <a:pt x="31" y="213"/>
                    <a:pt x="31" y="244"/>
                  </a:cubicBezTo>
                  <a:lnTo>
                    <a:pt x="1" y="244"/>
                  </a:lnTo>
                  <a:lnTo>
                    <a:pt x="1" y="487"/>
                  </a:lnTo>
                  <a:cubicBezTo>
                    <a:pt x="1" y="517"/>
                    <a:pt x="1" y="547"/>
                    <a:pt x="31" y="578"/>
                  </a:cubicBezTo>
                  <a:cubicBezTo>
                    <a:pt x="62" y="669"/>
                    <a:pt x="92" y="699"/>
                    <a:pt x="183" y="730"/>
                  </a:cubicBezTo>
                  <a:cubicBezTo>
                    <a:pt x="214" y="760"/>
                    <a:pt x="244" y="760"/>
                    <a:pt x="274" y="760"/>
                  </a:cubicBezTo>
                  <a:lnTo>
                    <a:pt x="366" y="760"/>
                  </a:lnTo>
                  <a:cubicBezTo>
                    <a:pt x="396" y="760"/>
                    <a:pt x="457" y="730"/>
                    <a:pt x="487" y="699"/>
                  </a:cubicBezTo>
                  <a:lnTo>
                    <a:pt x="517" y="639"/>
                  </a:lnTo>
                  <a:cubicBezTo>
                    <a:pt x="548" y="578"/>
                    <a:pt x="578" y="547"/>
                    <a:pt x="578" y="487"/>
                  </a:cubicBezTo>
                  <a:lnTo>
                    <a:pt x="578" y="274"/>
                  </a:lnTo>
                  <a:cubicBezTo>
                    <a:pt x="578" y="244"/>
                    <a:pt x="548" y="183"/>
                    <a:pt x="548" y="152"/>
                  </a:cubicBezTo>
                  <a:cubicBezTo>
                    <a:pt x="517" y="92"/>
                    <a:pt x="457" y="31"/>
                    <a:pt x="396" y="31"/>
                  </a:cubicBezTo>
                  <a:cubicBezTo>
                    <a:pt x="366" y="0"/>
                    <a:pt x="335" y="0"/>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258650" y="2578600"/>
              <a:ext cx="23575" cy="18825"/>
            </a:xfrm>
            <a:custGeom>
              <a:avLst/>
              <a:gdLst/>
              <a:ahLst/>
              <a:cxnLst/>
              <a:rect l="l" t="t" r="r" b="b"/>
              <a:pathLst>
                <a:path w="943" h="753" extrusionOk="0">
                  <a:moveTo>
                    <a:pt x="274" y="0"/>
                  </a:moveTo>
                  <a:cubicBezTo>
                    <a:pt x="213" y="31"/>
                    <a:pt x="152" y="61"/>
                    <a:pt x="92" y="122"/>
                  </a:cubicBezTo>
                  <a:lnTo>
                    <a:pt x="31" y="183"/>
                  </a:lnTo>
                  <a:cubicBezTo>
                    <a:pt x="0" y="243"/>
                    <a:pt x="0" y="304"/>
                    <a:pt x="0" y="365"/>
                  </a:cubicBezTo>
                  <a:cubicBezTo>
                    <a:pt x="0" y="426"/>
                    <a:pt x="0" y="487"/>
                    <a:pt x="31" y="517"/>
                  </a:cubicBezTo>
                  <a:cubicBezTo>
                    <a:pt x="31" y="578"/>
                    <a:pt x="61" y="608"/>
                    <a:pt x="92" y="639"/>
                  </a:cubicBezTo>
                  <a:cubicBezTo>
                    <a:pt x="152" y="699"/>
                    <a:pt x="213" y="730"/>
                    <a:pt x="274" y="730"/>
                  </a:cubicBezTo>
                  <a:cubicBezTo>
                    <a:pt x="304" y="745"/>
                    <a:pt x="335" y="753"/>
                    <a:pt x="365" y="753"/>
                  </a:cubicBezTo>
                  <a:cubicBezTo>
                    <a:pt x="396" y="753"/>
                    <a:pt x="426" y="745"/>
                    <a:pt x="456" y="730"/>
                  </a:cubicBezTo>
                  <a:lnTo>
                    <a:pt x="608" y="730"/>
                  </a:lnTo>
                  <a:cubicBezTo>
                    <a:pt x="639" y="730"/>
                    <a:pt x="700" y="699"/>
                    <a:pt x="730" y="699"/>
                  </a:cubicBezTo>
                  <a:cubicBezTo>
                    <a:pt x="760" y="669"/>
                    <a:pt x="821" y="639"/>
                    <a:pt x="852" y="608"/>
                  </a:cubicBezTo>
                  <a:cubicBezTo>
                    <a:pt x="882" y="578"/>
                    <a:pt x="912" y="547"/>
                    <a:pt x="912" y="517"/>
                  </a:cubicBezTo>
                  <a:cubicBezTo>
                    <a:pt x="943" y="456"/>
                    <a:pt x="943" y="426"/>
                    <a:pt x="943" y="365"/>
                  </a:cubicBezTo>
                  <a:lnTo>
                    <a:pt x="943" y="274"/>
                  </a:lnTo>
                  <a:cubicBezTo>
                    <a:pt x="943" y="213"/>
                    <a:pt x="912" y="152"/>
                    <a:pt x="852" y="122"/>
                  </a:cubicBezTo>
                  <a:lnTo>
                    <a:pt x="791" y="61"/>
                  </a:lnTo>
                  <a:cubicBezTo>
                    <a:pt x="730" y="31"/>
                    <a:pt x="669" y="31"/>
                    <a:pt x="608" y="31"/>
                  </a:cubicBezTo>
                  <a:lnTo>
                    <a:pt x="578" y="31"/>
                  </a:lnTo>
                  <a:lnTo>
                    <a:pt x="45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333875" y="2598350"/>
              <a:ext cx="18275" cy="13700"/>
            </a:xfrm>
            <a:custGeom>
              <a:avLst/>
              <a:gdLst/>
              <a:ahLst/>
              <a:cxnLst/>
              <a:rect l="l" t="t" r="r" b="b"/>
              <a:pathLst>
                <a:path w="731" h="548" extrusionOk="0">
                  <a:moveTo>
                    <a:pt x="213" y="1"/>
                  </a:moveTo>
                  <a:lnTo>
                    <a:pt x="122" y="31"/>
                  </a:lnTo>
                  <a:cubicBezTo>
                    <a:pt x="92" y="61"/>
                    <a:pt x="61" y="61"/>
                    <a:pt x="61" y="92"/>
                  </a:cubicBezTo>
                  <a:cubicBezTo>
                    <a:pt x="31" y="122"/>
                    <a:pt x="31" y="153"/>
                    <a:pt x="31" y="183"/>
                  </a:cubicBezTo>
                  <a:cubicBezTo>
                    <a:pt x="1" y="213"/>
                    <a:pt x="1" y="244"/>
                    <a:pt x="1" y="274"/>
                  </a:cubicBezTo>
                  <a:lnTo>
                    <a:pt x="1" y="365"/>
                  </a:lnTo>
                  <a:lnTo>
                    <a:pt x="31" y="426"/>
                  </a:lnTo>
                  <a:cubicBezTo>
                    <a:pt x="31" y="457"/>
                    <a:pt x="61" y="487"/>
                    <a:pt x="92" y="517"/>
                  </a:cubicBezTo>
                  <a:cubicBezTo>
                    <a:pt x="122" y="517"/>
                    <a:pt x="122" y="548"/>
                    <a:pt x="153" y="548"/>
                  </a:cubicBezTo>
                  <a:lnTo>
                    <a:pt x="335" y="548"/>
                  </a:lnTo>
                  <a:lnTo>
                    <a:pt x="426" y="517"/>
                  </a:lnTo>
                  <a:lnTo>
                    <a:pt x="487" y="517"/>
                  </a:lnTo>
                  <a:cubicBezTo>
                    <a:pt x="517" y="517"/>
                    <a:pt x="548" y="517"/>
                    <a:pt x="578" y="487"/>
                  </a:cubicBezTo>
                  <a:cubicBezTo>
                    <a:pt x="609" y="487"/>
                    <a:pt x="639" y="457"/>
                    <a:pt x="669" y="457"/>
                  </a:cubicBezTo>
                  <a:cubicBezTo>
                    <a:pt x="669" y="426"/>
                    <a:pt x="700" y="396"/>
                    <a:pt x="700" y="365"/>
                  </a:cubicBezTo>
                  <a:cubicBezTo>
                    <a:pt x="730" y="335"/>
                    <a:pt x="730" y="305"/>
                    <a:pt x="730" y="274"/>
                  </a:cubicBezTo>
                  <a:lnTo>
                    <a:pt x="730" y="213"/>
                  </a:lnTo>
                  <a:cubicBezTo>
                    <a:pt x="700" y="183"/>
                    <a:pt x="700" y="153"/>
                    <a:pt x="669" y="122"/>
                  </a:cubicBezTo>
                  <a:lnTo>
                    <a:pt x="609" y="92"/>
                  </a:lnTo>
                  <a:cubicBezTo>
                    <a:pt x="578" y="61"/>
                    <a:pt x="548" y="61"/>
                    <a:pt x="487" y="61"/>
                  </a:cubicBezTo>
                  <a:lnTo>
                    <a:pt x="487" y="31"/>
                  </a:lnTo>
                  <a:lnTo>
                    <a:pt x="425" y="31"/>
                  </a:lnTo>
                  <a:cubicBezTo>
                    <a:pt x="405" y="14"/>
                    <a:pt x="385"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329325" y="2663700"/>
              <a:ext cx="22825" cy="17500"/>
            </a:xfrm>
            <a:custGeom>
              <a:avLst/>
              <a:gdLst/>
              <a:ahLst/>
              <a:cxnLst/>
              <a:rect l="l" t="t" r="r" b="b"/>
              <a:pathLst>
                <a:path w="913" h="700" extrusionOk="0">
                  <a:moveTo>
                    <a:pt x="456" y="1"/>
                  </a:moveTo>
                  <a:cubicBezTo>
                    <a:pt x="0" y="1"/>
                    <a:pt x="0" y="700"/>
                    <a:pt x="456" y="700"/>
                  </a:cubicBezTo>
                  <a:cubicBezTo>
                    <a:pt x="912" y="700"/>
                    <a:pt x="912" y="1"/>
                    <a:pt x="4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1308800" y="2716125"/>
              <a:ext cx="18275" cy="13725"/>
            </a:xfrm>
            <a:custGeom>
              <a:avLst/>
              <a:gdLst/>
              <a:ahLst/>
              <a:cxnLst/>
              <a:rect l="l" t="t" r="r" b="b"/>
              <a:pathLst>
                <a:path w="731" h="549" extrusionOk="0">
                  <a:moveTo>
                    <a:pt x="365" y="1"/>
                  </a:moveTo>
                  <a:cubicBezTo>
                    <a:pt x="1" y="1"/>
                    <a:pt x="1" y="548"/>
                    <a:pt x="365" y="548"/>
                  </a:cubicBezTo>
                  <a:cubicBezTo>
                    <a:pt x="730" y="548"/>
                    <a:pt x="730"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1388600" y="2755650"/>
              <a:ext cx="16725" cy="13700"/>
            </a:xfrm>
            <a:custGeom>
              <a:avLst/>
              <a:gdLst/>
              <a:ahLst/>
              <a:cxnLst/>
              <a:rect l="l" t="t" r="r" b="b"/>
              <a:pathLst>
                <a:path w="669" h="548" extrusionOk="0">
                  <a:moveTo>
                    <a:pt x="334" y="0"/>
                  </a:moveTo>
                  <a:cubicBezTo>
                    <a:pt x="0" y="31"/>
                    <a:pt x="0" y="517"/>
                    <a:pt x="334" y="548"/>
                  </a:cubicBezTo>
                  <a:cubicBezTo>
                    <a:pt x="669" y="517"/>
                    <a:pt x="669" y="31"/>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1393900" y="2805800"/>
              <a:ext cx="16750" cy="14475"/>
            </a:xfrm>
            <a:custGeom>
              <a:avLst/>
              <a:gdLst/>
              <a:ahLst/>
              <a:cxnLst/>
              <a:rect l="l" t="t" r="r" b="b"/>
              <a:pathLst>
                <a:path w="670" h="579" extrusionOk="0">
                  <a:moveTo>
                    <a:pt x="335" y="1"/>
                  </a:moveTo>
                  <a:cubicBezTo>
                    <a:pt x="1" y="31"/>
                    <a:pt x="1" y="517"/>
                    <a:pt x="335" y="578"/>
                  </a:cubicBezTo>
                  <a:cubicBezTo>
                    <a:pt x="670" y="517"/>
                    <a:pt x="670" y="3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1239650" y="2658375"/>
              <a:ext cx="22075" cy="16750"/>
            </a:xfrm>
            <a:custGeom>
              <a:avLst/>
              <a:gdLst/>
              <a:ahLst/>
              <a:cxnLst/>
              <a:rect l="l" t="t" r="r" b="b"/>
              <a:pathLst>
                <a:path w="883" h="670" extrusionOk="0">
                  <a:moveTo>
                    <a:pt x="426" y="1"/>
                  </a:moveTo>
                  <a:cubicBezTo>
                    <a:pt x="1" y="1"/>
                    <a:pt x="1" y="670"/>
                    <a:pt x="426" y="670"/>
                  </a:cubicBezTo>
                  <a:cubicBezTo>
                    <a:pt x="882" y="670"/>
                    <a:pt x="882"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1162900" y="2637100"/>
              <a:ext cx="18275" cy="13700"/>
            </a:xfrm>
            <a:custGeom>
              <a:avLst/>
              <a:gdLst/>
              <a:ahLst/>
              <a:cxnLst/>
              <a:rect l="l" t="t" r="r" b="b"/>
              <a:pathLst>
                <a:path w="731" h="548" extrusionOk="0">
                  <a:moveTo>
                    <a:pt x="365" y="1"/>
                  </a:moveTo>
                  <a:cubicBezTo>
                    <a:pt x="1" y="1"/>
                    <a:pt x="1" y="548"/>
                    <a:pt x="365" y="548"/>
                  </a:cubicBezTo>
                  <a:cubicBezTo>
                    <a:pt x="730" y="548"/>
                    <a:pt x="730"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1197850" y="2581625"/>
              <a:ext cx="15225" cy="12950"/>
            </a:xfrm>
            <a:custGeom>
              <a:avLst/>
              <a:gdLst/>
              <a:ahLst/>
              <a:cxnLst/>
              <a:rect l="l" t="t" r="r" b="b"/>
              <a:pathLst>
                <a:path w="609" h="518" extrusionOk="0">
                  <a:moveTo>
                    <a:pt x="305" y="1"/>
                  </a:moveTo>
                  <a:cubicBezTo>
                    <a:pt x="1" y="31"/>
                    <a:pt x="1" y="457"/>
                    <a:pt x="305" y="518"/>
                  </a:cubicBezTo>
                  <a:cubicBezTo>
                    <a:pt x="609" y="457"/>
                    <a:pt x="609" y="31"/>
                    <a:pt x="3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1113500" y="2542125"/>
              <a:ext cx="16000" cy="12950"/>
            </a:xfrm>
            <a:custGeom>
              <a:avLst/>
              <a:gdLst/>
              <a:ahLst/>
              <a:cxnLst/>
              <a:rect l="l" t="t" r="r" b="b"/>
              <a:pathLst>
                <a:path w="640" h="518" extrusionOk="0">
                  <a:moveTo>
                    <a:pt x="335" y="0"/>
                  </a:moveTo>
                  <a:cubicBezTo>
                    <a:pt x="1" y="0"/>
                    <a:pt x="1" y="517"/>
                    <a:pt x="335" y="517"/>
                  </a:cubicBezTo>
                  <a:cubicBezTo>
                    <a:pt x="639" y="517"/>
                    <a:pt x="639"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1164425" y="2474500"/>
              <a:ext cx="15225" cy="12925"/>
            </a:xfrm>
            <a:custGeom>
              <a:avLst/>
              <a:gdLst/>
              <a:ahLst/>
              <a:cxnLst/>
              <a:rect l="l" t="t" r="r" b="b"/>
              <a:pathLst>
                <a:path w="609" h="517" extrusionOk="0">
                  <a:moveTo>
                    <a:pt x="304" y="0"/>
                  </a:moveTo>
                  <a:cubicBezTo>
                    <a:pt x="0" y="31"/>
                    <a:pt x="0" y="486"/>
                    <a:pt x="304" y="517"/>
                  </a:cubicBezTo>
                  <a:cubicBezTo>
                    <a:pt x="608" y="486"/>
                    <a:pt x="608" y="31"/>
                    <a:pt x="3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1227500" y="2457775"/>
              <a:ext cx="16725" cy="12950"/>
            </a:xfrm>
            <a:custGeom>
              <a:avLst/>
              <a:gdLst/>
              <a:ahLst/>
              <a:cxnLst/>
              <a:rect l="l" t="t" r="r" b="b"/>
              <a:pathLst>
                <a:path w="669" h="518" extrusionOk="0">
                  <a:moveTo>
                    <a:pt x="183" y="0"/>
                  </a:moveTo>
                  <a:cubicBezTo>
                    <a:pt x="152" y="31"/>
                    <a:pt x="91" y="61"/>
                    <a:pt x="61" y="92"/>
                  </a:cubicBezTo>
                  <a:lnTo>
                    <a:pt x="31" y="122"/>
                  </a:lnTo>
                  <a:cubicBezTo>
                    <a:pt x="0" y="183"/>
                    <a:pt x="0" y="213"/>
                    <a:pt x="0" y="274"/>
                  </a:cubicBezTo>
                  <a:cubicBezTo>
                    <a:pt x="0" y="304"/>
                    <a:pt x="0" y="335"/>
                    <a:pt x="0" y="365"/>
                  </a:cubicBezTo>
                  <a:cubicBezTo>
                    <a:pt x="0" y="396"/>
                    <a:pt x="31" y="426"/>
                    <a:pt x="61" y="426"/>
                  </a:cubicBezTo>
                  <a:cubicBezTo>
                    <a:pt x="91" y="456"/>
                    <a:pt x="122" y="487"/>
                    <a:pt x="152" y="517"/>
                  </a:cubicBezTo>
                  <a:lnTo>
                    <a:pt x="304" y="517"/>
                  </a:lnTo>
                  <a:lnTo>
                    <a:pt x="365" y="487"/>
                  </a:lnTo>
                  <a:lnTo>
                    <a:pt x="456" y="487"/>
                  </a:lnTo>
                  <a:cubicBezTo>
                    <a:pt x="487" y="487"/>
                    <a:pt x="517" y="487"/>
                    <a:pt x="547" y="456"/>
                  </a:cubicBezTo>
                  <a:cubicBezTo>
                    <a:pt x="578" y="426"/>
                    <a:pt x="639" y="396"/>
                    <a:pt x="669" y="335"/>
                  </a:cubicBezTo>
                  <a:cubicBezTo>
                    <a:pt x="669" y="304"/>
                    <a:pt x="669" y="304"/>
                    <a:pt x="669" y="274"/>
                  </a:cubicBezTo>
                  <a:lnTo>
                    <a:pt x="669" y="213"/>
                  </a:lnTo>
                  <a:cubicBezTo>
                    <a:pt x="639" y="183"/>
                    <a:pt x="608" y="122"/>
                    <a:pt x="608" y="122"/>
                  </a:cubicBezTo>
                  <a:lnTo>
                    <a:pt x="547" y="61"/>
                  </a:lnTo>
                  <a:cubicBezTo>
                    <a:pt x="527" y="61"/>
                    <a:pt x="507" y="48"/>
                    <a:pt x="487" y="48"/>
                  </a:cubicBezTo>
                  <a:cubicBezTo>
                    <a:pt x="476" y="48"/>
                    <a:pt x="466" y="51"/>
                    <a:pt x="456" y="61"/>
                  </a:cubicBezTo>
                  <a:lnTo>
                    <a:pt x="487" y="31"/>
                  </a:lnTo>
                  <a:lnTo>
                    <a:pt x="395" y="31"/>
                  </a:lnTo>
                  <a:lnTo>
                    <a:pt x="30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1086150" y="2457025"/>
              <a:ext cx="14475" cy="19775"/>
            </a:xfrm>
            <a:custGeom>
              <a:avLst/>
              <a:gdLst/>
              <a:ahLst/>
              <a:cxnLst/>
              <a:rect l="l" t="t" r="r" b="b"/>
              <a:pathLst>
                <a:path w="579" h="791" extrusionOk="0">
                  <a:moveTo>
                    <a:pt x="213" y="0"/>
                  </a:moveTo>
                  <a:cubicBezTo>
                    <a:pt x="153" y="30"/>
                    <a:pt x="122" y="30"/>
                    <a:pt x="92" y="91"/>
                  </a:cubicBezTo>
                  <a:lnTo>
                    <a:pt x="31" y="122"/>
                  </a:lnTo>
                  <a:cubicBezTo>
                    <a:pt x="1" y="182"/>
                    <a:pt x="1" y="213"/>
                    <a:pt x="1" y="274"/>
                  </a:cubicBezTo>
                  <a:lnTo>
                    <a:pt x="1" y="486"/>
                  </a:lnTo>
                  <a:cubicBezTo>
                    <a:pt x="1" y="547"/>
                    <a:pt x="1" y="578"/>
                    <a:pt x="31" y="608"/>
                  </a:cubicBezTo>
                  <a:cubicBezTo>
                    <a:pt x="61" y="669"/>
                    <a:pt x="92" y="730"/>
                    <a:pt x="183" y="760"/>
                  </a:cubicBezTo>
                  <a:cubicBezTo>
                    <a:pt x="213" y="760"/>
                    <a:pt x="244" y="790"/>
                    <a:pt x="274" y="790"/>
                  </a:cubicBezTo>
                  <a:lnTo>
                    <a:pt x="365" y="790"/>
                  </a:lnTo>
                  <a:cubicBezTo>
                    <a:pt x="396" y="760"/>
                    <a:pt x="457" y="760"/>
                    <a:pt x="487" y="699"/>
                  </a:cubicBezTo>
                  <a:lnTo>
                    <a:pt x="548" y="669"/>
                  </a:lnTo>
                  <a:cubicBezTo>
                    <a:pt x="548" y="608"/>
                    <a:pt x="578" y="547"/>
                    <a:pt x="578" y="517"/>
                  </a:cubicBezTo>
                  <a:lnTo>
                    <a:pt x="578" y="274"/>
                  </a:lnTo>
                  <a:cubicBezTo>
                    <a:pt x="578" y="243"/>
                    <a:pt x="548" y="213"/>
                    <a:pt x="548" y="182"/>
                  </a:cubicBezTo>
                  <a:cubicBezTo>
                    <a:pt x="517" y="122"/>
                    <a:pt x="457" y="61"/>
                    <a:pt x="396" y="30"/>
                  </a:cubicBezTo>
                  <a:cubicBezTo>
                    <a:pt x="365" y="0"/>
                    <a:pt x="305" y="0"/>
                    <a:pt x="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1206225" y="2377975"/>
              <a:ext cx="20525" cy="15225"/>
            </a:xfrm>
            <a:custGeom>
              <a:avLst/>
              <a:gdLst/>
              <a:ahLst/>
              <a:cxnLst/>
              <a:rect l="l" t="t" r="r" b="b"/>
              <a:pathLst>
                <a:path w="821" h="609" extrusionOk="0">
                  <a:moveTo>
                    <a:pt x="426" y="1"/>
                  </a:moveTo>
                  <a:cubicBezTo>
                    <a:pt x="0" y="1"/>
                    <a:pt x="0" y="609"/>
                    <a:pt x="426" y="609"/>
                  </a:cubicBezTo>
                  <a:cubicBezTo>
                    <a:pt x="821" y="60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1077025" y="2389375"/>
              <a:ext cx="20550" cy="15225"/>
            </a:xfrm>
            <a:custGeom>
              <a:avLst/>
              <a:gdLst/>
              <a:ahLst/>
              <a:cxnLst/>
              <a:rect l="l" t="t" r="r" b="b"/>
              <a:pathLst>
                <a:path w="822" h="609" extrusionOk="0">
                  <a:moveTo>
                    <a:pt x="426" y="1"/>
                  </a:moveTo>
                  <a:cubicBezTo>
                    <a:pt x="1" y="1"/>
                    <a:pt x="1" y="609"/>
                    <a:pt x="426" y="609"/>
                  </a:cubicBezTo>
                  <a:cubicBezTo>
                    <a:pt x="822" y="609"/>
                    <a:pt x="822"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1108200" y="2289075"/>
              <a:ext cx="15200" cy="12950"/>
            </a:xfrm>
            <a:custGeom>
              <a:avLst/>
              <a:gdLst/>
              <a:ahLst/>
              <a:cxnLst/>
              <a:rect l="l" t="t" r="r" b="b"/>
              <a:pathLst>
                <a:path w="608" h="518" extrusionOk="0">
                  <a:moveTo>
                    <a:pt x="304" y="1"/>
                  </a:moveTo>
                  <a:cubicBezTo>
                    <a:pt x="0" y="31"/>
                    <a:pt x="0" y="457"/>
                    <a:pt x="304" y="517"/>
                  </a:cubicBezTo>
                  <a:cubicBezTo>
                    <a:pt x="608" y="457"/>
                    <a:pt x="608" y="3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1222175" y="2299725"/>
              <a:ext cx="24350" cy="18250"/>
            </a:xfrm>
            <a:custGeom>
              <a:avLst/>
              <a:gdLst/>
              <a:ahLst/>
              <a:cxnLst/>
              <a:rect l="l" t="t" r="r" b="b"/>
              <a:pathLst>
                <a:path w="974" h="730" extrusionOk="0">
                  <a:moveTo>
                    <a:pt x="183" y="0"/>
                  </a:moveTo>
                  <a:cubicBezTo>
                    <a:pt x="122" y="31"/>
                    <a:pt x="61" y="61"/>
                    <a:pt x="31" y="122"/>
                  </a:cubicBezTo>
                  <a:cubicBezTo>
                    <a:pt x="0" y="183"/>
                    <a:pt x="0" y="243"/>
                    <a:pt x="31" y="304"/>
                  </a:cubicBezTo>
                  <a:cubicBezTo>
                    <a:pt x="31" y="365"/>
                    <a:pt x="61" y="426"/>
                    <a:pt x="122" y="456"/>
                  </a:cubicBezTo>
                  <a:cubicBezTo>
                    <a:pt x="183" y="517"/>
                    <a:pt x="274" y="547"/>
                    <a:pt x="335" y="578"/>
                  </a:cubicBezTo>
                  <a:lnTo>
                    <a:pt x="578" y="699"/>
                  </a:lnTo>
                  <a:cubicBezTo>
                    <a:pt x="639" y="730"/>
                    <a:pt x="700" y="730"/>
                    <a:pt x="760" y="730"/>
                  </a:cubicBezTo>
                  <a:cubicBezTo>
                    <a:pt x="821" y="699"/>
                    <a:pt x="882" y="669"/>
                    <a:pt x="912" y="608"/>
                  </a:cubicBezTo>
                  <a:cubicBezTo>
                    <a:pt x="943" y="547"/>
                    <a:pt x="973" y="486"/>
                    <a:pt x="943" y="426"/>
                  </a:cubicBezTo>
                  <a:cubicBezTo>
                    <a:pt x="912" y="365"/>
                    <a:pt x="882" y="304"/>
                    <a:pt x="821" y="274"/>
                  </a:cubicBezTo>
                  <a:lnTo>
                    <a:pt x="608" y="152"/>
                  </a:lnTo>
                  <a:cubicBezTo>
                    <a:pt x="517" y="122"/>
                    <a:pt x="456" y="91"/>
                    <a:pt x="365" y="31"/>
                  </a:cubicBezTo>
                  <a:cubicBezTo>
                    <a:pt x="335" y="31"/>
                    <a:pt x="304" y="0"/>
                    <a:pt x="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1298925" y="2283750"/>
              <a:ext cx="15975" cy="12200"/>
            </a:xfrm>
            <a:custGeom>
              <a:avLst/>
              <a:gdLst/>
              <a:ahLst/>
              <a:cxnLst/>
              <a:rect l="l" t="t" r="r" b="b"/>
              <a:pathLst>
                <a:path w="639" h="488" extrusionOk="0">
                  <a:moveTo>
                    <a:pt x="304" y="1"/>
                  </a:moveTo>
                  <a:cubicBezTo>
                    <a:pt x="0" y="1"/>
                    <a:pt x="0" y="487"/>
                    <a:pt x="304" y="487"/>
                  </a:cubicBezTo>
                  <a:cubicBezTo>
                    <a:pt x="639" y="487"/>
                    <a:pt x="639" y="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1298925" y="2250325"/>
              <a:ext cx="15225" cy="11425"/>
            </a:xfrm>
            <a:custGeom>
              <a:avLst/>
              <a:gdLst/>
              <a:ahLst/>
              <a:cxnLst/>
              <a:rect l="l" t="t" r="r" b="b"/>
              <a:pathLst>
                <a:path w="609" h="457" extrusionOk="0">
                  <a:moveTo>
                    <a:pt x="304" y="0"/>
                  </a:moveTo>
                  <a:cubicBezTo>
                    <a:pt x="0" y="0"/>
                    <a:pt x="0" y="456"/>
                    <a:pt x="304" y="456"/>
                  </a:cubicBezTo>
                  <a:cubicBezTo>
                    <a:pt x="608" y="456"/>
                    <a:pt x="608" y="0"/>
                    <a:pt x="3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1302725" y="2359000"/>
              <a:ext cx="19025" cy="19000"/>
            </a:xfrm>
            <a:custGeom>
              <a:avLst/>
              <a:gdLst/>
              <a:ahLst/>
              <a:cxnLst/>
              <a:rect l="l" t="t" r="r" b="b"/>
              <a:pathLst>
                <a:path w="761" h="760" extrusionOk="0">
                  <a:moveTo>
                    <a:pt x="396" y="0"/>
                  </a:moveTo>
                  <a:cubicBezTo>
                    <a:pt x="0" y="122"/>
                    <a:pt x="0" y="638"/>
                    <a:pt x="396" y="760"/>
                  </a:cubicBezTo>
                  <a:cubicBezTo>
                    <a:pt x="760" y="638"/>
                    <a:pt x="760" y="122"/>
                    <a:pt x="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1364275" y="2298200"/>
              <a:ext cx="19775" cy="16750"/>
            </a:xfrm>
            <a:custGeom>
              <a:avLst/>
              <a:gdLst/>
              <a:ahLst/>
              <a:cxnLst/>
              <a:rect l="l" t="t" r="r" b="b"/>
              <a:pathLst>
                <a:path w="791" h="670" extrusionOk="0">
                  <a:moveTo>
                    <a:pt x="396" y="0"/>
                  </a:moveTo>
                  <a:cubicBezTo>
                    <a:pt x="0" y="61"/>
                    <a:pt x="0" y="608"/>
                    <a:pt x="396" y="669"/>
                  </a:cubicBezTo>
                  <a:cubicBezTo>
                    <a:pt x="791" y="608"/>
                    <a:pt x="791" y="61"/>
                    <a:pt x="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1370350" y="2388625"/>
              <a:ext cx="19025" cy="15975"/>
            </a:xfrm>
            <a:custGeom>
              <a:avLst/>
              <a:gdLst/>
              <a:ahLst/>
              <a:cxnLst/>
              <a:rect l="l" t="t" r="r" b="b"/>
              <a:pathLst>
                <a:path w="761" h="639" extrusionOk="0">
                  <a:moveTo>
                    <a:pt x="396" y="0"/>
                  </a:moveTo>
                  <a:cubicBezTo>
                    <a:pt x="1" y="31"/>
                    <a:pt x="1" y="608"/>
                    <a:pt x="396" y="639"/>
                  </a:cubicBezTo>
                  <a:cubicBezTo>
                    <a:pt x="760" y="608"/>
                    <a:pt x="760" y="31"/>
                    <a:pt x="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 name="Google Shape;45;p2"/>
          <p:cNvGrpSpPr/>
          <p:nvPr/>
        </p:nvGrpSpPr>
        <p:grpSpPr>
          <a:xfrm rot="-3994137" flipH="1">
            <a:off x="4423035" y="3768399"/>
            <a:ext cx="970437" cy="1480228"/>
            <a:chOff x="5058100" y="1444850"/>
            <a:chExt cx="433925" cy="661875"/>
          </a:xfrm>
        </p:grpSpPr>
        <p:sp>
          <p:nvSpPr>
            <p:cNvPr id="46" name="Google Shape;46;p2"/>
            <p:cNvSpPr/>
            <p:nvPr/>
          </p:nvSpPr>
          <p:spPr>
            <a:xfrm>
              <a:off x="5408425" y="1444850"/>
              <a:ext cx="15975" cy="13700"/>
            </a:xfrm>
            <a:custGeom>
              <a:avLst/>
              <a:gdLst/>
              <a:ahLst/>
              <a:cxnLst/>
              <a:rect l="l" t="t" r="r" b="b"/>
              <a:pathLst>
                <a:path w="639" h="548" extrusionOk="0">
                  <a:moveTo>
                    <a:pt x="335" y="0"/>
                  </a:moveTo>
                  <a:cubicBezTo>
                    <a:pt x="0" y="31"/>
                    <a:pt x="0" y="517"/>
                    <a:pt x="335" y="547"/>
                  </a:cubicBezTo>
                  <a:cubicBezTo>
                    <a:pt x="639" y="517"/>
                    <a:pt x="639" y="31"/>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5430450" y="1534500"/>
              <a:ext cx="17500" cy="14475"/>
            </a:xfrm>
            <a:custGeom>
              <a:avLst/>
              <a:gdLst/>
              <a:ahLst/>
              <a:cxnLst/>
              <a:rect l="l" t="t" r="r" b="b"/>
              <a:pathLst>
                <a:path w="700" h="579" extrusionOk="0">
                  <a:moveTo>
                    <a:pt x="335" y="1"/>
                  </a:moveTo>
                  <a:cubicBezTo>
                    <a:pt x="1" y="31"/>
                    <a:pt x="1" y="548"/>
                    <a:pt x="335" y="578"/>
                  </a:cubicBezTo>
                  <a:cubicBezTo>
                    <a:pt x="700" y="548"/>
                    <a:pt x="700" y="3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5476050" y="1527675"/>
              <a:ext cx="15975" cy="13700"/>
            </a:xfrm>
            <a:custGeom>
              <a:avLst/>
              <a:gdLst/>
              <a:ahLst/>
              <a:cxnLst/>
              <a:rect l="l" t="t" r="r" b="b"/>
              <a:pathLst>
                <a:path w="639" h="548" extrusionOk="0">
                  <a:moveTo>
                    <a:pt x="305" y="0"/>
                  </a:moveTo>
                  <a:cubicBezTo>
                    <a:pt x="1" y="31"/>
                    <a:pt x="1" y="487"/>
                    <a:pt x="305" y="547"/>
                  </a:cubicBezTo>
                  <a:cubicBezTo>
                    <a:pt x="639" y="487"/>
                    <a:pt x="639" y="31"/>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5374225" y="1574775"/>
              <a:ext cx="9900" cy="9150"/>
            </a:xfrm>
            <a:custGeom>
              <a:avLst/>
              <a:gdLst/>
              <a:ahLst/>
              <a:cxnLst/>
              <a:rect l="l" t="t" r="r" b="b"/>
              <a:pathLst>
                <a:path w="396" h="366" extrusionOk="0">
                  <a:moveTo>
                    <a:pt x="183" y="1"/>
                  </a:moveTo>
                  <a:cubicBezTo>
                    <a:pt x="1" y="31"/>
                    <a:pt x="1" y="335"/>
                    <a:pt x="183" y="366"/>
                  </a:cubicBezTo>
                  <a:cubicBezTo>
                    <a:pt x="396" y="335"/>
                    <a:pt x="396" y="31"/>
                    <a:pt x="1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5431225" y="1580100"/>
              <a:ext cx="15975" cy="13700"/>
            </a:xfrm>
            <a:custGeom>
              <a:avLst/>
              <a:gdLst/>
              <a:ahLst/>
              <a:cxnLst/>
              <a:rect l="l" t="t" r="r" b="b"/>
              <a:pathLst>
                <a:path w="639" h="548" extrusionOk="0">
                  <a:moveTo>
                    <a:pt x="304" y="1"/>
                  </a:moveTo>
                  <a:cubicBezTo>
                    <a:pt x="0" y="31"/>
                    <a:pt x="0" y="487"/>
                    <a:pt x="304" y="548"/>
                  </a:cubicBezTo>
                  <a:cubicBezTo>
                    <a:pt x="639" y="487"/>
                    <a:pt x="639" y="3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5406900" y="1624900"/>
              <a:ext cx="19025" cy="14500"/>
            </a:xfrm>
            <a:custGeom>
              <a:avLst/>
              <a:gdLst/>
              <a:ahLst/>
              <a:cxnLst/>
              <a:rect l="l" t="t" r="r" b="b"/>
              <a:pathLst>
                <a:path w="761" h="580" extrusionOk="0">
                  <a:moveTo>
                    <a:pt x="423" y="1"/>
                  </a:moveTo>
                  <a:cubicBezTo>
                    <a:pt x="414" y="1"/>
                    <a:pt x="405" y="1"/>
                    <a:pt x="396" y="2"/>
                  </a:cubicBezTo>
                  <a:cubicBezTo>
                    <a:pt x="1" y="2"/>
                    <a:pt x="1" y="579"/>
                    <a:pt x="396" y="579"/>
                  </a:cubicBezTo>
                  <a:cubicBezTo>
                    <a:pt x="751" y="550"/>
                    <a:pt x="760"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5359025" y="1621900"/>
              <a:ext cx="25100" cy="20525"/>
            </a:xfrm>
            <a:custGeom>
              <a:avLst/>
              <a:gdLst/>
              <a:ahLst/>
              <a:cxnLst/>
              <a:rect l="l" t="t" r="r" b="b"/>
              <a:pathLst>
                <a:path w="1004" h="821" extrusionOk="0">
                  <a:moveTo>
                    <a:pt x="487" y="0"/>
                  </a:moveTo>
                  <a:cubicBezTo>
                    <a:pt x="1" y="31"/>
                    <a:pt x="1" y="760"/>
                    <a:pt x="487" y="821"/>
                  </a:cubicBezTo>
                  <a:cubicBezTo>
                    <a:pt x="1004" y="760"/>
                    <a:pt x="1004" y="31"/>
                    <a:pt x="4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5334700" y="1716875"/>
              <a:ext cx="13725" cy="9900"/>
            </a:xfrm>
            <a:custGeom>
              <a:avLst/>
              <a:gdLst/>
              <a:ahLst/>
              <a:cxnLst/>
              <a:rect l="l" t="t" r="r" b="b"/>
              <a:pathLst>
                <a:path w="549" h="396" extrusionOk="0">
                  <a:moveTo>
                    <a:pt x="275" y="1"/>
                  </a:moveTo>
                  <a:cubicBezTo>
                    <a:pt x="1" y="1"/>
                    <a:pt x="1" y="396"/>
                    <a:pt x="275" y="396"/>
                  </a:cubicBezTo>
                  <a:cubicBezTo>
                    <a:pt x="548" y="396"/>
                    <a:pt x="548" y="1"/>
                    <a:pt x="2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5238975" y="1667500"/>
              <a:ext cx="25100" cy="19000"/>
            </a:xfrm>
            <a:custGeom>
              <a:avLst/>
              <a:gdLst/>
              <a:ahLst/>
              <a:cxnLst/>
              <a:rect l="l" t="t" r="r" b="b"/>
              <a:pathLst>
                <a:path w="1004" h="760" extrusionOk="0">
                  <a:moveTo>
                    <a:pt x="486" y="0"/>
                  </a:moveTo>
                  <a:cubicBezTo>
                    <a:pt x="0" y="0"/>
                    <a:pt x="0" y="760"/>
                    <a:pt x="486" y="760"/>
                  </a:cubicBezTo>
                  <a:cubicBezTo>
                    <a:pt x="1003" y="760"/>
                    <a:pt x="1003" y="0"/>
                    <a:pt x="4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5263275" y="1758675"/>
              <a:ext cx="26625" cy="16750"/>
            </a:xfrm>
            <a:custGeom>
              <a:avLst/>
              <a:gdLst/>
              <a:ahLst/>
              <a:cxnLst/>
              <a:rect l="l" t="t" r="r" b="b"/>
              <a:pathLst>
                <a:path w="1065" h="670" extrusionOk="0">
                  <a:moveTo>
                    <a:pt x="457" y="1"/>
                  </a:moveTo>
                  <a:cubicBezTo>
                    <a:pt x="1" y="1"/>
                    <a:pt x="1" y="669"/>
                    <a:pt x="457" y="669"/>
                  </a:cubicBezTo>
                  <a:lnTo>
                    <a:pt x="761" y="669"/>
                  </a:lnTo>
                  <a:cubicBezTo>
                    <a:pt x="943" y="669"/>
                    <a:pt x="1065" y="517"/>
                    <a:pt x="1065" y="335"/>
                  </a:cubicBezTo>
                  <a:cubicBezTo>
                    <a:pt x="1065" y="152"/>
                    <a:pt x="913" y="1"/>
                    <a:pt x="7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5178925" y="1794400"/>
              <a:ext cx="25100" cy="20525"/>
            </a:xfrm>
            <a:custGeom>
              <a:avLst/>
              <a:gdLst/>
              <a:ahLst/>
              <a:cxnLst/>
              <a:rect l="l" t="t" r="r" b="b"/>
              <a:pathLst>
                <a:path w="1004" h="821" extrusionOk="0">
                  <a:moveTo>
                    <a:pt x="518" y="0"/>
                  </a:moveTo>
                  <a:cubicBezTo>
                    <a:pt x="1" y="30"/>
                    <a:pt x="1" y="760"/>
                    <a:pt x="518" y="821"/>
                  </a:cubicBezTo>
                  <a:cubicBezTo>
                    <a:pt x="1004" y="760"/>
                    <a:pt x="1004" y="30"/>
                    <a:pt x="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5292150" y="1823275"/>
              <a:ext cx="22825" cy="29650"/>
            </a:xfrm>
            <a:custGeom>
              <a:avLst/>
              <a:gdLst/>
              <a:ahLst/>
              <a:cxnLst/>
              <a:rect l="l" t="t" r="r" b="b"/>
              <a:pathLst>
                <a:path w="913" h="1186" extrusionOk="0">
                  <a:moveTo>
                    <a:pt x="457" y="0"/>
                  </a:moveTo>
                  <a:cubicBezTo>
                    <a:pt x="229" y="0"/>
                    <a:pt x="1" y="152"/>
                    <a:pt x="1" y="456"/>
                  </a:cubicBezTo>
                  <a:lnTo>
                    <a:pt x="31" y="456"/>
                  </a:lnTo>
                  <a:lnTo>
                    <a:pt x="31" y="730"/>
                  </a:lnTo>
                  <a:cubicBezTo>
                    <a:pt x="16" y="1034"/>
                    <a:pt x="236" y="1186"/>
                    <a:pt x="461" y="1186"/>
                  </a:cubicBezTo>
                  <a:cubicBezTo>
                    <a:pt x="685" y="1186"/>
                    <a:pt x="913" y="1034"/>
                    <a:pt x="913" y="730"/>
                  </a:cubicBezTo>
                  <a:lnTo>
                    <a:pt x="913" y="456"/>
                  </a:lnTo>
                  <a:cubicBezTo>
                    <a:pt x="913" y="152"/>
                    <a:pt x="685"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5204825" y="1852100"/>
              <a:ext cx="40250" cy="31975"/>
            </a:xfrm>
            <a:custGeom>
              <a:avLst/>
              <a:gdLst/>
              <a:ahLst/>
              <a:cxnLst/>
              <a:rect l="l" t="t" r="r" b="b"/>
              <a:pathLst>
                <a:path w="1610" h="1279" extrusionOk="0">
                  <a:moveTo>
                    <a:pt x="688" y="0"/>
                  </a:moveTo>
                  <a:cubicBezTo>
                    <a:pt x="316" y="0"/>
                    <a:pt x="1" y="467"/>
                    <a:pt x="333" y="823"/>
                  </a:cubicBezTo>
                  <a:lnTo>
                    <a:pt x="606" y="1127"/>
                  </a:lnTo>
                  <a:cubicBezTo>
                    <a:pt x="697" y="1218"/>
                    <a:pt x="849" y="1279"/>
                    <a:pt x="971" y="1279"/>
                  </a:cubicBezTo>
                  <a:cubicBezTo>
                    <a:pt x="1397" y="1279"/>
                    <a:pt x="1609" y="762"/>
                    <a:pt x="1305" y="458"/>
                  </a:cubicBezTo>
                  <a:lnTo>
                    <a:pt x="1001" y="124"/>
                  </a:lnTo>
                  <a:cubicBezTo>
                    <a:pt x="901" y="37"/>
                    <a:pt x="792" y="0"/>
                    <a:pt x="6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5170575" y="1905325"/>
              <a:ext cx="31950" cy="31200"/>
            </a:xfrm>
            <a:custGeom>
              <a:avLst/>
              <a:gdLst/>
              <a:ahLst/>
              <a:cxnLst/>
              <a:rect l="l" t="t" r="r" b="b"/>
              <a:pathLst>
                <a:path w="1278" h="1248" extrusionOk="0">
                  <a:moveTo>
                    <a:pt x="730" y="1"/>
                  </a:moveTo>
                  <a:cubicBezTo>
                    <a:pt x="639" y="31"/>
                    <a:pt x="578" y="62"/>
                    <a:pt x="517" y="122"/>
                  </a:cubicBezTo>
                  <a:lnTo>
                    <a:pt x="517" y="153"/>
                  </a:lnTo>
                  <a:cubicBezTo>
                    <a:pt x="426" y="244"/>
                    <a:pt x="304" y="335"/>
                    <a:pt x="183" y="426"/>
                  </a:cubicBezTo>
                  <a:cubicBezTo>
                    <a:pt x="1" y="609"/>
                    <a:pt x="1" y="913"/>
                    <a:pt x="183" y="1095"/>
                  </a:cubicBezTo>
                  <a:cubicBezTo>
                    <a:pt x="274" y="1186"/>
                    <a:pt x="396" y="1247"/>
                    <a:pt x="548" y="1247"/>
                  </a:cubicBezTo>
                  <a:cubicBezTo>
                    <a:pt x="669" y="1247"/>
                    <a:pt x="791" y="1186"/>
                    <a:pt x="882" y="1095"/>
                  </a:cubicBezTo>
                  <a:cubicBezTo>
                    <a:pt x="973" y="1004"/>
                    <a:pt x="1064" y="882"/>
                    <a:pt x="1156" y="761"/>
                  </a:cubicBezTo>
                  <a:cubicBezTo>
                    <a:pt x="1216" y="700"/>
                    <a:pt x="1277" y="578"/>
                    <a:pt x="1277" y="457"/>
                  </a:cubicBezTo>
                  <a:cubicBezTo>
                    <a:pt x="1277" y="335"/>
                    <a:pt x="1216" y="244"/>
                    <a:pt x="1156" y="153"/>
                  </a:cubicBezTo>
                  <a:cubicBezTo>
                    <a:pt x="1064" y="62"/>
                    <a:pt x="943" y="31"/>
                    <a:pt x="8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5147775" y="1988925"/>
              <a:ext cx="27375" cy="20550"/>
            </a:xfrm>
            <a:custGeom>
              <a:avLst/>
              <a:gdLst/>
              <a:ahLst/>
              <a:cxnLst/>
              <a:rect l="l" t="t" r="r" b="b"/>
              <a:pathLst>
                <a:path w="1095" h="822" extrusionOk="0">
                  <a:moveTo>
                    <a:pt x="548" y="0"/>
                  </a:moveTo>
                  <a:cubicBezTo>
                    <a:pt x="1" y="0"/>
                    <a:pt x="1" y="821"/>
                    <a:pt x="548" y="821"/>
                  </a:cubicBezTo>
                  <a:cubicBezTo>
                    <a:pt x="1095" y="821"/>
                    <a:pt x="1095" y="0"/>
                    <a:pt x="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5058100" y="2086950"/>
              <a:ext cx="26625" cy="19775"/>
            </a:xfrm>
            <a:custGeom>
              <a:avLst/>
              <a:gdLst/>
              <a:ahLst/>
              <a:cxnLst/>
              <a:rect l="l" t="t" r="r" b="b"/>
              <a:pathLst>
                <a:path w="1065" h="791" extrusionOk="0">
                  <a:moveTo>
                    <a:pt x="548" y="0"/>
                  </a:moveTo>
                  <a:cubicBezTo>
                    <a:pt x="1" y="0"/>
                    <a:pt x="1" y="791"/>
                    <a:pt x="548" y="791"/>
                  </a:cubicBezTo>
                  <a:cubicBezTo>
                    <a:pt x="1065" y="791"/>
                    <a:pt x="1065" y="0"/>
                    <a:pt x="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342"/>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343"/>
        <p:cNvGrpSpPr/>
        <p:nvPr/>
      </p:nvGrpSpPr>
      <p:grpSpPr>
        <a:xfrm>
          <a:off x="0" y="0"/>
          <a:ext cx="0" cy="0"/>
          <a:chOff x="0" y="0"/>
          <a:chExt cx="0" cy="0"/>
        </a:xfrm>
      </p:grpSpPr>
      <p:sp>
        <p:nvSpPr>
          <p:cNvPr id="344" name="Google Shape;344;p13"/>
          <p:cNvSpPr txBox="1">
            <a:spLocks noGrp="1"/>
          </p:cNvSpPr>
          <p:nvPr>
            <p:ph type="subTitle" idx="1"/>
          </p:nvPr>
        </p:nvSpPr>
        <p:spPr>
          <a:xfrm>
            <a:off x="1771174" y="2328450"/>
            <a:ext cx="2558100" cy="546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45" name="Google Shape;345;p13"/>
          <p:cNvSpPr txBox="1">
            <a:spLocks noGrp="1"/>
          </p:cNvSpPr>
          <p:nvPr>
            <p:ph type="title"/>
          </p:nvPr>
        </p:nvSpPr>
        <p:spPr>
          <a:xfrm>
            <a:off x="1771175" y="1412650"/>
            <a:ext cx="2784000" cy="9159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46" name="Google Shape;346;p13"/>
          <p:cNvSpPr txBox="1">
            <a:spLocks noGrp="1"/>
          </p:cNvSpPr>
          <p:nvPr>
            <p:ph type="subTitle" idx="2"/>
          </p:nvPr>
        </p:nvSpPr>
        <p:spPr>
          <a:xfrm>
            <a:off x="1771174" y="3987850"/>
            <a:ext cx="2558100" cy="546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47" name="Google Shape;347;p13"/>
          <p:cNvSpPr txBox="1">
            <a:spLocks noGrp="1"/>
          </p:cNvSpPr>
          <p:nvPr>
            <p:ph type="title" idx="3"/>
          </p:nvPr>
        </p:nvSpPr>
        <p:spPr>
          <a:xfrm>
            <a:off x="1771175" y="3072025"/>
            <a:ext cx="2784000" cy="9159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48" name="Google Shape;348;p13"/>
          <p:cNvSpPr txBox="1">
            <a:spLocks noGrp="1"/>
          </p:cNvSpPr>
          <p:nvPr>
            <p:ph type="subTitle" idx="4"/>
          </p:nvPr>
        </p:nvSpPr>
        <p:spPr>
          <a:xfrm>
            <a:off x="5640074" y="2328450"/>
            <a:ext cx="2558100" cy="546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49" name="Google Shape;349;p13"/>
          <p:cNvSpPr txBox="1">
            <a:spLocks noGrp="1"/>
          </p:cNvSpPr>
          <p:nvPr>
            <p:ph type="title" idx="5"/>
          </p:nvPr>
        </p:nvSpPr>
        <p:spPr>
          <a:xfrm>
            <a:off x="5640075" y="1412650"/>
            <a:ext cx="2784000" cy="9159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50" name="Google Shape;350;p13"/>
          <p:cNvSpPr txBox="1">
            <a:spLocks noGrp="1"/>
          </p:cNvSpPr>
          <p:nvPr>
            <p:ph type="subTitle" idx="6"/>
          </p:nvPr>
        </p:nvSpPr>
        <p:spPr>
          <a:xfrm>
            <a:off x="5640074" y="3987850"/>
            <a:ext cx="2558100" cy="546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51" name="Google Shape;351;p13"/>
          <p:cNvSpPr txBox="1">
            <a:spLocks noGrp="1"/>
          </p:cNvSpPr>
          <p:nvPr>
            <p:ph type="title" idx="7"/>
          </p:nvPr>
        </p:nvSpPr>
        <p:spPr>
          <a:xfrm>
            <a:off x="5640075" y="3072025"/>
            <a:ext cx="2784000" cy="9159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52" name="Google Shape;352;p13"/>
          <p:cNvSpPr txBox="1">
            <a:spLocks noGrp="1"/>
          </p:cNvSpPr>
          <p:nvPr>
            <p:ph type="title" idx="8" hasCustomPrompt="1"/>
          </p:nvPr>
        </p:nvSpPr>
        <p:spPr>
          <a:xfrm>
            <a:off x="904125" y="1637350"/>
            <a:ext cx="7290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solidFill>
                  <a:schemeClr val="lt2"/>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53" name="Google Shape;353;p13"/>
          <p:cNvSpPr txBox="1">
            <a:spLocks noGrp="1"/>
          </p:cNvSpPr>
          <p:nvPr>
            <p:ph type="title" idx="9" hasCustomPrompt="1"/>
          </p:nvPr>
        </p:nvSpPr>
        <p:spPr>
          <a:xfrm>
            <a:off x="4758675" y="1637350"/>
            <a:ext cx="7290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solidFill>
                  <a:schemeClr val="lt2"/>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54" name="Google Shape;354;p13"/>
          <p:cNvSpPr txBox="1">
            <a:spLocks noGrp="1"/>
          </p:cNvSpPr>
          <p:nvPr>
            <p:ph type="title" idx="13" hasCustomPrompt="1"/>
          </p:nvPr>
        </p:nvSpPr>
        <p:spPr>
          <a:xfrm>
            <a:off x="4758675" y="3286597"/>
            <a:ext cx="7290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solidFill>
                  <a:schemeClr val="lt2"/>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55" name="Google Shape;355;p13"/>
          <p:cNvSpPr txBox="1">
            <a:spLocks noGrp="1"/>
          </p:cNvSpPr>
          <p:nvPr>
            <p:ph type="title" idx="14" hasCustomPrompt="1"/>
          </p:nvPr>
        </p:nvSpPr>
        <p:spPr>
          <a:xfrm>
            <a:off x="904125" y="3286597"/>
            <a:ext cx="729000" cy="50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solidFill>
                  <a:schemeClr val="lt2"/>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356" name="Google Shape;356;p13"/>
          <p:cNvSpPr txBox="1">
            <a:spLocks noGrp="1"/>
          </p:cNvSpPr>
          <p:nvPr>
            <p:ph type="title" idx="15"/>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357" name="Google Shape;357;p13"/>
          <p:cNvSpPr/>
          <p:nvPr/>
        </p:nvSpPr>
        <p:spPr>
          <a:xfrm>
            <a:off x="7726686" y="0"/>
            <a:ext cx="1417400" cy="734601"/>
          </a:xfrm>
          <a:custGeom>
            <a:avLst/>
            <a:gdLst/>
            <a:ahLst/>
            <a:cxnLst/>
            <a:rect l="l" t="t" r="r" b="b"/>
            <a:pathLst>
              <a:path w="21643" h="11217" extrusionOk="0">
                <a:moveTo>
                  <a:pt x="1" y="1"/>
                </a:moveTo>
                <a:cubicBezTo>
                  <a:pt x="2311" y="4013"/>
                  <a:pt x="6171" y="6992"/>
                  <a:pt x="10427" y="8755"/>
                </a:cubicBezTo>
                <a:cubicBezTo>
                  <a:pt x="13983" y="10183"/>
                  <a:pt x="17782" y="11034"/>
                  <a:pt x="21643" y="11217"/>
                </a:cubicBezTo>
                <a:lnTo>
                  <a:pt x="2164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13"/>
          <p:cNvSpPr/>
          <p:nvPr/>
        </p:nvSpPr>
        <p:spPr>
          <a:xfrm>
            <a:off x="0" y="4451000"/>
            <a:ext cx="1127844" cy="692488"/>
          </a:xfrm>
          <a:custGeom>
            <a:avLst/>
            <a:gdLst/>
            <a:ahLst/>
            <a:cxnLst/>
            <a:rect l="l" t="t" r="r" b="b"/>
            <a:pathLst>
              <a:path w="25199" h="15472" extrusionOk="0">
                <a:moveTo>
                  <a:pt x="0" y="0"/>
                </a:moveTo>
                <a:lnTo>
                  <a:pt x="0" y="15471"/>
                </a:lnTo>
                <a:lnTo>
                  <a:pt x="25198" y="15471"/>
                </a:lnTo>
                <a:cubicBezTo>
                  <a:pt x="23527" y="11520"/>
                  <a:pt x="20305" y="8085"/>
                  <a:pt x="16961" y="5654"/>
                </a:cubicBezTo>
                <a:cubicBezTo>
                  <a:pt x="12888" y="2766"/>
                  <a:pt x="8146" y="912"/>
                  <a:pt x="3192" y="274"/>
                </a:cubicBezTo>
                <a:cubicBezTo>
                  <a:pt x="2128" y="122"/>
                  <a:pt x="1064" y="3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13"/>
          <p:cNvSpPr/>
          <p:nvPr/>
        </p:nvSpPr>
        <p:spPr>
          <a:xfrm flipH="1">
            <a:off x="6554075" y="6150"/>
            <a:ext cx="2830015" cy="1730451"/>
          </a:xfrm>
          <a:custGeom>
            <a:avLst/>
            <a:gdLst/>
            <a:ahLst/>
            <a:cxnLst/>
            <a:rect l="l" t="t" r="r" b="b"/>
            <a:pathLst>
              <a:path w="88087" h="53862" extrusionOk="0">
                <a:moveTo>
                  <a:pt x="7265" y="0"/>
                </a:moveTo>
                <a:cubicBezTo>
                  <a:pt x="7234" y="4013"/>
                  <a:pt x="9180" y="8238"/>
                  <a:pt x="12766" y="11885"/>
                </a:cubicBezTo>
                <a:cubicBezTo>
                  <a:pt x="16687" y="15897"/>
                  <a:pt x="21885" y="18815"/>
                  <a:pt x="28268" y="20517"/>
                </a:cubicBezTo>
                <a:cubicBezTo>
                  <a:pt x="32783" y="21723"/>
                  <a:pt x="37861" y="22344"/>
                  <a:pt x="43392" y="22344"/>
                </a:cubicBezTo>
                <a:cubicBezTo>
                  <a:pt x="44415" y="22344"/>
                  <a:pt x="45453" y="22323"/>
                  <a:pt x="46505" y="22280"/>
                </a:cubicBezTo>
                <a:cubicBezTo>
                  <a:pt x="51034" y="22098"/>
                  <a:pt x="55655" y="21612"/>
                  <a:pt x="60092" y="21125"/>
                </a:cubicBezTo>
                <a:cubicBezTo>
                  <a:pt x="65707" y="20527"/>
                  <a:pt x="71462" y="19911"/>
                  <a:pt x="77198" y="19911"/>
                </a:cubicBezTo>
                <a:cubicBezTo>
                  <a:pt x="79038" y="19911"/>
                  <a:pt x="80876" y="19975"/>
                  <a:pt x="82707" y="20122"/>
                </a:cubicBezTo>
                <a:cubicBezTo>
                  <a:pt x="84287" y="20244"/>
                  <a:pt x="86324" y="20821"/>
                  <a:pt x="87327" y="22007"/>
                </a:cubicBezTo>
                <a:cubicBezTo>
                  <a:pt x="87752" y="22493"/>
                  <a:pt x="87965" y="23131"/>
                  <a:pt x="87904" y="23770"/>
                </a:cubicBezTo>
                <a:cubicBezTo>
                  <a:pt x="87813" y="24894"/>
                  <a:pt x="86962" y="25897"/>
                  <a:pt x="85290" y="26809"/>
                </a:cubicBezTo>
                <a:cubicBezTo>
                  <a:pt x="79980" y="29767"/>
                  <a:pt x="73990" y="30678"/>
                  <a:pt x="68380" y="30678"/>
                </a:cubicBezTo>
                <a:cubicBezTo>
                  <a:pt x="64132" y="30678"/>
                  <a:pt x="60102" y="30156"/>
                  <a:pt x="56749" y="29606"/>
                </a:cubicBezTo>
                <a:cubicBezTo>
                  <a:pt x="54317" y="29180"/>
                  <a:pt x="51794" y="28694"/>
                  <a:pt x="49363" y="28207"/>
                </a:cubicBezTo>
                <a:cubicBezTo>
                  <a:pt x="43137" y="26995"/>
                  <a:pt x="36696" y="25710"/>
                  <a:pt x="30273" y="25710"/>
                </a:cubicBezTo>
                <a:cubicBezTo>
                  <a:pt x="29452" y="25710"/>
                  <a:pt x="28632" y="25731"/>
                  <a:pt x="27812" y="25776"/>
                </a:cubicBezTo>
                <a:cubicBezTo>
                  <a:pt x="23891" y="25958"/>
                  <a:pt x="20031" y="26688"/>
                  <a:pt x="16323" y="27904"/>
                </a:cubicBezTo>
                <a:cubicBezTo>
                  <a:pt x="13708" y="28755"/>
                  <a:pt x="9331" y="30761"/>
                  <a:pt x="9058" y="34651"/>
                </a:cubicBezTo>
                <a:cubicBezTo>
                  <a:pt x="8967" y="36050"/>
                  <a:pt x="9544" y="37296"/>
                  <a:pt x="10547" y="37873"/>
                </a:cubicBezTo>
                <a:cubicBezTo>
                  <a:pt x="10997" y="38139"/>
                  <a:pt x="11529" y="38267"/>
                  <a:pt x="12181" y="38267"/>
                </a:cubicBezTo>
                <a:cubicBezTo>
                  <a:pt x="12498" y="38267"/>
                  <a:pt x="12844" y="38237"/>
                  <a:pt x="13222" y="38177"/>
                </a:cubicBezTo>
                <a:cubicBezTo>
                  <a:pt x="15563" y="37782"/>
                  <a:pt x="17690" y="36566"/>
                  <a:pt x="19757" y="35381"/>
                </a:cubicBezTo>
                <a:cubicBezTo>
                  <a:pt x="22296" y="33922"/>
                  <a:pt x="24695" y="32547"/>
                  <a:pt x="27437" y="32547"/>
                </a:cubicBezTo>
                <a:cubicBezTo>
                  <a:pt x="27551" y="32547"/>
                  <a:pt x="27666" y="32549"/>
                  <a:pt x="27782" y="32554"/>
                </a:cubicBezTo>
                <a:cubicBezTo>
                  <a:pt x="28602" y="32584"/>
                  <a:pt x="29697" y="32797"/>
                  <a:pt x="30305" y="33588"/>
                </a:cubicBezTo>
                <a:cubicBezTo>
                  <a:pt x="30669" y="34104"/>
                  <a:pt x="30791" y="34773"/>
                  <a:pt x="30578" y="35411"/>
                </a:cubicBezTo>
                <a:cubicBezTo>
                  <a:pt x="30274" y="36354"/>
                  <a:pt x="29575" y="37144"/>
                  <a:pt x="28633" y="37539"/>
                </a:cubicBezTo>
                <a:cubicBezTo>
                  <a:pt x="27933" y="37809"/>
                  <a:pt x="27200" y="37897"/>
                  <a:pt x="26455" y="37897"/>
                </a:cubicBezTo>
                <a:cubicBezTo>
                  <a:pt x="25777" y="37897"/>
                  <a:pt x="25089" y="37824"/>
                  <a:pt x="24408" y="37752"/>
                </a:cubicBezTo>
                <a:lnTo>
                  <a:pt x="23648" y="37661"/>
                </a:lnTo>
                <a:cubicBezTo>
                  <a:pt x="22982" y="37599"/>
                  <a:pt x="22314" y="37568"/>
                  <a:pt x="21646" y="37568"/>
                </a:cubicBezTo>
                <a:cubicBezTo>
                  <a:pt x="13783" y="37568"/>
                  <a:pt x="5965" y="41781"/>
                  <a:pt x="1763" y="48421"/>
                </a:cubicBezTo>
                <a:cubicBezTo>
                  <a:pt x="365" y="50609"/>
                  <a:pt x="30" y="52433"/>
                  <a:pt x="730" y="53861"/>
                </a:cubicBezTo>
                <a:lnTo>
                  <a:pt x="851" y="53770"/>
                </a:lnTo>
                <a:cubicBezTo>
                  <a:pt x="0" y="52038"/>
                  <a:pt x="942" y="49910"/>
                  <a:pt x="1854" y="48451"/>
                </a:cubicBezTo>
                <a:cubicBezTo>
                  <a:pt x="6054" y="41842"/>
                  <a:pt x="13815" y="37659"/>
                  <a:pt x="21642" y="37659"/>
                </a:cubicBezTo>
                <a:cubicBezTo>
                  <a:pt x="22311" y="37659"/>
                  <a:pt x="22980" y="37689"/>
                  <a:pt x="23648" y="37752"/>
                </a:cubicBezTo>
                <a:lnTo>
                  <a:pt x="24408" y="37843"/>
                </a:lnTo>
                <a:cubicBezTo>
                  <a:pt x="25089" y="37915"/>
                  <a:pt x="25784" y="37988"/>
                  <a:pt x="26473" y="37988"/>
                </a:cubicBezTo>
                <a:cubicBezTo>
                  <a:pt x="27229" y="37988"/>
                  <a:pt x="27978" y="37901"/>
                  <a:pt x="28694" y="37630"/>
                </a:cubicBezTo>
                <a:cubicBezTo>
                  <a:pt x="29666" y="37205"/>
                  <a:pt x="30396" y="36384"/>
                  <a:pt x="30700" y="35381"/>
                </a:cubicBezTo>
                <a:cubicBezTo>
                  <a:pt x="30912" y="34743"/>
                  <a:pt x="30821" y="34043"/>
                  <a:pt x="30426" y="33496"/>
                </a:cubicBezTo>
                <a:cubicBezTo>
                  <a:pt x="29788" y="32645"/>
                  <a:pt x="28663" y="32432"/>
                  <a:pt x="27812" y="32402"/>
                </a:cubicBezTo>
                <a:cubicBezTo>
                  <a:pt x="27741" y="32401"/>
                  <a:pt x="27669" y="32400"/>
                  <a:pt x="27598" y="32400"/>
                </a:cubicBezTo>
                <a:cubicBezTo>
                  <a:pt x="26241" y="32400"/>
                  <a:pt x="24890" y="32674"/>
                  <a:pt x="23648" y="33223"/>
                </a:cubicBezTo>
                <a:cubicBezTo>
                  <a:pt x="22280" y="33800"/>
                  <a:pt x="20973" y="34499"/>
                  <a:pt x="19727" y="35259"/>
                </a:cubicBezTo>
                <a:cubicBezTo>
                  <a:pt x="17660" y="36414"/>
                  <a:pt x="15532" y="37630"/>
                  <a:pt x="13222" y="38025"/>
                </a:cubicBezTo>
                <a:cubicBezTo>
                  <a:pt x="12857" y="38086"/>
                  <a:pt x="12520" y="38116"/>
                  <a:pt x="12207" y="38116"/>
                </a:cubicBezTo>
                <a:cubicBezTo>
                  <a:pt x="11581" y="38116"/>
                  <a:pt x="11054" y="37995"/>
                  <a:pt x="10608" y="37752"/>
                </a:cubicBezTo>
                <a:cubicBezTo>
                  <a:pt x="9666" y="37205"/>
                  <a:pt x="9119" y="35989"/>
                  <a:pt x="9210" y="34621"/>
                </a:cubicBezTo>
                <a:cubicBezTo>
                  <a:pt x="9453" y="30822"/>
                  <a:pt x="13800" y="28846"/>
                  <a:pt x="16383" y="27995"/>
                </a:cubicBezTo>
                <a:cubicBezTo>
                  <a:pt x="20061" y="26779"/>
                  <a:pt x="23921" y="26049"/>
                  <a:pt x="27812" y="25867"/>
                </a:cubicBezTo>
                <a:cubicBezTo>
                  <a:pt x="28591" y="25828"/>
                  <a:pt x="29371" y="25809"/>
                  <a:pt x="30150" y="25809"/>
                </a:cubicBezTo>
                <a:cubicBezTo>
                  <a:pt x="36608" y="25809"/>
                  <a:pt x="43070" y="27078"/>
                  <a:pt x="49363" y="28299"/>
                </a:cubicBezTo>
                <a:cubicBezTo>
                  <a:pt x="51764" y="28785"/>
                  <a:pt x="54287" y="29271"/>
                  <a:pt x="56749" y="29697"/>
                </a:cubicBezTo>
                <a:cubicBezTo>
                  <a:pt x="60128" y="30249"/>
                  <a:pt x="64189" y="30778"/>
                  <a:pt x="68465" y="30778"/>
                </a:cubicBezTo>
                <a:cubicBezTo>
                  <a:pt x="74075" y="30778"/>
                  <a:pt x="80056" y="29867"/>
                  <a:pt x="85351" y="26900"/>
                </a:cubicBezTo>
                <a:cubicBezTo>
                  <a:pt x="87023" y="25928"/>
                  <a:pt x="87904" y="24925"/>
                  <a:pt x="87996" y="23770"/>
                </a:cubicBezTo>
                <a:cubicBezTo>
                  <a:pt x="88087" y="23101"/>
                  <a:pt x="87844" y="22432"/>
                  <a:pt x="87388" y="21916"/>
                </a:cubicBezTo>
                <a:cubicBezTo>
                  <a:pt x="86385" y="20700"/>
                  <a:pt x="84287" y="20153"/>
                  <a:pt x="82707" y="20001"/>
                </a:cubicBezTo>
                <a:cubicBezTo>
                  <a:pt x="80868" y="19853"/>
                  <a:pt x="79025" y="19790"/>
                  <a:pt x="77180" y="19790"/>
                </a:cubicBezTo>
                <a:cubicBezTo>
                  <a:pt x="71432" y="19790"/>
                  <a:pt x="65677" y="20405"/>
                  <a:pt x="60062" y="21004"/>
                </a:cubicBezTo>
                <a:cubicBezTo>
                  <a:pt x="55624" y="21490"/>
                  <a:pt x="51034" y="21976"/>
                  <a:pt x="46475" y="22159"/>
                </a:cubicBezTo>
                <a:cubicBezTo>
                  <a:pt x="45422" y="22201"/>
                  <a:pt x="44385" y="22223"/>
                  <a:pt x="43364" y="22223"/>
                </a:cubicBezTo>
                <a:cubicBezTo>
                  <a:pt x="37840" y="22223"/>
                  <a:pt x="32788" y="21602"/>
                  <a:pt x="28298" y="20396"/>
                </a:cubicBezTo>
                <a:cubicBezTo>
                  <a:pt x="21946" y="18694"/>
                  <a:pt x="16748" y="15806"/>
                  <a:pt x="12827" y="11794"/>
                </a:cubicBezTo>
                <a:cubicBezTo>
                  <a:pt x="9301" y="8177"/>
                  <a:pt x="7356" y="3982"/>
                  <a:pt x="7356"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0" name="Google Shape;360;p13"/>
          <p:cNvGrpSpPr/>
          <p:nvPr/>
        </p:nvGrpSpPr>
        <p:grpSpPr>
          <a:xfrm rot="-4586086">
            <a:off x="4361914" y="3634694"/>
            <a:ext cx="880792" cy="1343426"/>
            <a:chOff x="5058100" y="1444850"/>
            <a:chExt cx="433925" cy="661875"/>
          </a:xfrm>
        </p:grpSpPr>
        <p:sp>
          <p:nvSpPr>
            <p:cNvPr id="361" name="Google Shape;361;p13"/>
            <p:cNvSpPr/>
            <p:nvPr/>
          </p:nvSpPr>
          <p:spPr>
            <a:xfrm>
              <a:off x="5408425" y="1444850"/>
              <a:ext cx="15975" cy="13700"/>
            </a:xfrm>
            <a:custGeom>
              <a:avLst/>
              <a:gdLst/>
              <a:ahLst/>
              <a:cxnLst/>
              <a:rect l="l" t="t" r="r" b="b"/>
              <a:pathLst>
                <a:path w="639" h="548" extrusionOk="0">
                  <a:moveTo>
                    <a:pt x="335" y="0"/>
                  </a:moveTo>
                  <a:cubicBezTo>
                    <a:pt x="0" y="31"/>
                    <a:pt x="0" y="517"/>
                    <a:pt x="335" y="547"/>
                  </a:cubicBezTo>
                  <a:cubicBezTo>
                    <a:pt x="639" y="517"/>
                    <a:pt x="639" y="31"/>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13"/>
            <p:cNvSpPr/>
            <p:nvPr/>
          </p:nvSpPr>
          <p:spPr>
            <a:xfrm>
              <a:off x="5430450" y="1534500"/>
              <a:ext cx="17500" cy="14475"/>
            </a:xfrm>
            <a:custGeom>
              <a:avLst/>
              <a:gdLst/>
              <a:ahLst/>
              <a:cxnLst/>
              <a:rect l="l" t="t" r="r" b="b"/>
              <a:pathLst>
                <a:path w="700" h="579" extrusionOk="0">
                  <a:moveTo>
                    <a:pt x="335" y="1"/>
                  </a:moveTo>
                  <a:cubicBezTo>
                    <a:pt x="1" y="31"/>
                    <a:pt x="1" y="548"/>
                    <a:pt x="335" y="578"/>
                  </a:cubicBezTo>
                  <a:cubicBezTo>
                    <a:pt x="700" y="548"/>
                    <a:pt x="700" y="3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13"/>
            <p:cNvSpPr/>
            <p:nvPr/>
          </p:nvSpPr>
          <p:spPr>
            <a:xfrm>
              <a:off x="5476050" y="1527675"/>
              <a:ext cx="15975" cy="13700"/>
            </a:xfrm>
            <a:custGeom>
              <a:avLst/>
              <a:gdLst/>
              <a:ahLst/>
              <a:cxnLst/>
              <a:rect l="l" t="t" r="r" b="b"/>
              <a:pathLst>
                <a:path w="639" h="548" extrusionOk="0">
                  <a:moveTo>
                    <a:pt x="305" y="0"/>
                  </a:moveTo>
                  <a:cubicBezTo>
                    <a:pt x="1" y="31"/>
                    <a:pt x="1" y="487"/>
                    <a:pt x="305" y="547"/>
                  </a:cubicBezTo>
                  <a:cubicBezTo>
                    <a:pt x="639" y="487"/>
                    <a:pt x="639" y="31"/>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13"/>
            <p:cNvSpPr/>
            <p:nvPr/>
          </p:nvSpPr>
          <p:spPr>
            <a:xfrm>
              <a:off x="5374225" y="1574775"/>
              <a:ext cx="9900" cy="9150"/>
            </a:xfrm>
            <a:custGeom>
              <a:avLst/>
              <a:gdLst/>
              <a:ahLst/>
              <a:cxnLst/>
              <a:rect l="l" t="t" r="r" b="b"/>
              <a:pathLst>
                <a:path w="396" h="366" extrusionOk="0">
                  <a:moveTo>
                    <a:pt x="183" y="1"/>
                  </a:moveTo>
                  <a:cubicBezTo>
                    <a:pt x="1" y="31"/>
                    <a:pt x="1" y="335"/>
                    <a:pt x="183" y="366"/>
                  </a:cubicBezTo>
                  <a:cubicBezTo>
                    <a:pt x="396" y="335"/>
                    <a:pt x="396" y="31"/>
                    <a:pt x="1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13"/>
            <p:cNvSpPr/>
            <p:nvPr/>
          </p:nvSpPr>
          <p:spPr>
            <a:xfrm>
              <a:off x="5431225" y="1580100"/>
              <a:ext cx="15975" cy="13700"/>
            </a:xfrm>
            <a:custGeom>
              <a:avLst/>
              <a:gdLst/>
              <a:ahLst/>
              <a:cxnLst/>
              <a:rect l="l" t="t" r="r" b="b"/>
              <a:pathLst>
                <a:path w="639" h="548" extrusionOk="0">
                  <a:moveTo>
                    <a:pt x="304" y="1"/>
                  </a:moveTo>
                  <a:cubicBezTo>
                    <a:pt x="0" y="31"/>
                    <a:pt x="0" y="487"/>
                    <a:pt x="304" y="548"/>
                  </a:cubicBezTo>
                  <a:cubicBezTo>
                    <a:pt x="639" y="487"/>
                    <a:pt x="639" y="3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13"/>
            <p:cNvSpPr/>
            <p:nvPr/>
          </p:nvSpPr>
          <p:spPr>
            <a:xfrm>
              <a:off x="5406900" y="1624900"/>
              <a:ext cx="19025" cy="14500"/>
            </a:xfrm>
            <a:custGeom>
              <a:avLst/>
              <a:gdLst/>
              <a:ahLst/>
              <a:cxnLst/>
              <a:rect l="l" t="t" r="r" b="b"/>
              <a:pathLst>
                <a:path w="761" h="580" extrusionOk="0">
                  <a:moveTo>
                    <a:pt x="423" y="1"/>
                  </a:moveTo>
                  <a:cubicBezTo>
                    <a:pt x="414" y="1"/>
                    <a:pt x="405" y="1"/>
                    <a:pt x="396" y="2"/>
                  </a:cubicBezTo>
                  <a:cubicBezTo>
                    <a:pt x="1" y="2"/>
                    <a:pt x="1" y="579"/>
                    <a:pt x="396" y="579"/>
                  </a:cubicBezTo>
                  <a:cubicBezTo>
                    <a:pt x="751" y="550"/>
                    <a:pt x="760"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13"/>
            <p:cNvSpPr/>
            <p:nvPr/>
          </p:nvSpPr>
          <p:spPr>
            <a:xfrm>
              <a:off x="5359025" y="1621900"/>
              <a:ext cx="25100" cy="20525"/>
            </a:xfrm>
            <a:custGeom>
              <a:avLst/>
              <a:gdLst/>
              <a:ahLst/>
              <a:cxnLst/>
              <a:rect l="l" t="t" r="r" b="b"/>
              <a:pathLst>
                <a:path w="1004" h="821" extrusionOk="0">
                  <a:moveTo>
                    <a:pt x="487" y="0"/>
                  </a:moveTo>
                  <a:cubicBezTo>
                    <a:pt x="1" y="31"/>
                    <a:pt x="1" y="760"/>
                    <a:pt x="487" y="821"/>
                  </a:cubicBezTo>
                  <a:cubicBezTo>
                    <a:pt x="1004" y="760"/>
                    <a:pt x="1004" y="31"/>
                    <a:pt x="4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13"/>
            <p:cNvSpPr/>
            <p:nvPr/>
          </p:nvSpPr>
          <p:spPr>
            <a:xfrm>
              <a:off x="5334700" y="1716875"/>
              <a:ext cx="13725" cy="9900"/>
            </a:xfrm>
            <a:custGeom>
              <a:avLst/>
              <a:gdLst/>
              <a:ahLst/>
              <a:cxnLst/>
              <a:rect l="l" t="t" r="r" b="b"/>
              <a:pathLst>
                <a:path w="549" h="396" extrusionOk="0">
                  <a:moveTo>
                    <a:pt x="275" y="1"/>
                  </a:moveTo>
                  <a:cubicBezTo>
                    <a:pt x="1" y="1"/>
                    <a:pt x="1" y="396"/>
                    <a:pt x="275" y="396"/>
                  </a:cubicBezTo>
                  <a:cubicBezTo>
                    <a:pt x="548" y="396"/>
                    <a:pt x="548" y="1"/>
                    <a:pt x="2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13"/>
            <p:cNvSpPr/>
            <p:nvPr/>
          </p:nvSpPr>
          <p:spPr>
            <a:xfrm>
              <a:off x="5238975" y="1667500"/>
              <a:ext cx="25100" cy="19000"/>
            </a:xfrm>
            <a:custGeom>
              <a:avLst/>
              <a:gdLst/>
              <a:ahLst/>
              <a:cxnLst/>
              <a:rect l="l" t="t" r="r" b="b"/>
              <a:pathLst>
                <a:path w="1004" h="760" extrusionOk="0">
                  <a:moveTo>
                    <a:pt x="486" y="0"/>
                  </a:moveTo>
                  <a:cubicBezTo>
                    <a:pt x="0" y="0"/>
                    <a:pt x="0" y="760"/>
                    <a:pt x="486" y="760"/>
                  </a:cubicBezTo>
                  <a:cubicBezTo>
                    <a:pt x="1003" y="760"/>
                    <a:pt x="1003" y="0"/>
                    <a:pt x="4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13"/>
            <p:cNvSpPr/>
            <p:nvPr/>
          </p:nvSpPr>
          <p:spPr>
            <a:xfrm>
              <a:off x="5263275" y="1758675"/>
              <a:ext cx="26625" cy="16750"/>
            </a:xfrm>
            <a:custGeom>
              <a:avLst/>
              <a:gdLst/>
              <a:ahLst/>
              <a:cxnLst/>
              <a:rect l="l" t="t" r="r" b="b"/>
              <a:pathLst>
                <a:path w="1065" h="670" extrusionOk="0">
                  <a:moveTo>
                    <a:pt x="457" y="1"/>
                  </a:moveTo>
                  <a:cubicBezTo>
                    <a:pt x="1" y="1"/>
                    <a:pt x="1" y="669"/>
                    <a:pt x="457" y="669"/>
                  </a:cubicBezTo>
                  <a:lnTo>
                    <a:pt x="761" y="669"/>
                  </a:lnTo>
                  <a:cubicBezTo>
                    <a:pt x="943" y="669"/>
                    <a:pt x="1065" y="517"/>
                    <a:pt x="1065" y="335"/>
                  </a:cubicBezTo>
                  <a:cubicBezTo>
                    <a:pt x="1065" y="152"/>
                    <a:pt x="913" y="1"/>
                    <a:pt x="7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13"/>
            <p:cNvSpPr/>
            <p:nvPr/>
          </p:nvSpPr>
          <p:spPr>
            <a:xfrm>
              <a:off x="5178925" y="1794400"/>
              <a:ext cx="25100" cy="20525"/>
            </a:xfrm>
            <a:custGeom>
              <a:avLst/>
              <a:gdLst/>
              <a:ahLst/>
              <a:cxnLst/>
              <a:rect l="l" t="t" r="r" b="b"/>
              <a:pathLst>
                <a:path w="1004" h="821" extrusionOk="0">
                  <a:moveTo>
                    <a:pt x="518" y="0"/>
                  </a:moveTo>
                  <a:cubicBezTo>
                    <a:pt x="1" y="30"/>
                    <a:pt x="1" y="760"/>
                    <a:pt x="518" y="821"/>
                  </a:cubicBezTo>
                  <a:cubicBezTo>
                    <a:pt x="1004" y="760"/>
                    <a:pt x="1004" y="30"/>
                    <a:pt x="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13"/>
            <p:cNvSpPr/>
            <p:nvPr/>
          </p:nvSpPr>
          <p:spPr>
            <a:xfrm>
              <a:off x="5292150" y="1823275"/>
              <a:ext cx="22825" cy="29650"/>
            </a:xfrm>
            <a:custGeom>
              <a:avLst/>
              <a:gdLst/>
              <a:ahLst/>
              <a:cxnLst/>
              <a:rect l="l" t="t" r="r" b="b"/>
              <a:pathLst>
                <a:path w="913" h="1186" extrusionOk="0">
                  <a:moveTo>
                    <a:pt x="457" y="0"/>
                  </a:moveTo>
                  <a:cubicBezTo>
                    <a:pt x="229" y="0"/>
                    <a:pt x="1" y="152"/>
                    <a:pt x="1" y="456"/>
                  </a:cubicBezTo>
                  <a:lnTo>
                    <a:pt x="31" y="456"/>
                  </a:lnTo>
                  <a:lnTo>
                    <a:pt x="31" y="730"/>
                  </a:lnTo>
                  <a:cubicBezTo>
                    <a:pt x="16" y="1034"/>
                    <a:pt x="236" y="1186"/>
                    <a:pt x="461" y="1186"/>
                  </a:cubicBezTo>
                  <a:cubicBezTo>
                    <a:pt x="685" y="1186"/>
                    <a:pt x="913" y="1034"/>
                    <a:pt x="913" y="730"/>
                  </a:cubicBezTo>
                  <a:lnTo>
                    <a:pt x="913" y="456"/>
                  </a:lnTo>
                  <a:cubicBezTo>
                    <a:pt x="913" y="152"/>
                    <a:pt x="685"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13"/>
            <p:cNvSpPr/>
            <p:nvPr/>
          </p:nvSpPr>
          <p:spPr>
            <a:xfrm>
              <a:off x="5204825" y="1852100"/>
              <a:ext cx="40250" cy="31975"/>
            </a:xfrm>
            <a:custGeom>
              <a:avLst/>
              <a:gdLst/>
              <a:ahLst/>
              <a:cxnLst/>
              <a:rect l="l" t="t" r="r" b="b"/>
              <a:pathLst>
                <a:path w="1610" h="1279" extrusionOk="0">
                  <a:moveTo>
                    <a:pt x="688" y="0"/>
                  </a:moveTo>
                  <a:cubicBezTo>
                    <a:pt x="316" y="0"/>
                    <a:pt x="1" y="467"/>
                    <a:pt x="333" y="823"/>
                  </a:cubicBezTo>
                  <a:lnTo>
                    <a:pt x="606" y="1127"/>
                  </a:lnTo>
                  <a:cubicBezTo>
                    <a:pt x="697" y="1218"/>
                    <a:pt x="849" y="1279"/>
                    <a:pt x="971" y="1279"/>
                  </a:cubicBezTo>
                  <a:cubicBezTo>
                    <a:pt x="1397" y="1279"/>
                    <a:pt x="1609" y="762"/>
                    <a:pt x="1305" y="458"/>
                  </a:cubicBezTo>
                  <a:lnTo>
                    <a:pt x="1001" y="124"/>
                  </a:lnTo>
                  <a:cubicBezTo>
                    <a:pt x="901" y="37"/>
                    <a:pt x="792" y="0"/>
                    <a:pt x="6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13"/>
            <p:cNvSpPr/>
            <p:nvPr/>
          </p:nvSpPr>
          <p:spPr>
            <a:xfrm>
              <a:off x="5170575" y="1905325"/>
              <a:ext cx="31950" cy="31200"/>
            </a:xfrm>
            <a:custGeom>
              <a:avLst/>
              <a:gdLst/>
              <a:ahLst/>
              <a:cxnLst/>
              <a:rect l="l" t="t" r="r" b="b"/>
              <a:pathLst>
                <a:path w="1278" h="1248" extrusionOk="0">
                  <a:moveTo>
                    <a:pt x="730" y="1"/>
                  </a:moveTo>
                  <a:cubicBezTo>
                    <a:pt x="639" y="31"/>
                    <a:pt x="578" y="62"/>
                    <a:pt x="517" y="122"/>
                  </a:cubicBezTo>
                  <a:lnTo>
                    <a:pt x="517" y="153"/>
                  </a:lnTo>
                  <a:cubicBezTo>
                    <a:pt x="426" y="244"/>
                    <a:pt x="304" y="335"/>
                    <a:pt x="183" y="426"/>
                  </a:cubicBezTo>
                  <a:cubicBezTo>
                    <a:pt x="1" y="609"/>
                    <a:pt x="1" y="913"/>
                    <a:pt x="183" y="1095"/>
                  </a:cubicBezTo>
                  <a:cubicBezTo>
                    <a:pt x="274" y="1186"/>
                    <a:pt x="396" y="1247"/>
                    <a:pt x="548" y="1247"/>
                  </a:cubicBezTo>
                  <a:cubicBezTo>
                    <a:pt x="669" y="1247"/>
                    <a:pt x="791" y="1186"/>
                    <a:pt x="882" y="1095"/>
                  </a:cubicBezTo>
                  <a:cubicBezTo>
                    <a:pt x="973" y="1004"/>
                    <a:pt x="1064" y="882"/>
                    <a:pt x="1156" y="761"/>
                  </a:cubicBezTo>
                  <a:cubicBezTo>
                    <a:pt x="1216" y="700"/>
                    <a:pt x="1277" y="578"/>
                    <a:pt x="1277" y="457"/>
                  </a:cubicBezTo>
                  <a:cubicBezTo>
                    <a:pt x="1277" y="335"/>
                    <a:pt x="1216" y="244"/>
                    <a:pt x="1156" y="153"/>
                  </a:cubicBezTo>
                  <a:cubicBezTo>
                    <a:pt x="1064" y="62"/>
                    <a:pt x="943" y="31"/>
                    <a:pt x="8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13"/>
            <p:cNvSpPr/>
            <p:nvPr/>
          </p:nvSpPr>
          <p:spPr>
            <a:xfrm>
              <a:off x="5147775" y="1988925"/>
              <a:ext cx="27375" cy="20550"/>
            </a:xfrm>
            <a:custGeom>
              <a:avLst/>
              <a:gdLst/>
              <a:ahLst/>
              <a:cxnLst/>
              <a:rect l="l" t="t" r="r" b="b"/>
              <a:pathLst>
                <a:path w="1095" h="822" extrusionOk="0">
                  <a:moveTo>
                    <a:pt x="548" y="0"/>
                  </a:moveTo>
                  <a:cubicBezTo>
                    <a:pt x="1" y="0"/>
                    <a:pt x="1" y="821"/>
                    <a:pt x="548" y="821"/>
                  </a:cubicBezTo>
                  <a:cubicBezTo>
                    <a:pt x="1095" y="821"/>
                    <a:pt x="1095" y="0"/>
                    <a:pt x="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13"/>
            <p:cNvSpPr/>
            <p:nvPr/>
          </p:nvSpPr>
          <p:spPr>
            <a:xfrm>
              <a:off x="5058100" y="2086950"/>
              <a:ext cx="26625" cy="19775"/>
            </a:xfrm>
            <a:custGeom>
              <a:avLst/>
              <a:gdLst/>
              <a:ahLst/>
              <a:cxnLst/>
              <a:rect l="l" t="t" r="r" b="b"/>
              <a:pathLst>
                <a:path w="1065" h="791" extrusionOk="0">
                  <a:moveTo>
                    <a:pt x="548" y="0"/>
                  </a:moveTo>
                  <a:cubicBezTo>
                    <a:pt x="1" y="0"/>
                    <a:pt x="1" y="791"/>
                    <a:pt x="548" y="791"/>
                  </a:cubicBezTo>
                  <a:cubicBezTo>
                    <a:pt x="1065" y="791"/>
                    <a:pt x="1065" y="0"/>
                    <a:pt x="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Quote">
  <p:cSld name="CUSTOM_1">
    <p:spTree>
      <p:nvGrpSpPr>
        <p:cNvPr id="1" name="Shape 377"/>
        <p:cNvGrpSpPr/>
        <p:nvPr/>
      </p:nvGrpSpPr>
      <p:grpSpPr>
        <a:xfrm>
          <a:off x="0" y="0"/>
          <a:ext cx="0" cy="0"/>
          <a:chOff x="0" y="0"/>
          <a:chExt cx="0" cy="0"/>
        </a:xfrm>
      </p:grpSpPr>
      <p:sp>
        <p:nvSpPr>
          <p:cNvPr id="378" name="Google Shape;378;p14"/>
          <p:cNvSpPr txBox="1">
            <a:spLocks noGrp="1"/>
          </p:cNvSpPr>
          <p:nvPr>
            <p:ph type="subTitle" idx="1"/>
          </p:nvPr>
        </p:nvSpPr>
        <p:spPr>
          <a:xfrm>
            <a:off x="2953200" y="1410200"/>
            <a:ext cx="5470800" cy="16995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800"/>
              <a:buNone/>
              <a:defRPr sz="29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79" name="Google Shape;379;p14"/>
          <p:cNvSpPr txBox="1">
            <a:spLocks noGrp="1"/>
          </p:cNvSpPr>
          <p:nvPr>
            <p:ph type="title"/>
          </p:nvPr>
        </p:nvSpPr>
        <p:spPr>
          <a:xfrm>
            <a:off x="4530601" y="3451621"/>
            <a:ext cx="3893400" cy="6891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dk2"/>
              </a:buClr>
              <a:buSzPts val="2800"/>
              <a:buNone/>
              <a:defRPr sz="2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380" name="Google Shape;380;p14"/>
          <p:cNvSpPr/>
          <p:nvPr/>
        </p:nvSpPr>
        <p:spPr>
          <a:xfrm>
            <a:off x="6925699" y="-237999"/>
            <a:ext cx="2278102" cy="1394224"/>
          </a:xfrm>
          <a:custGeom>
            <a:avLst/>
            <a:gdLst/>
            <a:ahLst/>
            <a:cxnLst/>
            <a:rect l="l" t="t" r="r" b="b"/>
            <a:pathLst>
              <a:path w="30306" h="18547" extrusionOk="0">
                <a:moveTo>
                  <a:pt x="14525" y="0"/>
                </a:moveTo>
                <a:cubicBezTo>
                  <a:pt x="8853" y="0"/>
                  <a:pt x="122" y="1039"/>
                  <a:pt x="122" y="1039"/>
                </a:cubicBezTo>
                <a:cubicBezTo>
                  <a:pt x="1" y="3015"/>
                  <a:pt x="122" y="5021"/>
                  <a:pt x="487" y="6996"/>
                </a:cubicBezTo>
                <a:cubicBezTo>
                  <a:pt x="1186" y="11221"/>
                  <a:pt x="3101" y="14808"/>
                  <a:pt x="6414" y="16814"/>
                </a:cubicBezTo>
                <a:cubicBezTo>
                  <a:pt x="9059" y="18425"/>
                  <a:pt x="12311" y="18547"/>
                  <a:pt x="15229" y="18547"/>
                </a:cubicBezTo>
                <a:cubicBezTo>
                  <a:pt x="19363" y="18516"/>
                  <a:pt x="23284" y="16784"/>
                  <a:pt x="26050" y="13714"/>
                </a:cubicBezTo>
                <a:cubicBezTo>
                  <a:pt x="27296" y="12346"/>
                  <a:pt x="28603" y="10553"/>
                  <a:pt x="29181" y="8668"/>
                </a:cubicBezTo>
                <a:cubicBezTo>
                  <a:pt x="29940" y="6267"/>
                  <a:pt x="30184" y="3592"/>
                  <a:pt x="30305" y="1069"/>
                </a:cubicBezTo>
                <a:cubicBezTo>
                  <a:pt x="25290" y="401"/>
                  <a:pt x="20244" y="36"/>
                  <a:pt x="15198" y="5"/>
                </a:cubicBezTo>
                <a:cubicBezTo>
                  <a:pt x="14979" y="2"/>
                  <a:pt x="14755" y="0"/>
                  <a:pt x="145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14"/>
          <p:cNvSpPr/>
          <p:nvPr/>
        </p:nvSpPr>
        <p:spPr>
          <a:xfrm>
            <a:off x="-243418" y="3109699"/>
            <a:ext cx="4370753" cy="2143525"/>
          </a:xfrm>
          <a:custGeom>
            <a:avLst/>
            <a:gdLst/>
            <a:ahLst/>
            <a:cxnLst/>
            <a:rect l="l" t="t" r="r" b="b"/>
            <a:pathLst>
              <a:path w="35746" h="17530" extrusionOk="0">
                <a:moveTo>
                  <a:pt x="19446" y="0"/>
                </a:moveTo>
                <a:cubicBezTo>
                  <a:pt x="18476" y="0"/>
                  <a:pt x="17503" y="59"/>
                  <a:pt x="16536" y="143"/>
                </a:cubicBezTo>
                <a:cubicBezTo>
                  <a:pt x="13162" y="417"/>
                  <a:pt x="9696" y="1025"/>
                  <a:pt x="6596" y="3274"/>
                </a:cubicBezTo>
                <a:cubicBezTo>
                  <a:pt x="4225" y="4976"/>
                  <a:pt x="2067" y="7833"/>
                  <a:pt x="882" y="11542"/>
                </a:cubicBezTo>
                <a:cubicBezTo>
                  <a:pt x="639" y="12301"/>
                  <a:pt x="456" y="13092"/>
                  <a:pt x="304" y="13882"/>
                </a:cubicBezTo>
                <a:cubicBezTo>
                  <a:pt x="122" y="14824"/>
                  <a:pt x="31" y="15766"/>
                  <a:pt x="0" y="16709"/>
                </a:cubicBezTo>
                <a:cubicBezTo>
                  <a:pt x="1048" y="17233"/>
                  <a:pt x="2137" y="17327"/>
                  <a:pt x="3233" y="17327"/>
                </a:cubicBezTo>
                <a:cubicBezTo>
                  <a:pt x="3473" y="17327"/>
                  <a:pt x="3712" y="17322"/>
                  <a:pt x="3952" y="17317"/>
                </a:cubicBezTo>
                <a:lnTo>
                  <a:pt x="19849" y="17256"/>
                </a:lnTo>
                <a:cubicBezTo>
                  <a:pt x="20691" y="17256"/>
                  <a:pt x="21531" y="17253"/>
                  <a:pt x="22370" y="17253"/>
                </a:cubicBezTo>
                <a:cubicBezTo>
                  <a:pt x="24467" y="17253"/>
                  <a:pt x="26557" y="17269"/>
                  <a:pt x="28663" y="17377"/>
                </a:cubicBezTo>
                <a:cubicBezTo>
                  <a:pt x="29989" y="17429"/>
                  <a:pt x="31325" y="17530"/>
                  <a:pt x="32654" y="17530"/>
                </a:cubicBezTo>
                <a:cubicBezTo>
                  <a:pt x="33671" y="17530"/>
                  <a:pt x="34683" y="17471"/>
                  <a:pt x="35685" y="17286"/>
                </a:cubicBezTo>
                <a:lnTo>
                  <a:pt x="35746" y="17286"/>
                </a:lnTo>
                <a:cubicBezTo>
                  <a:pt x="34621" y="10295"/>
                  <a:pt x="31186" y="4307"/>
                  <a:pt x="26870" y="1785"/>
                </a:cubicBezTo>
                <a:cubicBezTo>
                  <a:pt x="24496" y="400"/>
                  <a:pt x="21979" y="0"/>
                  <a:pt x="1944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14"/>
          <p:cNvSpPr/>
          <p:nvPr/>
        </p:nvSpPr>
        <p:spPr>
          <a:xfrm rot="10800000">
            <a:off x="8156425" y="4353163"/>
            <a:ext cx="1204450" cy="538575"/>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3" name="Google Shape;383;p14"/>
          <p:cNvGrpSpPr/>
          <p:nvPr/>
        </p:nvGrpSpPr>
        <p:grpSpPr>
          <a:xfrm rot="6275691">
            <a:off x="6099554" y="-118251"/>
            <a:ext cx="825904" cy="1489644"/>
            <a:chOff x="1077025" y="2250325"/>
            <a:chExt cx="364025" cy="656575"/>
          </a:xfrm>
        </p:grpSpPr>
        <p:sp>
          <p:nvSpPr>
            <p:cNvPr id="384" name="Google Shape;384;p14"/>
            <p:cNvSpPr/>
            <p:nvPr/>
          </p:nvSpPr>
          <p:spPr>
            <a:xfrm>
              <a:off x="1284475" y="2435725"/>
              <a:ext cx="22825" cy="11425"/>
            </a:xfrm>
            <a:custGeom>
              <a:avLst/>
              <a:gdLst/>
              <a:ahLst/>
              <a:cxnLst/>
              <a:rect l="l" t="t" r="r" b="b"/>
              <a:pathLst>
                <a:path w="913" h="457" extrusionOk="0">
                  <a:moveTo>
                    <a:pt x="214" y="1"/>
                  </a:moveTo>
                  <a:cubicBezTo>
                    <a:pt x="153" y="1"/>
                    <a:pt x="122" y="31"/>
                    <a:pt x="62" y="62"/>
                  </a:cubicBezTo>
                  <a:cubicBezTo>
                    <a:pt x="31" y="123"/>
                    <a:pt x="1" y="153"/>
                    <a:pt x="1" y="214"/>
                  </a:cubicBezTo>
                  <a:cubicBezTo>
                    <a:pt x="1" y="275"/>
                    <a:pt x="31" y="335"/>
                    <a:pt x="62" y="366"/>
                  </a:cubicBezTo>
                  <a:cubicBezTo>
                    <a:pt x="122" y="396"/>
                    <a:pt x="153" y="426"/>
                    <a:pt x="214" y="426"/>
                  </a:cubicBezTo>
                  <a:lnTo>
                    <a:pt x="214" y="457"/>
                  </a:lnTo>
                  <a:lnTo>
                    <a:pt x="670" y="457"/>
                  </a:lnTo>
                  <a:cubicBezTo>
                    <a:pt x="791" y="457"/>
                    <a:pt x="913" y="366"/>
                    <a:pt x="913" y="244"/>
                  </a:cubicBezTo>
                  <a:cubicBezTo>
                    <a:pt x="913" y="153"/>
                    <a:pt x="882" y="92"/>
                    <a:pt x="852" y="62"/>
                  </a:cubicBezTo>
                  <a:cubicBezTo>
                    <a:pt x="791" y="1"/>
                    <a:pt x="730" y="1"/>
                    <a:pt x="6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14"/>
            <p:cNvSpPr/>
            <p:nvPr/>
          </p:nvSpPr>
          <p:spPr>
            <a:xfrm>
              <a:off x="1331600" y="2491200"/>
              <a:ext cx="18250" cy="13700"/>
            </a:xfrm>
            <a:custGeom>
              <a:avLst/>
              <a:gdLst/>
              <a:ahLst/>
              <a:cxnLst/>
              <a:rect l="l" t="t" r="r" b="b"/>
              <a:pathLst>
                <a:path w="730" h="548" extrusionOk="0">
                  <a:moveTo>
                    <a:pt x="365" y="1"/>
                  </a:moveTo>
                  <a:cubicBezTo>
                    <a:pt x="0" y="1"/>
                    <a:pt x="0" y="548"/>
                    <a:pt x="365" y="548"/>
                  </a:cubicBezTo>
                  <a:cubicBezTo>
                    <a:pt x="730" y="548"/>
                    <a:pt x="730"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14"/>
            <p:cNvSpPr/>
            <p:nvPr/>
          </p:nvSpPr>
          <p:spPr>
            <a:xfrm>
              <a:off x="1244200" y="2518575"/>
              <a:ext cx="19025" cy="14025"/>
            </a:xfrm>
            <a:custGeom>
              <a:avLst/>
              <a:gdLst/>
              <a:ahLst/>
              <a:cxnLst/>
              <a:rect l="l" t="t" r="r" b="b"/>
              <a:pathLst>
                <a:path w="761" h="561" extrusionOk="0">
                  <a:moveTo>
                    <a:pt x="183" y="0"/>
                  </a:moveTo>
                  <a:lnTo>
                    <a:pt x="122" y="30"/>
                  </a:lnTo>
                  <a:cubicBezTo>
                    <a:pt x="92" y="30"/>
                    <a:pt x="92" y="61"/>
                    <a:pt x="62" y="91"/>
                  </a:cubicBezTo>
                  <a:cubicBezTo>
                    <a:pt x="31" y="122"/>
                    <a:pt x="31" y="122"/>
                    <a:pt x="31" y="152"/>
                  </a:cubicBezTo>
                  <a:cubicBezTo>
                    <a:pt x="1" y="182"/>
                    <a:pt x="1" y="213"/>
                    <a:pt x="1" y="243"/>
                  </a:cubicBezTo>
                  <a:lnTo>
                    <a:pt x="1" y="334"/>
                  </a:lnTo>
                  <a:lnTo>
                    <a:pt x="31" y="395"/>
                  </a:lnTo>
                  <a:cubicBezTo>
                    <a:pt x="31" y="426"/>
                    <a:pt x="62" y="456"/>
                    <a:pt x="92" y="456"/>
                  </a:cubicBezTo>
                  <a:cubicBezTo>
                    <a:pt x="122" y="486"/>
                    <a:pt x="153" y="517"/>
                    <a:pt x="183" y="517"/>
                  </a:cubicBezTo>
                  <a:lnTo>
                    <a:pt x="183" y="547"/>
                  </a:lnTo>
                  <a:lnTo>
                    <a:pt x="487" y="547"/>
                  </a:lnTo>
                  <a:cubicBezTo>
                    <a:pt x="497" y="557"/>
                    <a:pt x="508" y="561"/>
                    <a:pt x="518" y="561"/>
                  </a:cubicBezTo>
                  <a:cubicBezTo>
                    <a:pt x="538" y="561"/>
                    <a:pt x="558" y="547"/>
                    <a:pt x="578" y="547"/>
                  </a:cubicBezTo>
                  <a:cubicBezTo>
                    <a:pt x="670" y="517"/>
                    <a:pt x="700" y="456"/>
                    <a:pt x="730" y="395"/>
                  </a:cubicBezTo>
                  <a:cubicBezTo>
                    <a:pt x="761" y="365"/>
                    <a:pt x="761" y="304"/>
                    <a:pt x="761" y="274"/>
                  </a:cubicBezTo>
                  <a:lnTo>
                    <a:pt x="761" y="213"/>
                  </a:lnTo>
                  <a:cubicBezTo>
                    <a:pt x="761" y="152"/>
                    <a:pt x="730" y="122"/>
                    <a:pt x="700" y="91"/>
                  </a:cubicBezTo>
                  <a:lnTo>
                    <a:pt x="639" y="30"/>
                  </a:lnTo>
                  <a:cubicBezTo>
                    <a:pt x="578" y="0"/>
                    <a:pt x="548" y="0"/>
                    <a:pt x="4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14"/>
            <p:cNvSpPr/>
            <p:nvPr/>
          </p:nvSpPr>
          <p:spPr>
            <a:xfrm>
              <a:off x="1339950" y="2542125"/>
              <a:ext cx="14475" cy="19025"/>
            </a:xfrm>
            <a:custGeom>
              <a:avLst/>
              <a:gdLst/>
              <a:ahLst/>
              <a:cxnLst/>
              <a:rect l="l" t="t" r="r" b="b"/>
              <a:pathLst>
                <a:path w="579" h="761" extrusionOk="0">
                  <a:moveTo>
                    <a:pt x="214" y="0"/>
                  </a:moveTo>
                  <a:cubicBezTo>
                    <a:pt x="183" y="0"/>
                    <a:pt x="122" y="31"/>
                    <a:pt x="92" y="61"/>
                  </a:cubicBezTo>
                  <a:lnTo>
                    <a:pt x="62" y="122"/>
                  </a:lnTo>
                  <a:cubicBezTo>
                    <a:pt x="31" y="152"/>
                    <a:pt x="31" y="213"/>
                    <a:pt x="31" y="244"/>
                  </a:cubicBezTo>
                  <a:lnTo>
                    <a:pt x="1" y="244"/>
                  </a:lnTo>
                  <a:lnTo>
                    <a:pt x="1" y="487"/>
                  </a:lnTo>
                  <a:cubicBezTo>
                    <a:pt x="1" y="517"/>
                    <a:pt x="1" y="547"/>
                    <a:pt x="31" y="578"/>
                  </a:cubicBezTo>
                  <a:cubicBezTo>
                    <a:pt x="62" y="669"/>
                    <a:pt x="92" y="699"/>
                    <a:pt x="183" y="730"/>
                  </a:cubicBezTo>
                  <a:cubicBezTo>
                    <a:pt x="214" y="760"/>
                    <a:pt x="244" y="760"/>
                    <a:pt x="274" y="760"/>
                  </a:cubicBezTo>
                  <a:lnTo>
                    <a:pt x="366" y="760"/>
                  </a:lnTo>
                  <a:cubicBezTo>
                    <a:pt x="396" y="760"/>
                    <a:pt x="457" y="730"/>
                    <a:pt x="487" y="699"/>
                  </a:cubicBezTo>
                  <a:lnTo>
                    <a:pt x="517" y="639"/>
                  </a:lnTo>
                  <a:cubicBezTo>
                    <a:pt x="548" y="578"/>
                    <a:pt x="578" y="547"/>
                    <a:pt x="578" y="487"/>
                  </a:cubicBezTo>
                  <a:lnTo>
                    <a:pt x="578" y="274"/>
                  </a:lnTo>
                  <a:cubicBezTo>
                    <a:pt x="578" y="244"/>
                    <a:pt x="548" y="183"/>
                    <a:pt x="548" y="152"/>
                  </a:cubicBezTo>
                  <a:cubicBezTo>
                    <a:pt x="517" y="92"/>
                    <a:pt x="457" y="31"/>
                    <a:pt x="396" y="31"/>
                  </a:cubicBezTo>
                  <a:cubicBezTo>
                    <a:pt x="366" y="0"/>
                    <a:pt x="335" y="0"/>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14"/>
            <p:cNvSpPr/>
            <p:nvPr/>
          </p:nvSpPr>
          <p:spPr>
            <a:xfrm>
              <a:off x="1258650" y="2578600"/>
              <a:ext cx="23575" cy="18825"/>
            </a:xfrm>
            <a:custGeom>
              <a:avLst/>
              <a:gdLst/>
              <a:ahLst/>
              <a:cxnLst/>
              <a:rect l="l" t="t" r="r" b="b"/>
              <a:pathLst>
                <a:path w="943" h="753" extrusionOk="0">
                  <a:moveTo>
                    <a:pt x="274" y="0"/>
                  </a:moveTo>
                  <a:cubicBezTo>
                    <a:pt x="213" y="31"/>
                    <a:pt x="152" y="61"/>
                    <a:pt x="92" y="122"/>
                  </a:cubicBezTo>
                  <a:lnTo>
                    <a:pt x="31" y="183"/>
                  </a:lnTo>
                  <a:cubicBezTo>
                    <a:pt x="0" y="243"/>
                    <a:pt x="0" y="304"/>
                    <a:pt x="0" y="365"/>
                  </a:cubicBezTo>
                  <a:cubicBezTo>
                    <a:pt x="0" y="426"/>
                    <a:pt x="0" y="487"/>
                    <a:pt x="31" y="517"/>
                  </a:cubicBezTo>
                  <a:cubicBezTo>
                    <a:pt x="31" y="578"/>
                    <a:pt x="61" y="608"/>
                    <a:pt x="92" y="639"/>
                  </a:cubicBezTo>
                  <a:cubicBezTo>
                    <a:pt x="152" y="699"/>
                    <a:pt x="213" y="730"/>
                    <a:pt x="274" y="730"/>
                  </a:cubicBezTo>
                  <a:cubicBezTo>
                    <a:pt x="304" y="745"/>
                    <a:pt x="335" y="753"/>
                    <a:pt x="365" y="753"/>
                  </a:cubicBezTo>
                  <a:cubicBezTo>
                    <a:pt x="396" y="753"/>
                    <a:pt x="426" y="745"/>
                    <a:pt x="456" y="730"/>
                  </a:cubicBezTo>
                  <a:lnTo>
                    <a:pt x="608" y="730"/>
                  </a:lnTo>
                  <a:cubicBezTo>
                    <a:pt x="639" y="730"/>
                    <a:pt x="700" y="699"/>
                    <a:pt x="730" y="699"/>
                  </a:cubicBezTo>
                  <a:cubicBezTo>
                    <a:pt x="760" y="669"/>
                    <a:pt x="821" y="639"/>
                    <a:pt x="852" y="608"/>
                  </a:cubicBezTo>
                  <a:cubicBezTo>
                    <a:pt x="882" y="578"/>
                    <a:pt x="912" y="547"/>
                    <a:pt x="912" y="517"/>
                  </a:cubicBezTo>
                  <a:cubicBezTo>
                    <a:pt x="943" y="456"/>
                    <a:pt x="943" y="426"/>
                    <a:pt x="943" y="365"/>
                  </a:cubicBezTo>
                  <a:lnTo>
                    <a:pt x="943" y="274"/>
                  </a:lnTo>
                  <a:cubicBezTo>
                    <a:pt x="943" y="213"/>
                    <a:pt x="912" y="152"/>
                    <a:pt x="852" y="122"/>
                  </a:cubicBezTo>
                  <a:lnTo>
                    <a:pt x="791" y="61"/>
                  </a:lnTo>
                  <a:cubicBezTo>
                    <a:pt x="730" y="31"/>
                    <a:pt x="669" y="31"/>
                    <a:pt x="608" y="31"/>
                  </a:cubicBezTo>
                  <a:lnTo>
                    <a:pt x="578" y="31"/>
                  </a:lnTo>
                  <a:lnTo>
                    <a:pt x="45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14"/>
            <p:cNvSpPr/>
            <p:nvPr/>
          </p:nvSpPr>
          <p:spPr>
            <a:xfrm>
              <a:off x="1333875" y="2598350"/>
              <a:ext cx="18275" cy="13700"/>
            </a:xfrm>
            <a:custGeom>
              <a:avLst/>
              <a:gdLst/>
              <a:ahLst/>
              <a:cxnLst/>
              <a:rect l="l" t="t" r="r" b="b"/>
              <a:pathLst>
                <a:path w="731" h="548" extrusionOk="0">
                  <a:moveTo>
                    <a:pt x="213" y="1"/>
                  </a:moveTo>
                  <a:lnTo>
                    <a:pt x="122" y="31"/>
                  </a:lnTo>
                  <a:cubicBezTo>
                    <a:pt x="92" y="61"/>
                    <a:pt x="61" y="61"/>
                    <a:pt x="61" y="92"/>
                  </a:cubicBezTo>
                  <a:cubicBezTo>
                    <a:pt x="31" y="122"/>
                    <a:pt x="31" y="153"/>
                    <a:pt x="31" y="183"/>
                  </a:cubicBezTo>
                  <a:cubicBezTo>
                    <a:pt x="1" y="213"/>
                    <a:pt x="1" y="244"/>
                    <a:pt x="1" y="274"/>
                  </a:cubicBezTo>
                  <a:lnTo>
                    <a:pt x="1" y="365"/>
                  </a:lnTo>
                  <a:lnTo>
                    <a:pt x="31" y="426"/>
                  </a:lnTo>
                  <a:cubicBezTo>
                    <a:pt x="31" y="457"/>
                    <a:pt x="61" y="487"/>
                    <a:pt x="92" y="517"/>
                  </a:cubicBezTo>
                  <a:cubicBezTo>
                    <a:pt x="122" y="517"/>
                    <a:pt x="122" y="548"/>
                    <a:pt x="153" y="548"/>
                  </a:cubicBezTo>
                  <a:lnTo>
                    <a:pt x="335" y="548"/>
                  </a:lnTo>
                  <a:lnTo>
                    <a:pt x="426" y="517"/>
                  </a:lnTo>
                  <a:lnTo>
                    <a:pt x="487" y="517"/>
                  </a:lnTo>
                  <a:cubicBezTo>
                    <a:pt x="517" y="517"/>
                    <a:pt x="548" y="517"/>
                    <a:pt x="578" y="487"/>
                  </a:cubicBezTo>
                  <a:cubicBezTo>
                    <a:pt x="609" y="487"/>
                    <a:pt x="639" y="457"/>
                    <a:pt x="669" y="457"/>
                  </a:cubicBezTo>
                  <a:cubicBezTo>
                    <a:pt x="669" y="426"/>
                    <a:pt x="700" y="396"/>
                    <a:pt x="700" y="365"/>
                  </a:cubicBezTo>
                  <a:cubicBezTo>
                    <a:pt x="730" y="335"/>
                    <a:pt x="730" y="305"/>
                    <a:pt x="730" y="274"/>
                  </a:cubicBezTo>
                  <a:lnTo>
                    <a:pt x="730" y="213"/>
                  </a:lnTo>
                  <a:cubicBezTo>
                    <a:pt x="700" y="183"/>
                    <a:pt x="700" y="153"/>
                    <a:pt x="669" y="122"/>
                  </a:cubicBezTo>
                  <a:lnTo>
                    <a:pt x="609" y="92"/>
                  </a:lnTo>
                  <a:cubicBezTo>
                    <a:pt x="578" y="61"/>
                    <a:pt x="548" y="61"/>
                    <a:pt x="487" y="61"/>
                  </a:cubicBezTo>
                  <a:lnTo>
                    <a:pt x="487" y="31"/>
                  </a:lnTo>
                  <a:lnTo>
                    <a:pt x="425" y="31"/>
                  </a:lnTo>
                  <a:cubicBezTo>
                    <a:pt x="405" y="14"/>
                    <a:pt x="385"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14"/>
            <p:cNvSpPr/>
            <p:nvPr/>
          </p:nvSpPr>
          <p:spPr>
            <a:xfrm>
              <a:off x="1329325" y="2663700"/>
              <a:ext cx="22825" cy="17500"/>
            </a:xfrm>
            <a:custGeom>
              <a:avLst/>
              <a:gdLst/>
              <a:ahLst/>
              <a:cxnLst/>
              <a:rect l="l" t="t" r="r" b="b"/>
              <a:pathLst>
                <a:path w="913" h="700" extrusionOk="0">
                  <a:moveTo>
                    <a:pt x="456" y="1"/>
                  </a:moveTo>
                  <a:cubicBezTo>
                    <a:pt x="0" y="1"/>
                    <a:pt x="0" y="700"/>
                    <a:pt x="456" y="700"/>
                  </a:cubicBezTo>
                  <a:cubicBezTo>
                    <a:pt x="912" y="700"/>
                    <a:pt x="912" y="1"/>
                    <a:pt x="4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14"/>
            <p:cNvSpPr/>
            <p:nvPr/>
          </p:nvSpPr>
          <p:spPr>
            <a:xfrm>
              <a:off x="1308800" y="2716125"/>
              <a:ext cx="18275" cy="13725"/>
            </a:xfrm>
            <a:custGeom>
              <a:avLst/>
              <a:gdLst/>
              <a:ahLst/>
              <a:cxnLst/>
              <a:rect l="l" t="t" r="r" b="b"/>
              <a:pathLst>
                <a:path w="731" h="549" extrusionOk="0">
                  <a:moveTo>
                    <a:pt x="365" y="1"/>
                  </a:moveTo>
                  <a:cubicBezTo>
                    <a:pt x="1" y="1"/>
                    <a:pt x="1" y="548"/>
                    <a:pt x="365" y="548"/>
                  </a:cubicBezTo>
                  <a:cubicBezTo>
                    <a:pt x="730" y="548"/>
                    <a:pt x="730"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14"/>
            <p:cNvSpPr/>
            <p:nvPr/>
          </p:nvSpPr>
          <p:spPr>
            <a:xfrm>
              <a:off x="1388600" y="2755650"/>
              <a:ext cx="16725" cy="13700"/>
            </a:xfrm>
            <a:custGeom>
              <a:avLst/>
              <a:gdLst/>
              <a:ahLst/>
              <a:cxnLst/>
              <a:rect l="l" t="t" r="r" b="b"/>
              <a:pathLst>
                <a:path w="669" h="548" extrusionOk="0">
                  <a:moveTo>
                    <a:pt x="334" y="0"/>
                  </a:moveTo>
                  <a:cubicBezTo>
                    <a:pt x="0" y="31"/>
                    <a:pt x="0" y="517"/>
                    <a:pt x="334" y="548"/>
                  </a:cubicBezTo>
                  <a:cubicBezTo>
                    <a:pt x="669" y="517"/>
                    <a:pt x="669" y="31"/>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14"/>
            <p:cNvSpPr/>
            <p:nvPr/>
          </p:nvSpPr>
          <p:spPr>
            <a:xfrm>
              <a:off x="1393900" y="2805800"/>
              <a:ext cx="16750" cy="14475"/>
            </a:xfrm>
            <a:custGeom>
              <a:avLst/>
              <a:gdLst/>
              <a:ahLst/>
              <a:cxnLst/>
              <a:rect l="l" t="t" r="r" b="b"/>
              <a:pathLst>
                <a:path w="670" h="579" extrusionOk="0">
                  <a:moveTo>
                    <a:pt x="335" y="1"/>
                  </a:moveTo>
                  <a:cubicBezTo>
                    <a:pt x="1" y="31"/>
                    <a:pt x="1" y="517"/>
                    <a:pt x="335" y="578"/>
                  </a:cubicBezTo>
                  <a:cubicBezTo>
                    <a:pt x="670" y="517"/>
                    <a:pt x="670" y="3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14"/>
            <p:cNvSpPr/>
            <p:nvPr/>
          </p:nvSpPr>
          <p:spPr>
            <a:xfrm>
              <a:off x="1431150" y="2899275"/>
              <a:ext cx="9900" cy="7625"/>
            </a:xfrm>
            <a:custGeom>
              <a:avLst/>
              <a:gdLst/>
              <a:ahLst/>
              <a:cxnLst/>
              <a:rect l="l" t="t" r="r" b="b"/>
              <a:pathLst>
                <a:path w="396" h="305" extrusionOk="0">
                  <a:moveTo>
                    <a:pt x="213" y="0"/>
                  </a:moveTo>
                  <a:cubicBezTo>
                    <a:pt x="0" y="0"/>
                    <a:pt x="0" y="304"/>
                    <a:pt x="213" y="304"/>
                  </a:cubicBezTo>
                  <a:cubicBezTo>
                    <a:pt x="395" y="304"/>
                    <a:pt x="395" y="0"/>
                    <a:pt x="2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14"/>
            <p:cNvSpPr/>
            <p:nvPr/>
          </p:nvSpPr>
          <p:spPr>
            <a:xfrm>
              <a:off x="1239650" y="2658375"/>
              <a:ext cx="22075" cy="16750"/>
            </a:xfrm>
            <a:custGeom>
              <a:avLst/>
              <a:gdLst/>
              <a:ahLst/>
              <a:cxnLst/>
              <a:rect l="l" t="t" r="r" b="b"/>
              <a:pathLst>
                <a:path w="883" h="670" extrusionOk="0">
                  <a:moveTo>
                    <a:pt x="426" y="1"/>
                  </a:moveTo>
                  <a:cubicBezTo>
                    <a:pt x="1" y="1"/>
                    <a:pt x="1" y="670"/>
                    <a:pt x="426" y="670"/>
                  </a:cubicBezTo>
                  <a:cubicBezTo>
                    <a:pt x="882" y="670"/>
                    <a:pt x="882"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14"/>
            <p:cNvSpPr/>
            <p:nvPr/>
          </p:nvSpPr>
          <p:spPr>
            <a:xfrm>
              <a:off x="1162900" y="2637100"/>
              <a:ext cx="18275" cy="13700"/>
            </a:xfrm>
            <a:custGeom>
              <a:avLst/>
              <a:gdLst/>
              <a:ahLst/>
              <a:cxnLst/>
              <a:rect l="l" t="t" r="r" b="b"/>
              <a:pathLst>
                <a:path w="731" h="548" extrusionOk="0">
                  <a:moveTo>
                    <a:pt x="365" y="1"/>
                  </a:moveTo>
                  <a:cubicBezTo>
                    <a:pt x="1" y="1"/>
                    <a:pt x="1" y="548"/>
                    <a:pt x="365" y="548"/>
                  </a:cubicBezTo>
                  <a:cubicBezTo>
                    <a:pt x="730" y="548"/>
                    <a:pt x="730"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14"/>
            <p:cNvSpPr/>
            <p:nvPr/>
          </p:nvSpPr>
          <p:spPr>
            <a:xfrm>
              <a:off x="1197850" y="2581625"/>
              <a:ext cx="15225" cy="12950"/>
            </a:xfrm>
            <a:custGeom>
              <a:avLst/>
              <a:gdLst/>
              <a:ahLst/>
              <a:cxnLst/>
              <a:rect l="l" t="t" r="r" b="b"/>
              <a:pathLst>
                <a:path w="609" h="518" extrusionOk="0">
                  <a:moveTo>
                    <a:pt x="305" y="1"/>
                  </a:moveTo>
                  <a:cubicBezTo>
                    <a:pt x="1" y="31"/>
                    <a:pt x="1" y="457"/>
                    <a:pt x="305" y="518"/>
                  </a:cubicBezTo>
                  <a:cubicBezTo>
                    <a:pt x="609" y="457"/>
                    <a:pt x="609" y="31"/>
                    <a:pt x="3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14"/>
            <p:cNvSpPr/>
            <p:nvPr/>
          </p:nvSpPr>
          <p:spPr>
            <a:xfrm>
              <a:off x="1113500" y="2542125"/>
              <a:ext cx="16000" cy="12950"/>
            </a:xfrm>
            <a:custGeom>
              <a:avLst/>
              <a:gdLst/>
              <a:ahLst/>
              <a:cxnLst/>
              <a:rect l="l" t="t" r="r" b="b"/>
              <a:pathLst>
                <a:path w="640" h="518" extrusionOk="0">
                  <a:moveTo>
                    <a:pt x="335" y="0"/>
                  </a:moveTo>
                  <a:cubicBezTo>
                    <a:pt x="1" y="0"/>
                    <a:pt x="1" y="517"/>
                    <a:pt x="335" y="517"/>
                  </a:cubicBezTo>
                  <a:cubicBezTo>
                    <a:pt x="639" y="517"/>
                    <a:pt x="639"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14"/>
            <p:cNvSpPr/>
            <p:nvPr/>
          </p:nvSpPr>
          <p:spPr>
            <a:xfrm>
              <a:off x="1164425" y="2474500"/>
              <a:ext cx="15225" cy="12925"/>
            </a:xfrm>
            <a:custGeom>
              <a:avLst/>
              <a:gdLst/>
              <a:ahLst/>
              <a:cxnLst/>
              <a:rect l="l" t="t" r="r" b="b"/>
              <a:pathLst>
                <a:path w="609" h="517" extrusionOk="0">
                  <a:moveTo>
                    <a:pt x="304" y="0"/>
                  </a:moveTo>
                  <a:cubicBezTo>
                    <a:pt x="0" y="31"/>
                    <a:pt x="0" y="486"/>
                    <a:pt x="304" y="517"/>
                  </a:cubicBezTo>
                  <a:cubicBezTo>
                    <a:pt x="608" y="486"/>
                    <a:pt x="608" y="31"/>
                    <a:pt x="3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14"/>
            <p:cNvSpPr/>
            <p:nvPr/>
          </p:nvSpPr>
          <p:spPr>
            <a:xfrm>
              <a:off x="1227500" y="2457775"/>
              <a:ext cx="16725" cy="12950"/>
            </a:xfrm>
            <a:custGeom>
              <a:avLst/>
              <a:gdLst/>
              <a:ahLst/>
              <a:cxnLst/>
              <a:rect l="l" t="t" r="r" b="b"/>
              <a:pathLst>
                <a:path w="669" h="518" extrusionOk="0">
                  <a:moveTo>
                    <a:pt x="183" y="0"/>
                  </a:moveTo>
                  <a:cubicBezTo>
                    <a:pt x="152" y="31"/>
                    <a:pt x="91" y="61"/>
                    <a:pt x="61" y="92"/>
                  </a:cubicBezTo>
                  <a:lnTo>
                    <a:pt x="31" y="122"/>
                  </a:lnTo>
                  <a:cubicBezTo>
                    <a:pt x="0" y="183"/>
                    <a:pt x="0" y="213"/>
                    <a:pt x="0" y="274"/>
                  </a:cubicBezTo>
                  <a:cubicBezTo>
                    <a:pt x="0" y="304"/>
                    <a:pt x="0" y="335"/>
                    <a:pt x="0" y="365"/>
                  </a:cubicBezTo>
                  <a:cubicBezTo>
                    <a:pt x="0" y="396"/>
                    <a:pt x="31" y="426"/>
                    <a:pt x="61" y="426"/>
                  </a:cubicBezTo>
                  <a:cubicBezTo>
                    <a:pt x="91" y="456"/>
                    <a:pt x="122" y="487"/>
                    <a:pt x="152" y="517"/>
                  </a:cubicBezTo>
                  <a:lnTo>
                    <a:pt x="304" y="517"/>
                  </a:lnTo>
                  <a:lnTo>
                    <a:pt x="365" y="487"/>
                  </a:lnTo>
                  <a:lnTo>
                    <a:pt x="456" y="487"/>
                  </a:lnTo>
                  <a:cubicBezTo>
                    <a:pt x="487" y="487"/>
                    <a:pt x="517" y="487"/>
                    <a:pt x="547" y="456"/>
                  </a:cubicBezTo>
                  <a:cubicBezTo>
                    <a:pt x="578" y="426"/>
                    <a:pt x="639" y="396"/>
                    <a:pt x="669" y="335"/>
                  </a:cubicBezTo>
                  <a:cubicBezTo>
                    <a:pt x="669" y="304"/>
                    <a:pt x="669" y="304"/>
                    <a:pt x="669" y="274"/>
                  </a:cubicBezTo>
                  <a:lnTo>
                    <a:pt x="669" y="213"/>
                  </a:lnTo>
                  <a:cubicBezTo>
                    <a:pt x="639" y="183"/>
                    <a:pt x="608" y="122"/>
                    <a:pt x="608" y="122"/>
                  </a:cubicBezTo>
                  <a:lnTo>
                    <a:pt x="547" y="61"/>
                  </a:lnTo>
                  <a:cubicBezTo>
                    <a:pt x="527" y="61"/>
                    <a:pt x="507" y="48"/>
                    <a:pt x="487" y="48"/>
                  </a:cubicBezTo>
                  <a:cubicBezTo>
                    <a:pt x="476" y="48"/>
                    <a:pt x="466" y="51"/>
                    <a:pt x="456" y="61"/>
                  </a:cubicBezTo>
                  <a:lnTo>
                    <a:pt x="487" y="31"/>
                  </a:lnTo>
                  <a:lnTo>
                    <a:pt x="395" y="31"/>
                  </a:lnTo>
                  <a:lnTo>
                    <a:pt x="30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14"/>
            <p:cNvSpPr/>
            <p:nvPr/>
          </p:nvSpPr>
          <p:spPr>
            <a:xfrm>
              <a:off x="1086150" y="2457025"/>
              <a:ext cx="14475" cy="19775"/>
            </a:xfrm>
            <a:custGeom>
              <a:avLst/>
              <a:gdLst/>
              <a:ahLst/>
              <a:cxnLst/>
              <a:rect l="l" t="t" r="r" b="b"/>
              <a:pathLst>
                <a:path w="579" h="791" extrusionOk="0">
                  <a:moveTo>
                    <a:pt x="213" y="0"/>
                  </a:moveTo>
                  <a:cubicBezTo>
                    <a:pt x="153" y="30"/>
                    <a:pt x="122" y="30"/>
                    <a:pt x="92" y="91"/>
                  </a:cubicBezTo>
                  <a:lnTo>
                    <a:pt x="31" y="122"/>
                  </a:lnTo>
                  <a:cubicBezTo>
                    <a:pt x="1" y="182"/>
                    <a:pt x="1" y="213"/>
                    <a:pt x="1" y="274"/>
                  </a:cubicBezTo>
                  <a:lnTo>
                    <a:pt x="1" y="486"/>
                  </a:lnTo>
                  <a:cubicBezTo>
                    <a:pt x="1" y="547"/>
                    <a:pt x="1" y="578"/>
                    <a:pt x="31" y="608"/>
                  </a:cubicBezTo>
                  <a:cubicBezTo>
                    <a:pt x="61" y="669"/>
                    <a:pt x="92" y="730"/>
                    <a:pt x="183" y="760"/>
                  </a:cubicBezTo>
                  <a:cubicBezTo>
                    <a:pt x="213" y="760"/>
                    <a:pt x="244" y="790"/>
                    <a:pt x="274" y="790"/>
                  </a:cubicBezTo>
                  <a:lnTo>
                    <a:pt x="365" y="790"/>
                  </a:lnTo>
                  <a:cubicBezTo>
                    <a:pt x="396" y="760"/>
                    <a:pt x="457" y="760"/>
                    <a:pt x="487" y="699"/>
                  </a:cubicBezTo>
                  <a:lnTo>
                    <a:pt x="548" y="669"/>
                  </a:lnTo>
                  <a:cubicBezTo>
                    <a:pt x="548" y="608"/>
                    <a:pt x="578" y="547"/>
                    <a:pt x="578" y="517"/>
                  </a:cubicBezTo>
                  <a:lnTo>
                    <a:pt x="578" y="274"/>
                  </a:lnTo>
                  <a:cubicBezTo>
                    <a:pt x="578" y="243"/>
                    <a:pt x="548" y="213"/>
                    <a:pt x="548" y="182"/>
                  </a:cubicBezTo>
                  <a:cubicBezTo>
                    <a:pt x="517" y="122"/>
                    <a:pt x="457" y="61"/>
                    <a:pt x="396" y="30"/>
                  </a:cubicBezTo>
                  <a:cubicBezTo>
                    <a:pt x="365" y="0"/>
                    <a:pt x="305" y="0"/>
                    <a:pt x="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14"/>
            <p:cNvSpPr/>
            <p:nvPr/>
          </p:nvSpPr>
          <p:spPr>
            <a:xfrm>
              <a:off x="1206225" y="2377975"/>
              <a:ext cx="20525" cy="15225"/>
            </a:xfrm>
            <a:custGeom>
              <a:avLst/>
              <a:gdLst/>
              <a:ahLst/>
              <a:cxnLst/>
              <a:rect l="l" t="t" r="r" b="b"/>
              <a:pathLst>
                <a:path w="821" h="609" extrusionOk="0">
                  <a:moveTo>
                    <a:pt x="426" y="1"/>
                  </a:moveTo>
                  <a:cubicBezTo>
                    <a:pt x="0" y="1"/>
                    <a:pt x="0" y="609"/>
                    <a:pt x="426" y="609"/>
                  </a:cubicBezTo>
                  <a:cubicBezTo>
                    <a:pt x="821" y="60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14"/>
            <p:cNvSpPr/>
            <p:nvPr/>
          </p:nvSpPr>
          <p:spPr>
            <a:xfrm>
              <a:off x="1077025" y="2389375"/>
              <a:ext cx="20550" cy="15225"/>
            </a:xfrm>
            <a:custGeom>
              <a:avLst/>
              <a:gdLst/>
              <a:ahLst/>
              <a:cxnLst/>
              <a:rect l="l" t="t" r="r" b="b"/>
              <a:pathLst>
                <a:path w="822" h="609" extrusionOk="0">
                  <a:moveTo>
                    <a:pt x="426" y="1"/>
                  </a:moveTo>
                  <a:cubicBezTo>
                    <a:pt x="1" y="1"/>
                    <a:pt x="1" y="609"/>
                    <a:pt x="426" y="609"/>
                  </a:cubicBezTo>
                  <a:cubicBezTo>
                    <a:pt x="822" y="609"/>
                    <a:pt x="822"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14"/>
            <p:cNvSpPr/>
            <p:nvPr/>
          </p:nvSpPr>
          <p:spPr>
            <a:xfrm>
              <a:off x="1108200" y="2289075"/>
              <a:ext cx="15200" cy="12950"/>
            </a:xfrm>
            <a:custGeom>
              <a:avLst/>
              <a:gdLst/>
              <a:ahLst/>
              <a:cxnLst/>
              <a:rect l="l" t="t" r="r" b="b"/>
              <a:pathLst>
                <a:path w="608" h="518" extrusionOk="0">
                  <a:moveTo>
                    <a:pt x="304" y="1"/>
                  </a:moveTo>
                  <a:cubicBezTo>
                    <a:pt x="0" y="31"/>
                    <a:pt x="0" y="457"/>
                    <a:pt x="304" y="517"/>
                  </a:cubicBezTo>
                  <a:cubicBezTo>
                    <a:pt x="608" y="457"/>
                    <a:pt x="608" y="3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14"/>
            <p:cNvSpPr/>
            <p:nvPr/>
          </p:nvSpPr>
          <p:spPr>
            <a:xfrm>
              <a:off x="1222175" y="2299725"/>
              <a:ext cx="24350" cy="18250"/>
            </a:xfrm>
            <a:custGeom>
              <a:avLst/>
              <a:gdLst/>
              <a:ahLst/>
              <a:cxnLst/>
              <a:rect l="l" t="t" r="r" b="b"/>
              <a:pathLst>
                <a:path w="974" h="730" extrusionOk="0">
                  <a:moveTo>
                    <a:pt x="183" y="0"/>
                  </a:moveTo>
                  <a:cubicBezTo>
                    <a:pt x="122" y="31"/>
                    <a:pt x="61" y="61"/>
                    <a:pt x="31" y="122"/>
                  </a:cubicBezTo>
                  <a:cubicBezTo>
                    <a:pt x="0" y="183"/>
                    <a:pt x="0" y="243"/>
                    <a:pt x="31" y="304"/>
                  </a:cubicBezTo>
                  <a:cubicBezTo>
                    <a:pt x="31" y="365"/>
                    <a:pt x="61" y="426"/>
                    <a:pt x="122" y="456"/>
                  </a:cubicBezTo>
                  <a:cubicBezTo>
                    <a:pt x="183" y="517"/>
                    <a:pt x="274" y="547"/>
                    <a:pt x="335" y="578"/>
                  </a:cubicBezTo>
                  <a:lnTo>
                    <a:pt x="578" y="699"/>
                  </a:lnTo>
                  <a:cubicBezTo>
                    <a:pt x="639" y="730"/>
                    <a:pt x="700" y="730"/>
                    <a:pt x="760" y="730"/>
                  </a:cubicBezTo>
                  <a:cubicBezTo>
                    <a:pt x="821" y="699"/>
                    <a:pt x="882" y="669"/>
                    <a:pt x="912" y="608"/>
                  </a:cubicBezTo>
                  <a:cubicBezTo>
                    <a:pt x="943" y="547"/>
                    <a:pt x="973" y="486"/>
                    <a:pt x="943" y="426"/>
                  </a:cubicBezTo>
                  <a:cubicBezTo>
                    <a:pt x="912" y="365"/>
                    <a:pt x="882" y="304"/>
                    <a:pt x="821" y="274"/>
                  </a:cubicBezTo>
                  <a:lnTo>
                    <a:pt x="608" y="152"/>
                  </a:lnTo>
                  <a:cubicBezTo>
                    <a:pt x="517" y="122"/>
                    <a:pt x="456" y="91"/>
                    <a:pt x="365" y="31"/>
                  </a:cubicBezTo>
                  <a:cubicBezTo>
                    <a:pt x="335" y="31"/>
                    <a:pt x="304" y="0"/>
                    <a:pt x="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14"/>
            <p:cNvSpPr/>
            <p:nvPr/>
          </p:nvSpPr>
          <p:spPr>
            <a:xfrm>
              <a:off x="1298925" y="2283750"/>
              <a:ext cx="15975" cy="12200"/>
            </a:xfrm>
            <a:custGeom>
              <a:avLst/>
              <a:gdLst/>
              <a:ahLst/>
              <a:cxnLst/>
              <a:rect l="l" t="t" r="r" b="b"/>
              <a:pathLst>
                <a:path w="639" h="488" extrusionOk="0">
                  <a:moveTo>
                    <a:pt x="304" y="1"/>
                  </a:moveTo>
                  <a:cubicBezTo>
                    <a:pt x="0" y="1"/>
                    <a:pt x="0" y="487"/>
                    <a:pt x="304" y="487"/>
                  </a:cubicBezTo>
                  <a:cubicBezTo>
                    <a:pt x="639" y="487"/>
                    <a:pt x="639" y="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14"/>
            <p:cNvSpPr/>
            <p:nvPr/>
          </p:nvSpPr>
          <p:spPr>
            <a:xfrm>
              <a:off x="1298925" y="2250325"/>
              <a:ext cx="15225" cy="11425"/>
            </a:xfrm>
            <a:custGeom>
              <a:avLst/>
              <a:gdLst/>
              <a:ahLst/>
              <a:cxnLst/>
              <a:rect l="l" t="t" r="r" b="b"/>
              <a:pathLst>
                <a:path w="609" h="457" extrusionOk="0">
                  <a:moveTo>
                    <a:pt x="304" y="0"/>
                  </a:moveTo>
                  <a:cubicBezTo>
                    <a:pt x="0" y="0"/>
                    <a:pt x="0" y="456"/>
                    <a:pt x="304" y="456"/>
                  </a:cubicBezTo>
                  <a:cubicBezTo>
                    <a:pt x="608" y="456"/>
                    <a:pt x="608" y="0"/>
                    <a:pt x="3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14"/>
            <p:cNvSpPr/>
            <p:nvPr/>
          </p:nvSpPr>
          <p:spPr>
            <a:xfrm>
              <a:off x="1302725" y="2359000"/>
              <a:ext cx="19025" cy="19000"/>
            </a:xfrm>
            <a:custGeom>
              <a:avLst/>
              <a:gdLst/>
              <a:ahLst/>
              <a:cxnLst/>
              <a:rect l="l" t="t" r="r" b="b"/>
              <a:pathLst>
                <a:path w="761" h="760" extrusionOk="0">
                  <a:moveTo>
                    <a:pt x="396" y="0"/>
                  </a:moveTo>
                  <a:cubicBezTo>
                    <a:pt x="0" y="122"/>
                    <a:pt x="0" y="638"/>
                    <a:pt x="396" y="760"/>
                  </a:cubicBezTo>
                  <a:cubicBezTo>
                    <a:pt x="760" y="638"/>
                    <a:pt x="760" y="122"/>
                    <a:pt x="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14"/>
            <p:cNvSpPr/>
            <p:nvPr/>
          </p:nvSpPr>
          <p:spPr>
            <a:xfrm>
              <a:off x="1364275" y="2298200"/>
              <a:ext cx="19775" cy="16750"/>
            </a:xfrm>
            <a:custGeom>
              <a:avLst/>
              <a:gdLst/>
              <a:ahLst/>
              <a:cxnLst/>
              <a:rect l="l" t="t" r="r" b="b"/>
              <a:pathLst>
                <a:path w="791" h="670" extrusionOk="0">
                  <a:moveTo>
                    <a:pt x="396" y="0"/>
                  </a:moveTo>
                  <a:cubicBezTo>
                    <a:pt x="0" y="61"/>
                    <a:pt x="0" y="608"/>
                    <a:pt x="396" y="669"/>
                  </a:cubicBezTo>
                  <a:cubicBezTo>
                    <a:pt x="791" y="608"/>
                    <a:pt x="791" y="61"/>
                    <a:pt x="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14"/>
            <p:cNvSpPr/>
            <p:nvPr/>
          </p:nvSpPr>
          <p:spPr>
            <a:xfrm>
              <a:off x="1370350" y="2388625"/>
              <a:ext cx="19025" cy="15975"/>
            </a:xfrm>
            <a:custGeom>
              <a:avLst/>
              <a:gdLst/>
              <a:ahLst/>
              <a:cxnLst/>
              <a:rect l="l" t="t" r="r" b="b"/>
              <a:pathLst>
                <a:path w="761" h="639" extrusionOk="0">
                  <a:moveTo>
                    <a:pt x="396" y="0"/>
                  </a:moveTo>
                  <a:cubicBezTo>
                    <a:pt x="1" y="31"/>
                    <a:pt x="1" y="608"/>
                    <a:pt x="396" y="639"/>
                  </a:cubicBezTo>
                  <a:cubicBezTo>
                    <a:pt x="760" y="608"/>
                    <a:pt x="760" y="31"/>
                    <a:pt x="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1" name="Google Shape;411;p14"/>
          <p:cNvSpPr/>
          <p:nvPr/>
        </p:nvSpPr>
        <p:spPr>
          <a:xfrm rot="-2513714" flipH="1">
            <a:off x="2611736" y="-198344"/>
            <a:ext cx="495222" cy="1219754"/>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hree columns">
  <p:cSld name="CUSTOM_2">
    <p:spTree>
      <p:nvGrpSpPr>
        <p:cNvPr id="1" name="Shape 412"/>
        <p:cNvGrpSpPr/>
        <p:nvPr/>
      </p:nvGrpSpPr>
      <p:grpSpPr>
        <a:xfrm>
          <a:off x="0" y="0"/>
          <a:ext cx="0" cy="0"/>
          <a:chOff x="0" y="0"/>
          <a:chExt cx="0" cy="0"/>
        </a:xfrm>
      </p:grpSpPr>
      <p:sp>
        <p:nvSpPr>
          <p:cNvPr id="413" name="Google Shape;413;p15"/>
          <p:cNvSpPr txBox="1">
            <a:spLocks noGrp="1"/>
          </p:cNvSpPr>
          <p:nvPr>
            <p:ph type="subTitle" idx="1"/>
          </p:nvPr>
        </p:nvSpPr>
        <p:spPr>
          <a:xfrm>
            <a:off x="711675" y="3128589"/>
            <a:ext cx="2397300" cy="809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14" name="Google Shape;414;p15"/>
          <p:cNvSpPr txBox="1">
            <a:spLocks noGrp="1"/>
          </p:cNvSpPr>
          <p:nvPr>
            <p:ph type="title"/>
          </p:nvPr>
        </p:nvSpPr>
        <p:spPr>
          <a:xfrm>
            <a:off x="711675" y="2681964"/>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15" name="Google Shape;415;p15"/>
          <p:cNvSpPr txBox="1">
            <a:spLocks noGrp="1"/>
          </p:cNvSpPr>
          <p:nvPr>
            <p:ph type="subTitle" idx="2"/>
          </p:nvPr>
        </p:nvSpPr>
        <p:spPr>
          <a:xfrm>
            <a:off x="3373347" y="3128589"/>
            <a:ext cx="2397300" cy="809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16" name="Google Shape;416;p15"/>
          <p:cNvSpPr txBox="1">
            <a:spLocks noGrp="1"/>
          </p:cNvSpPr>
          <p:nvPr>
            <p:ph type="title" idx="3"/>
          </p:nvPr>
        </p:nvSpPr>
        <p:spPr>
          <a:xfrm>
            <a:off x="3373350" y="2681964"/>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17" name="Google Shape;417;p15"/>
          <p:cNvSpPr txBox="1">
            <a:spLocks noGrp="1"/>
          </p:cNvSpPr>
          <p:nvPr>
            <p:ph type="subTitle" idx="4"/>
          </p:nvPr>
        </p:nvSpPr>
        <p:spPr>
          <a:xfrm>
            <a:off x="6035020" y="3128589"/>
            <a:ext cx="2397300" cy="809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18" name="Google Shape;418;p15"/>
          <p:cNvSpPr txBox="1">
            <a:spLocks noGrp="1"/>
          </p:cNvSpPr>
          <p:nvPr>
            <p:ph type="title" idx="5"/>
          </p:nvPr>
        </p:nvSpPr>
        <p:spPr>
          <a:xfrm>
            <a:off x="6035025" y="2681964"/>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19" name="Google Shape;419;p15"/>
          <p:cNvSpPr txBox="1">
            <a:spLocks noGrp="1"/>
          </p:cNvSpPr>
          <p:nvPr>
            <p:ph type="title" idx="6"/>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3500">
                <a:solidFill>
                  <a:schemeClr val="dk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20" name="Google Shape;420;p15"/>
          <p:cNvSpPr/>
          <p:nvPr/>
        </p:nvSpPr>
        <p:spPr>
          <a:xfrm>
            <a:off x="8137025" y="4207638"/>
            <a:ext cx="1204450" cy="538575"/>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15"/>
          <p:cNvSpPr/>
          <p:nvPr/>
        </p:nvSpPr>
        <p:spPr>
          <a:xfrm rot="684866">
            <a:off x="692076" y="4202682"/>
            <a:ext cx="495189" cy="1219673"/>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2" name="Google Shape;422;p15"/>
          <p:cNvGrpSpPr/>
          <p:nvPr/>
        </p:nvGrpSpPr>
        <p:grpSpPr>
          <a:xfrm rot="2386321">
            <a:off x="4172209" y="3659110"/>
            <a:ext cx="976995" cy="1467461"/>
            <a:chOff x="5900825" y="3389400"/>
            <a:chExt cx="558550" cy="838950"/>
          </a:xfrm>
        </p:grpSpPr>
        <p:sp>
          <p:nvSpPr>
            <p:cNvPr id="423" name="Google Shape;423;p15"/>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15"/>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15"/>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15"/>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15"/>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15"/>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15"/>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15"/>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15"/>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15"/>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15"/>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15"/>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15"/>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15"/>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15"/>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15"/>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15"/>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15"/>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15"/>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15"/>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15"/>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15"/>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15"/>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15"/>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15"/>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15"/>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15"/>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15"/>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15"/>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15"/>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3" name="Google Shape;453;p15"/>
          <p:cNvSpPr/>
          <p:nvPr/>
        </p:nvSpPr>
        <p:spPr>
          <a:xfrm rot="-8951899" flipH="1">
            <a:off x="7859984" y="451286"/>
            <a:ext cx="2509915" cy="1730407"/>
          </a:xfrm>
          <a:custGeom>
            <a:avLst/>
            <a:gdLst/>
            <a:ahLst/>
            <a:cxnLst/>
            <a:rect l="l" t="t" r="r" b="b"/>
            <a:pathLst>
              <a:path w="82799" h="57084" extrusionOk="0">
                <a:moveTo>
                  <a:pt x="82676" y="0"/>
                </a:moveTo>
                <a:cubicBezTo>
                  <a:pt x="80376" y="15591"/>
                  <a:pt x="66960" y="26274"/>
                  <a:pt x="52252" y="26274"/>
                </a:cubicBezTo>
                <a:cubicBezTo>
                  <a:pt x="48694" y="26274"/>
                  <a:pt x="45061" y="25649"/>
                  <a:pt x="41490" y="24317"/>
                </a:cubicBezTo>
                <a:cubicBezTo>
                  <a:pt x="36749" y="22524"/>
                  <a:pt x="32402" y="19545"/>
                  <a:pt x="28207" y="16657"/>
                </a:cubicBezTo>
                <a:cubicBezTo>
                  <a:pt x="22250" y="12554"/>
                  <a:pt x="16079" y="8298"/>
                  <a:pt x="8845" y="7630"/>
                </a:cubicBezTo>
                <a:cubicBezTo>
                  <a:pt x="8538" y="7602"/>
                  <a:pt x="8217" y="7587"/>
                  <a:pt x="7888" y="7587"/>
                </a:cubicBezTo>
                <a:cubicBezTo>
                  <a:pt x="4635" y="7587"/>
                  <a:pt x="541" y="8985"/>
                  <a:pt x="183" y="12463"/>
                </a:cubicBezTo>
                <a:cubicBezTo>
                  <a:pt x="0" y="14043"/>
                  <a:pt x="730" y="15533"/>
                  <a:pt x="2158" y="16748"/>
                </a:cubicBezTo>
                <a:cubicBezTo>
                  <a:pt x="3526" y="17843"/>
                  <a:pt x="5198" y="18542"/>
                  <a:pt x="6961" y="18754"/>
                </a:cubicBezTo>
                <a:cubicBezTo>
                  <a:pt x="7789" y="18828"/>
                  <a:pt x="8628" y="18868"/>
                  <a:pt x="9472" y="18868"/>
                </a:cubicBezTo>
                <a:cubicBezTo>
                  <a:pt x="10022" y="18868"/>
                  <a:pt x="10573" y="18851"/>
                  <a:pt x="11125" y="18815"/>
                </a:cubicBezTo>
                <a:cubicBezTo>
                  <a:pt x="11696" y="18798"/>
                  <a:pt x="12273" y="18783"/>
                  <a:pt x="12850" y="18783"/>
                </a:cubicBezTo>
                <a:cubicBezTo>
                  <a:pt x="14268" y="18783"/>
                  <a:pt x="15691" y="18874"/>
                  <a:pt x="17052" y="19241"/>
                </a:cubicBezTo>
                <a:cubicBezTo>
                  <a:pt x="19089" y="19849"/>
                  <a:pt x="20760" y="21338"/>
                  <a:pt x="21612" y="23283"/>
                </a:cubicBezTo>
                <a:cubicBezTo>
                  <a:pt x="22098" y="24408"/>
                  <a:pt x="22007" y="25715"/>
                  <a:pt x="21368" y="26749"/>
                </a:cubicBezTo>
                <a:cubicBezTo>
                  <a:pt x="20683" y="27788"/>
                  <a:pt x="19240" y="28619"/>
                  <a:pt x="17509" y="28619"/>
                </a:cubicBezTo>
                <a:cubicBezTo>
                  <a:pt x="16862" y="28619"/>
                  <a:pt x="16175" y="28503"/>
                  <a:pt x="15472" y="28238"/>
                </a:cubicBezTo>
                <a:cubicBezTo>
                  <a:pt x="13435" y="27448"/>
                  <a:pt x="11854" y="25745"/>
                  <a:pt x="10456" y="24043"/>
                </a:cubicBezTo>
                <a:cubicBezTo>
                  <a:pt x="10092" y="23496"/>
                  <a:pt x="9575" y="23071"/>
                  <a:pt x="8967" y="22797"/>
                </a:cubicBezTo>
                <a:cubicBezTo>
                  <a:pt x="8785" y="22736"/>
                  <a:pt x="8592" y="22706"/>
                  <a:pt x="8400" y="22706"/>
                </a:cubicBezTo>
                <a:cubicBezTo>
                  <a:pt x="8014" y="22706"/>
                  <a:pt x="7629" y="22827"/>
                  <a:pt x="7326" y="23071"/>
                </a:cubicBezTo>
                <a:cubicBezTo>
                  <a:pt x="6657" y="23557"/>
                  <a:pt x="6262" y="24286"/>
                  <a:pt x="6201" y="25107"/>
                </a:cubicBezTo>
                <a:cubicBezTo>
                  <a:pt x="6170" y="26597"/>
                  <a:pt x="7234" y="27843"/>
                  <a:pt x="8146" y="28603"/>
                </a:cubicBezTo>
                <a:cubicBezTo>
                  <a:pt x="11372" y="31375"/>
                  <a:pt x="15885" y="31880"/>
                  <a:pt x="19427" y="31880"/>
                </a:cubicBezTo>
                <a:cubicBezTo>
                  <a:pt x="19923" y="31880"/>
                  <a:pt x="20400" y="31870"/>
                  <a:pt x="20852" y="31855"/>
                </a:cubicBezTo>
                <a:cubicBezTo>
                  <a:pt x="21794" y="31825"/>
                  <a:pt x="22736" y="31764"/>
                  <a:pt x="23648" y="31733"/>
                </a:cubicBezTo>
                <a:cubicBezTo>
                  <a:pt x="25095" y="31645"/>
                  <a:pt x="26564" y="31562"/>
                  <a:pt x="28031" y="31562"/>
                </a:cubicBezTo>
                <a:cubicBezTo>
                  <a:pt x="30108" y="31562"/>
                  <a:pt x="32183" y="31728"/>
                  <a:pt x="34195" y="32281"/>
                </a:cubicBezTo>
                <a:cubicBezTo>
                  <a:pt x="36445" y="32919"/>
                  <a:pt x="38512" y="34469"/>
                  <a:pt x="39454" y="36202"/>
                </a:cubicBezTo>
                <a:cubicBezTo>
                  <a:pt x="40001" y="37205"/>
                  <a:pt x="40122" y="38390"/>
                  <a:pt x="39788" y="39484"/>
                </a:cubicBezTo>
                <a:cubicBezTo>
                  <a:pt x="38944" y="41993"/>
                  <a:pt x="36049" y="42858"/>
                  <a:pt x="33094" y="42858"/>
                </a:cubicBezTo>
                <a:cubicBezTo>
                  <a:pt x="32434" y="42858"/>
                  <a:pt x="31770" y="42814"/>
                  <a:pt x="31125" y="42737"/>
                </a:cubicBezTo>
                <a:cubicBezTo>
                  <a:pt x="28511" y="42402"/>
                  <a:pt x="25897" y="41855"/>
                  <a:pt x="23344" y="41095"/>
                </a:cubicBezTo>
                <a:lnTo>
                  <a:pt x="22432" y="40852"/>
                </a:lnTo>
                <a:cubicBezTo>
                  <a:pt x="20760" y="40335"/>
                  <a:pt x="19028" y="39819"/>
                  <a:pt x="17265" y="39819"/>
                </a:cubicBezTo>
                <a:cubicBezTo>
                  <a:pt x="17234" y="39818"/>
                  <a:pt x="17204" y="39818"/>
                  <a:pt x="17174" y="39818"/>
                </a:cubicBezTo>
                <a:cubicBezTo>
                  <a:pt x="14370" y="39818"/>
                  <a:pt x="12637" y="41200"/>
                  <a:pt x="11915" y="42493"/>
                </a:cubicBezTo>
                <a:cubicBezTo>
                  <a:pt x="11338" y="43588"/>
                  <a:pt x="11247" y="44864"/>
                  <a:pt x="11642" y="46019"/>
                </a:cubicBezTo>
                <a:cubicBezTo>
                  <a:pt x="12250" y="48056"/>
                  <a:pt x="14165" y="50183"/>
                  <a:pt x="16505" y="51399"/>
                </a:cubicBezTo>
                <a:cubicBezTo>
                  <a:pt x="17356" y="51825"/>
                  <a:pt x="18268" y="52250"/>
                  <a:pt x="19180" y="52615"/>
                </a:cubicBezTo>
                <a:cubicBezTo>
                  <a:pt x="21672" y="53709"/>
                  <a:pt x="24256" y="54864"/>
                  <a:pt x="25776" y="57083"/>
                </a:cubicBezTo>
                <a:lnTo>
                  <a:pt x="25867" y="57053"/>
                </a:lnTo>
                <a:cubicBezTo>
                  <a:pt x="24317" y="54773"/>
                  <a:pt x="21733" y="53649"/>
                  <a:pt x="19210" y="52524"/>
                </a:cubicBezTo>
                <a:cubicBezTo>
                  <a:pt x="18329" y="52159"/>
                  <a:pt x="17387" y="51734"/>
                  <a:pt x="16535" y="51308"/>
                </a:cubicBezTo>
                <a:cubicBezTo>
                  <a:pt x="14225" y="50092"/>
                  <a:pt x="12341" y="48025"/>
                  <a:pt x="11733" y="46019"/>
                </a:cubicBezTo>
                <a:cubicBezTo>
                  <a:pt x="11338" y="44864"/>
                  <a:pt x="11459" y="43648"/>
                  <a:pt x="12006" y="42585"/>
                </a:cubicBezTo>
                <a:cubicBezTo>
                  <a:pt x="12706" y="41308"/>
                  <a:pt x="14438" y="39971"/>
                  <a:pt x="17204" y="39971"/>
                </a:cubicBezTo>
                <a:lnTo>
                  <a:pt x="17265" y="39971"/>
                </a:lnTo>
                <a:cubicBezTo>
                  <a:pt x="18997" y="39971"/>
                  <a:pt x="20730" y="40487"/>
                  <a:pt x="22402" y="40974"/>
                </a:cubicBezTo>
                <a:lnTo>
                  <a:pt x="23314" y="41247"/>
                </a:lnTo>
                <a:cubicBezTo>
                  <a:pt x="25867" y="41977"/>
                  <a:pt x="28481" y="42524"/>
                  <a:pt x="31125" y="42858"/>
                </a:cubicBezTo>
                <a:cubicBezTo>
                  <a:pt x="31787" y="42943"/>
                  <a:pt x="32471" y="42990"/>
                  <a:pt x="33151" y="42990"/>
                </a:cubicBezTo>
                <a:cubicBezTo>
                  <a:pt x="36124" y="42990"/>
                  <a:pt x="39038" y="42093"/>
                  <a:pt x="39879" y="39545"/>
                </a:cubicBezTo>
                <a:cubicBezTo>
                  <a:pt x="40244" y="38420"/>
                  <a:pt x="40122" y="37174"/>
                  <a:pt x="39545" y="36171"/>
                </a:cubicBezTo>
                <a:cubicBezTo>
                  <a:pt x="38603" y="34408"/>
                  <a:pt x="36505" y="32828"/>
                  <a:pt x="34226" y="32189"/>
                </a:cubicBezTo>
                <a:cubicBezTo>
                  <a:pt x="32174" y="31626"/>
                  <a:pt x="30047" y="31465"/>
                  <a:pt x="27915" y="31465"/>
                </a:cubicBezTo>
                <a:cubicBezTo>
                  <a:pt x="26477" y="31465"/>
                  <a:pt x="25037" y="31538"/>
                  <a:pt x="23618" y="31612"/>
                </a:cubicBezTo>
                <a:cubicBezTo>
                  <a:pt x="22706" y="31673"/>
                  <a:pt x="21794" y="31733"/>
                  <a:pt x="20852" y="31764"/>
                </a:cubicBezTo>
                <a:cubicBezTo>
                  <a:pt x="20453" y="31774"/>
                  <a:pt x="20035" y="31780"/>
                  <a:pt x="19602" y="31780"/>
                </a:cubicBezTo>
                <a:cubicBezTo>
                  <a:pt x="16045" y="31780"/>
                  <a:pt x="11486" y="31330"/>
                  <a:pt x="8207" y="28511"/>
                </a:cubicBezTo>
                <a:cubicBezTo>
                  <a:pt x="7326" y="27752"/>
                  <a:pt x="6292" y="26566"/>
                  <a:pt x="6322" y="25107"/>
                </a:cubicBezTo>
                <a:cubicBezTo>
                  <a:pt x="6353" y="24347"/>
                  <a:pt x="6748" y="23618"/>
                  <a:pt x="7386" y="23192"/>
                </a:cubicBezTo>
                <a:cubicBezTo>
                  <a:pt x="7678" y="22963"/>
                  <a:pt x="8041" y="22834"/>
                  <a:pt x="8407" y="22834"/>
                </a:cubicBezTo>
                <a:cubicBezTo>
                  <a:pt x="8575" y="22834"/>
                  <a:pt x="8743" y="22861"/>
                  <a:pt x="8906" y="22919"/>
                </a:cubicBezTo>
                <a:cubicBezTo>
                  <a:pt x="9484" y="23192"/>
                  <a:pt x="10000" y="23587"/>
                  <a:pt x="10335" y="24134"/>
                </a:cubicBezTo>
                <a:cubicBezTo>
                  <a:pt x="11763" y="25837"/>
                  <a:pt x="13374" y="27539"/>
                  <a:pt x="15441" y="28299"/>
                </a:cubicBezTo>
                <a:cubicBezTo>
                  <a:pt x="16084" y="28550"/>
                  <a:pt x="16821" y="28688"/>
                  <a:pt x="17564" y="28688"/>
                </a:cubicBezTo>
                <a:cubicBezTo>
                  <a:pt x="19070" y="28688"/>
                  <a:pt x="20605" y="28122"/>
                  <a:pt x="21460" y="26779"/>
                </a:cubicBezTo>
                <a:cubicBezTo>
                  <a:pt x="22128" y="25715"/>
                  <a:pt x="22219" y="24378"/>
                  <a:pt x="21703" y="23223"/>
                </a:cubicBezTo>
                <a:cubicBezTo>
                  <a:pt x="20852" y="21247"/>
                  <a:pt x="19149" y="19727"/>
                  <a:pt x="17083" y="19119"/>
                </a:cubicBezTo>
                <a:cubicBezTo>
                  <a:pt x="15752" y="18745"/>
                  <a:pt x="14380" y="18655"/>
                  <a:pt x="13013" y="18655"/>
                </a:cubicBezTo>
                <a:cubicBezTo>
                  <a:pt x="12381" y="18655"/>
                  <a:pt x="11750" y="18674"/>
                  <a:pt x="11125" y="18694"/>
                </a:cubicBezTo>
                <a:cubicBezTo>
                  <a:pt x="10659" y="18714"/>
                  <a:pt x="10193" y="18724"/>
                  <a:pt x="9728" y="18724"/>
                </a:cubicBezTo>
                <a:cubicBezTo>
                  <a:pt x="8798" y="18724"/>
                  <a:pt x="7873" y="18684"/>
                  <a:pt x="6961" y="18602"/>
                </a:cubicBezTo>
                <a:cubicBezTo>
                  <a:pt x="5228" y="18420"/>
                  <a:pt x="3587" y="17721"/>
                  <a:pt x="2219" y="16657"/>
                </a:cubicBezTo>
                <a:cubicBezTo>
                  <a:pt x="821" y="15472"/>
                  <a:pt x="122" y="13982"/>
                  <a:pt x="274" y="12463"/>
                </a:cubicBezTo>
                <a:cubicBezTo>
                  <a:pt x="631" y="9052"/>
                  <a:pt x="4622" y="7707"/>
                  <a:pt x="7833" y="7707"/>
                </a:cubicBezTo>
                <a:cubicBezTo>
                  <a:pt x="8170" y="7707"/>
                  <a:pt x="8500" y="7722"/>
                  <a:pt x="8815" y="7751"/>
                </a:cubicBezTo>
                <a:cubicBezTo>
                  <a:pt x="16019" y="8390"/>
                  <a:pt x="22189" y="12645"/>
                  <a:pt x="28147" y="16718"/>
                </a:cubicBezTo>
                <a:cubicBezTo>
                  <a:pt x="32341" y="19636"/>
                  <a:pt x="36688" y="22615"/>
                  <a:pt x="41430" y="24408"/>
                </a:cubicBezTo>
                <a:cubicBezTo>
                  <a:pt x="45021" y="25748"/>
                  <a:pt x="48675" y="26376"/>
                  <a:pt x="52252" y="26376"/>
                </a:cubicBezTo>
                <a:cubicBezTo>
                  <a:pt x="67020" y="26376"/>
                  <a:pt x="80474" y="15660"/>
                  <a:pt x="8279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hree columns 1">
  <p:cSld name="CUSTOM_2_1">
    <p:spTree>
      <p:nvGrpSpPr>
        <p:cNvPr id="1" name="Shape 454"/>
        <p:cNvGrpSpPr/>
        <p:nvPr/>
      </p:nvGrpSpPr>
      <p:grpSpPr>
        <a:xfrm>
          <a:off x="0" y="0"/>
          <a:ext cx="0" cy="0"/>
          <a:chOff x="0" y="0"/>
          <a:chExt cx="0" cy="0"/>
        </a:xfrm>
      </p:grpSpPr>
      <p:sp>
        <p:nvSpPr>
          <p:cNvPr id="455" name="Google Shape;455;p16"/>
          <p:cNvSpPr txBox="1">
            <a:spLocks noGrp="1"/>
          </p:cNvSpPr>
          <p:nvPr>
            <p:ph type="subTitle" idx="1"/>
          </p:nvPr>
        </p:nvSpPr>
        <p:spPr>
          <a:xfrm>
            <a:off x="864075" y="3661997"/>
            <a:ext cx="2397300" cy="58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56" name="Google Shape;456;p16"/>
          <p:cNvSpPr txBox="1">
            <a:spLocks noGrp="1"/>
          </p:cNvSpPr>
          <p:nvPr>
            <p:ph type="title"/>
          </p:nvPr>
        </p:nvSpPr>
        <p:spPr>
          <a:xfrm>
            <a:off x="864075" y="3215364"/>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57" name="Google Shape;457;p16"/>
          <p:cNvSpPr txBox="1">
            <a:spLocks noGrp="1"/>
          </p:cNvSpPr>
          <p:nvPr>
            <p:ph type="subTitle" idx="2"/>
          </p:nvPr>
        </p:nvSpPr>
        <p:spPr>
          <a:xfrm>
            <a:off x="3373349" y="3128597"/>
            <a:ext cx="2397300" cy="58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58" name="Google Shape;458;p16"/>
          <p:cNvSpPr txBox="1">
            <a:spLocks noGrp="1"/>
          </p:cNvSpPr>
          <p:nvPr>
            <p:ph type="title" idx="3"/>
          </p:nvPr>
        </p:nvSpPr>
        <p:spPr>
          <a:xfrm>
            <a:off x="3373350" y="2681964"/>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59" name="Google Shape;459;p16"/>
          <p:cNvSpPr txBox="1">
            <a:spLocks noGrp="1"/>
          </p:cNvSpPr>
          <p:nvPr>
            <p:ph type="subTitle" idx="4"/>
          </p:nvPr>
        </p:nvSpPr>
        <p:spPr>
          <a:xfrm>
            <a:off x="5882623" y="2595197"/>
            <a:ext cx="2397300" cy="58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60" name="Google Shape;460;p16"/>
          <p:cNvSpPr txBox="1">
            <a:spLocks noGrp="1"/>
          </p:cNvSpPr>
          <p:nvPr>
            <p:ph type="title" idx="5"/>
          </p:nvPr>
        </p:nvSpPr>
        <p:spPr>
          <a:xfrm>
            <a:off x="5882625" y="2148564"/>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61" name="Google Shape;461;p16"/>
          <p:cNvSpPr txBox="1">
            <a:spLocks noGrp="1"/>
          </p:cNvSpPr>
          <p:nvPr>
            <p:ph type="title" idx="6"/>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462" name="Google Shape;462;p16"/>
          <p:cNvSpPr/>
          <p:nvPr/>
        </p:nvSpPr>
        <p:spPr>
          <a:xfrm>
            <a:off x="6597925" y="3460900"/>
            <a:ext cx="2753385" cy="2041932"/>
          </a:xfrm>
          <a:custGeom>
            <a:avLst/>
            <a:gdLst/>
            <a:ahLst/>
            <a:cxnLst/>
            <a:rect l="l" t="t" r="r" b="b"/>
            <a:pathLst>
              <a:path w="26901" h="19950" extrusionOk="0">
                <a:moveTo>
                  <a:pt x="22240" y="1"/>
                </a:moveTo>
                <a:cubicBezTo>
                  <a:pt x="19391" y="1"/>
                  <a:pt x="14917" y="624"/>
                  <a:pt x="13800" y="624"/>
                </a:cubicBezTo>
                <a:cubicBezTo>
                  <a:pt x="10669" y="654"/>
                  <a:pt x="7873" y="897"/>
                  <a:pt x="5198" y="2751"/>
                </a:cubicBezTo>
                <a:cubicBezTo>
                  <a:pt x="2766" y="4454"/>
                  <a:pt x="1064" y="7007"/>
                  <a:pt x="365" y="9894"/>
                </a:cubicBezTo>
                <a:cubicBezTo>
                  <a:pt x="0" y="11353"/>
                  <a:pt x="31" y="12843"/>
                  <a:pt x="396" y="14302"/>
                </a:cubicBezTo>
                <a:cubicBezTo>
                  <a:pt x="1868" y="19240"/>
                  <a:pt x="8510" y="19949"/>
                  <a:pt x="14198" y="19949"/>
                </a:cubicBezTo>
                <a:cubicBezTo>
                  <a:pt x="16492" y="19949"/>
                  <a:pt x="18632" y="19834"/>
                  <a:pt x="20214" y="19834"/>
                </a:cubicBezTo>
                <a:cubicBezTo>
                  <a:pt x="23040" y="19834"/>
                  <a:pt x="24408" y="18891"/>
                  <a:pt x="25138" y="17341"/>
                </a:cubicBezTo>
                <a:cubicBezTo>
                  <a:pt x="25715" y="16065"/>
                  <a:pt x="25867" y="14393"/>
                  <a:pt x="26019" y="12448"/>
                </a:cubicBezTo>
                <a:cubicBezTo>
                  <a:pt x="26019" y="9226"/>
                  <a:pt x="26901" y="3025"/>
                  <a:pt x="24591" y="411"/>
                </a:cubicBezTo>
                <a:cubicBezTo>
                  <a:pt x="24323" y="108"/>
                  <a:pt x="23421" y="1"/>
                  <a:pt x="2224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16"/>
          <p:cNvSpPr/>
          <p:nvPr/>
        </p:nvSpPr>
        <p:spPr>
          <a:xfrm>
            <a:off x="3658624" y="-300624"/>
            <a:ext cx="2278102" cy="1394224"/>
          </a:xfrm>
          <a:custGeom>
            <a:avLst/>
            <a:gdLst/>
            <a:ahLst/>
            <a:cxnLst/>
            <a:rect l="l" t="t" r="r" b="b"/>
            <a:pathLst>
              <a:path w="30306" h="18547" extrusionOk="0">
                <a:moveTo>
                  <a:pt x="14525" y="0"/>
                </a:moveTo>
                <a:cubicBezTo>
                  <a:pt x="8853" y="0"/>
                  <a:pt x="122" y="1039"/>
                  <a:pt x="122" y="1039"/>
                </a:cubicBezTo>
                <a:cubicBezTo>
                  <a:pt x="1" y="3015"/>
                  <a:pt x="122" y="5021"/>
                  <a:pt x="487" y="6996"/>
                </a:cubicBezTo>
                <a:cubicBezTo>
                  <a:pt x="1186" y="11221"/>
                  <a:pt x="3101" y="14808"/>
                  <a:pt x="6414" y="16814"/>
                </a:cubicBezTo>
                <a:cubicBezTo>
                  <a:pt x="9059" y="18425"/>
                  <a:pt x="12311" y="18547"/>
                  <a:pt x="15229" y="18547"/>
                </a:cubicBezTo>
                <a:cubicBezTo>
                  <a:pt x="19363" y="18516"/>
                  <a:pt x="23284" y="16784"/>
                  <a:pt x="26050" y="13714"/>
                </a:cubicBezTo>
                <a:cubicBezTo>
                  <a:pt x="27296" y="12346"/>
                  <a:pt x="28603" y="10553"/>
                  <a:pt x="29181" y="8668"/>
                </a:cubicBezTo>
                <a:cubicBezTo>
                  <a:pt x="29940" y="6267"/>
                  <a:pt x="30184" y="3592"/>
                  <a:pt x="30305" y="1069"/>
                </a:cubicBezTo>
                <a:cubicBezTo>
                  <a:pt x="25290" y="401"/>
                  <a:pt x="20244" y="36"/>
                  <a:pt x="15198" y="5"/>
                </a:cubicBezTo>
                <a:cubicBezTo>
                  <a:pt x="14979" y="2"/>
                  <a:pt x="14755" y="0"/>
                  <a:pt x="145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16"/>
          <p:cNvSpPr/>
          <p:nvPr/>
        </p:nvSpPr>
        <p:spPr>
          <a:xfrm rot="-1889017">
            <a:off x="5108264" y="-25770"/>
            <a:ext cx="1204324" cy="538518"/>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65" name="Google Shape;465;p16"/>
          <p:cNvGrpSpPr/>
          <p:nvPr/>
        </p:nvGrpSpPr>
        <p:grpSpPr>
          <a:xfrm rot="6275691">
            <a:off x="5642354" y="3594174"/>
            <a:ext cx="825904" cy="1489644"/>
            <a:chOff x="1077025" y="2250325"/>
            <a:chExt cx="364025" cy="656575"/>
          </a:xfrm>
        </p:grpSpPr>
        <p:sp>
          <p:nvSpPr>
            <p:cNvPr id="466" name="Google Shape;466;p16"/>
            <p:cNvSpPr/>
            <p:nvPr/>
          </p:nvSpPr>
          <p:spPr>
            <a:xfrm>
              <a:off x="1284475" y="2435725"/>
              <a:ext cx="22825" cy="11425"/>
            </a:xfrm>
            <a:custGeom>
              <a:avLst/>
              <a:gdLst/>
              <a:ahLst/>
              <a:cxnLst/>
              <a:rect l="l" t="t" r="r" b="b"/>
              <a:pathLst>
                <a:path w="913" h="457" extrusionOk="0">
                  <a:moveTo>
                    <a:pt x="214" y="1"/>
                  </a:moveTo>
                  <a:cubicBezTo>
                    <a:pt x="153" y="1"/>
                    <a:pt x="122" y="31"/>
                    <a:pt x="62" y="62"/>
                  </a:cubicBezTo>
                  <a:cubicBezTo>
                    <a:pt x="31" y="123"/>
                    <a:pt x="1" y="153"/>
                    <a:pt x="1" y="214"/>
                  </a:cubicBezTo>
                  <a:cubicBezTo>
                    <a:pt x="1" y="275"/>
                    <a:pt x="31" y="335"/>
                    <a:pt x="62" y="366"/>
                  </a:cubicBezTo>
                  <a:cubicBezTo>
                    <a:pt x="122" y="396"/>
                    <a:pt x="153" y="426"/>
                    <a:pt x="214" y="426"/>
                  </a:cubicBezTo>
                  <a:lnTo>
                    <a:pt x="214" y="457"/>
                  </a:lnTo>
                  <a:lnTo>
                    <a:pt x="670" y="457"/>
                  </a:lnTo>
                  <a:cubicBezTo>
                    <a:pt x="791" y="457"/>
                    <a:pt x="913" y="366"/>
                    <a:pt x="913" y="244"/>
                  </a:cubicBezTo>
                  <a:cubicBezTo>
                    <a:pt x="913" y="153"/>
                    <a:pt x="882" y="92"/>
                    <a:pt x="852" y="62"/>
                  </a:cubicBezTo>
                  <a:cubicBezTo>
                    <a:pt x="791" y="1"/>
                    <a:pt x="730" y="1"/>
                    <a:pt x="6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16"/>
            <p:cNvSpPr/>
            <p:nvPr/>
          </p:nvSpPr>
          <p:spPr>
            <a:xfrm>
              <a:off x="1331600" y="2491200"/>
              <a:ext cx="18250" cy="13700"/>
            </a:xfrm>
            <a:custGeom>
              <a:avLst/>
              <a:gdLst/>
              <a:ahLst/>
              <a:cxnLst/>
              <a:rect l="l" t="t" r="r" b="b"/>
              <a:pathLst>
                <a:path w="730" h="548" extrusionOk="0">
                  <a:moveTo>
                    <a:pt x="365" y="1"/>
                  </a:moveTo>
                  <a:cubicBezTo>
                    <a:pt x="0" y="1"/>
                    <a:pt x="0" y="548"/>
                    <a:pt x="365" y="548"/>
                  </a:cubicBezTo>
                  <a:cubicBezTo>
                    <a:pt x="730" y="548"/>
                    <a:pt x="730"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16"/>
            <p:cNvSpPr/>
            <p:nvPr/>
          </p:nvSpPr>
          <p:spPr>
            <a:xfrm>
              <a:off x="1244200" y="2518575"/>
              <a:ext cx="19025" cy="14025"/>
            </a:xfrm>
            <a:custGeom>
              <a:avLst/>
              <a:gdLst/>
              <a:ahLst/>
              <a:cxnLst/>
              <a:rect l="l" t="t" r="r" b="b"/>
              <a:pathLst>
                <a:path w="761" h="561" extrusionOk="0">
                  <a:moveTo>
                    <a:pt x="183" y="0"/>
                  </a:moveTo>
                  <a:lnTo>
                    <a:pt x="122" y="30"/>
                  </a:lnTo>
                  <a:cubicBezTo>
                    <a:pt x="92" y="30"/>
                    <a:pt x="92" y="61"/>
                    <a:pt x="62" y="91"/>
                  </a:cubicBezTo>
                  <a:cubicBezTo>
                    <a:pt x="31" y="122"/>
                    <a:pt x="31" y="122"/>
                    <a:pt x="31" y="152"/>
                  </a:cubicBezTo>
                  <a:cubicBezTo>
                    <a:pt x="1" y="182"/>
                    <a:pt x="1" y="213"/>
                    <a:pt x="1" y="243"/>
                  </a:cubicBezTo>
                  <a:lnTo>
                    <a:pt x="1" y="334"/>
                  </a:lnTo>
                  <a:lnTo>
                    <a:pt x="31" y="395"/>
                  </a:lnTo>
                  <a:cubicBezTo>
                    <a:pt x="31" y="426"/>
                    <a:pt x="62" y="456"/>
                    <a:pt x="92" y="456"/>
                  </a:cubicBezTo>
                  <a:cubicBezTo>
                    <a:pt x="122" y="486"/>
                    <a:pt x="153" y="517"/>
                    <a:pt x="183" y="517"/>
                  </a:cubicBezTo>
                  <a:lnTo>
                    <a:pt x="183" y="547"/>
                  </a:lnTo>
                  <a:lnTo>
                    <a:pt x="487" y="547"/>
                  </a:lnTo>
                  <a:cubicBezTo>
                    <a:pt x="497" y="557"/>
                    <a:pt x="508" y="561"/>
                    <a:pt x="518" y="561"/>
                  </a:cubicBezTo>
                  <a:cubicBezTo>
                    <a:pt x="538" y="561"/>
                    <a:pt x="558" y="547"/>
                    <a:pt x="578" y="547"/>
                  </a:cubicBezTo>
                  <a:cubicBezTo>
                    <a:pt x="670" y="517"/>
                    <a:pt x="700" y="456"/>
                    <a:pt x="730" y="395"/>
                  </a:cubicBezTo>
                  <a:cubicBezTo>
                    <a:pt x="761" y="365"/>
                    <a:pt x="761" y="304"/>
                    <a:pt x="761" y="274"/>
                  </a:cubicBezTo>
                  <a:lnTo>
                    <a:pt x="761" y="213"/>
                  </a:lnTo>
                  <a:cubicBezTo>
                    <a:pt x="761" y="152"/>
                    <a:pt x="730" y="122"/>
                    <a:pt x="700" y="91"/>
                  </a:cubicBezTo>
                  <a:lnTo>
                    <a:pt x="639" y="30"/>
                  </a:lnTo>
                  <a:cubicBezTo>
                    <a:pt x="578" y="0"/>
                    <a:pt x="548" y="0"/>
                    <a:pt x="4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16"/>
            <p:cNvSpPr/>
            <p:nvPr/>
          </p:nvSpPr>
          <p:spPr>
            <a:xfrm>
              <a:off x="1339950" y="2542125"/>
              <a:ext cx="14475" cy="19025"/>
            </a:xfrm>
            <a:custGeom>
              <a:avLst/>
              <a:gdLst/>
              <a:ahLst/>
              <a:cxnLst/>
              <a:rect l="l" t="t" r="r" b="b"/>
              <a:pathLst>
                <a:path w="579" h="761" extrusionOk="0">
                  <a:moveTo>
                    <a:pt x="214" y="0"/>
                  </a:moveTo>
                  <a:cubicBezTo>
                    <a:pt x="183" y="0"/>
                    <a:pt x="122" y="31"/>
                    <a:pt x="92" y="61"/>
                  </a:cubicBezTo>
                  <a:lnTo>
                    <a:pt x="62" y="122"/>
                  </a:lnTo>
                  <a:cubicBezTo>
                    <a:pt x="31" y="152"/>
                    <a:pt x="31" y="213"/>
                    <a:pt x="31" y="244"/>
                  </a:cubicBezTo>
                  <a:lnTo>
                    <a:pt x="1" y="244"/>
                  </a:lnTo>
                  <a:lnTo>
                    <a:pt x="1" y="487"/>
                  </a:lnTo>
                  <a:cubicBezTo>
                    <a:pt x="1" y="517"/>
                    <a:pt x="1" y="547"/>
                    <a:pt x="31" y="578"/>
                  </a:cubicBezTo>
                  <a:cubicBezTo>
                    <a:pt x="62" y="669"/>
                    <a:pt x="92" y="699"/>
                    <a:pt x="183" y="730"/>
                  </a:cubicBezTo>
                  <a:cubicBezTo>
                    <a:pt x="214" y="760"/>
                    <a:pt x="244" y="760"/>
                    <a:pt x="274" y="760"/>
                  </a:cubicBezTo>
                  <a:lnTo>
                    <a:pt x="366" y="760"/>
                  </a:lnTo>
                  <a:cubicBezTo>
                    <a:pt x="396" y="760"/>
                    <a:pt x="457" y="730"/>
                    <a:pt x="487" y="699"/>
                  </a:cubicBezTo>
                  <a:lnTo>
                    <a:pt x="517" y="639"/>
                  </a:lnTo>
                  <a:cubicBezTo>
                    <a:pt x="548" y="578"/>
                    <a:pt x="578" y="547"/>
                    <a:pt x="578" y="487"/>
                  </a:cubicBezTo>
                  <a:lnTo>
                    <a:pt x="578" y="274"/>
                  </a:lnTo>
                  <a:cubicBezTo>
                    <a:pt x="578" y="244"/>
                    <a:pt x="548" y="183"/>
                    <a:pt x="548" y="152"/>
                  </a:cubicBezTo>
                  <a:cubicBezTo>
                    <a:pt x="517" y="92"/>
                    <a:pt x="457" y="31"/>
                    <a:pt x="396" y="31"/>
                  </a:cubicBezTo>
                  <a:cubicBezTo>
                    <a:pt x="366" y="0"/>
                    <a:pt x="335" y="0"/>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16"/>
            <p:cNvSpPr/>
            <p:nvPr/>
          </p:nvSpPr>
          <p:spPr>
            <a:xfrm>
              <a:off x="1258650" y="2578600"/>
              <a:ext cx="23575" cy="18825"/>
            </a:xfrm>
            <a:custGeom>
              <a:avLst/>
              <a:gdLst/>
              <a:ahLst/>
              <a:cxnLst/>
              <a:rect l="l" t="t" r="r" b="b"/>
              <a:pathLst>
                <a:path w="943" h="753" extrusionOk="0">
                  <a:moveTo>
                    <a:pt x="274" y="0"/>
                  </a:moveTo>
                  <a:cubicBezTo>
                    <a:pt x="213" y="31"/>
                    <a:pt x="152" y="61"/>
                    <a:pt x="92" y="122"/>
                  </a:cubicBezTo>
                  <a:lnTo>
                    <a:pt x="31" y="183"/>
                  </a:lnTo>
                  <a:cubicBezTo>
                    <a:pt x="0" y="243"/>
                    <a:pt x="0" y="304"/>
                    <a:pt x="0" y="365"/>
                  </a:cubicBezTo>
                  <a:cubicBezTo>
                    <a:pt x="0" y="426"/>
                    <a:pt x="0" y="487"/>
                    <a:pt x="31" y="517"/>
                  </a:cubicBezTo>
                  <a:cubicBezTo>
                    <a:pt x="31" y="578"/>
                    <a:pt x="61" y="608"/>
                    <a:pt x="92" y="639"/>
                  </a:cubicBezTo>
                  <a:cubicBezTo>
                    <a:pt x="152" y="699"/>
                    <a:pt x="213" y="730"/>
                    <a:pt x="274" y="730"/>
                  </a:cubicBezTo>
                  <a:cubicBezTo>
                    <a:pt x="304" y="745"/>
                    <a:pt x="335" y="753"/>
                    <a:pt x="365" y="753"/>
                  </a:cubicBezTo>
                  <a:cubicBezTo>
                    <a:pt x="396" y="753"/>
                    <a:pt x="426" y="745"/>
                    <a:pt x="456" y="730"/>
                  </a:cubicBezTo>
                  <a:lnTo>
                    <a:pt x="608" y="730"/>
                  </a:lnTo>
                  <a:cubicBezTo>
                    <a:pt x="639" y="730"/>
                    <a:pt x="700" y="699"/>
                    <a:pt x="730" y="699"/>
                  </a:cubicBezTo>
                  <a:cubicBezTo>
                    <a:pt x="760" y="669"/>
                    <a:pt x="821" y="639"/>
                    <a:pt x="852" y="608"/>
                  </a:cubicBezTo>
                  <a:cubicBezTo>
                    <a:pt x="882" y="578"/>
                    <a:pt x="912" y="547"/>
                    <a:pt x="912" y="517"/>
                  </a:cubicBezTo>
                  <a:cubicBezTo>
                    <a:pt x="943" y="456"/>
                    <a:pt x="943" y="426"/>
                    <a:pt x="943" y="365"/>
                  </a:cubicBezTo>
                  <a:lnTo>
                    <a:pt x="943" y="274"/>
                  </a:lnTo>
                  <a:cubicBezTo>
                    <a:pt x="943" y="213"/>
                    <a:pt x="912" y="152"/>
                    <a:pt x="852" y="122"/>
                  </a:cubicBezTo>
                  <a:lnTo>
                    <a:pt x="791" y="61"/>
                  </a:lnTo>
                  <a:cubicBezTo>
                    <a:pt x="730" y="31"/>
                    <a:pt x="669" y="31"/>
                    <a:pt x="608" y="31"/>
                  </a:cubicBezTo>
                  <a:lnTo>
                    <a:pt x="578" y="31"/>
                  </a:lnTo>
                  <a:lnTo>
                    <a:pt x="45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16"/>
            <p:cNvSpPr/>
            <p:nvPr/>
          </p:nvSpPr>
          <p:spPr>
            <a:xfrm>
              <a:off x="1333875" y="2598350"/>
              <a:ext cx="18275" cy="13700"/>
            </a:xfrm>
            <a:custGeom>
              <a:avLst/>
              <a:gdLst/>
              <a:ahLst/>
              <a:cxnLst/>
              <a:rect l="l" t="t" r="r" b="b"/>
              <a:pathLst>
                <a:path w="731" h="548" extrusionOk="0">
                  <a:moveTo>
                    <a:pt x="213" y="1"/>
                  </a:moveTo>
                  <a:lnTo>
                    <a:pt x="122" y="31"/>
                  </a:lnTo>
                  <a:cubicBezTo>
                    <a:pt x="92" y="61"/>
                    <a:pt x="61" y="61"/>
                    <a:pt x="61" y="92"/>
                  </a:cubicBezTo>
                  <a:cubicBezTo>
                    <a:pt x="31" y="122"/>
                    <a:pt x="31" y="153"/>
                    <a:pt x="31" y="183"/>
                  </a:cubicBezTo>
                  <a:cubicBezTo>
                    <a:pt x="1" y="213"/>
                    <a:pt x="1" y="244"/>
                    <a:pt x="1" y="274"/>
                  </a:cubicBezTo>
                  <a:lnTo>
                    <a:pt x="1" y="365"/>
                  </a:lnTo>
                  <a:lnTo>
                    <a:pt x="31" y="426"/>
                  </a:lnTo>
                  <a:cubicBezTo>
                    <a:pt x="31" y="457"/>
                    <a:pt x="61" y="487"/>
                    <a:pt x="92" y="517"/>
                  </a:cubicBezTo>
                  <a:cubicBezTo>
                    <a:pt x="122" y="517"/>
                    <a:pt x="122" y="548"/>
                    <a:pt x="153" y="548"/>
                  </a:cubicBezTo>
                  <a:lnTo>
                    <a:pt x="335" y="548"/>
                  </a:lnTo>
                  <a:lnTo>
                    <a:pt x="426" y="517"/>
                  </a:lnTo>
                  <a:lnTo>
                    <a:pt x="487" y="517"/>
                  </a:lnTo>
                  <a:cubicBezTo>
                    <a:pt x="517" y="517"/>
                    <a:pt x="548" y="517"/>
                    <a:pt x="578" y="487"/>
                  </a:cubicBezTo>
                  <a:cubicBezTo>
                    <a:pt x="609" y="487"/>
                    <a:pt x="639" y="457"/>
                    <a:pt x="669" y="457"/>
                  </a:cubicBezTo>
                  <a:cubicBezTo>
                    <a:pt x="669" y="426"/>
                    <a:pt x="700" y="396"/>
                    <a:pt x="700" y="365"/>
                  </a:cubicBezTo>
                  <a:cubicBezTo>
                    <a:pt x="730" y="335"/>
                    <a:pt x="730" y="305"/>
                    <a:pt x="730" y="274"/>
                  </a:cubicBezTo>
                  <a:lnTo>
                    <a:pt x="730" y="213"/>
                  </a:lnTo>
                  <a:cubicBezTo>
                    <a:pt x="700" y="183"/>
                    <a:pt x="700" y="153"/>
                    <a:pt x="669" y="122"/>
                  </a:cubicBezTo>
                  <a:lnTo>
                    <a:pt x="609" y="92"/>
                  </a:lnTo>
                  <a:cubicBezTo>
                    <a:pt x="578" y="61"/>
                    <a:pt x="548" y="61"/>
                    <a:pt x="487" y="61"/>
                  </a:cubicBezTo>
                  <a:lnTo>
                    <a:pt x="487" y="31"/>
                  </a:lnTo>
                  <a:lnTo>
                    <a:pt x="425" y="31"/>
                  </a:lnTo>
                  <a:cubicBezTo>
                    <a:pt x="405" y="14"/>
                    <a:pt x="385"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16"/>
            <p:cNvSpPr/>
            <p:nvPr/>
          </p:nvSpPr>
          <p:spPr>
            <a:xfrm>
              <a:off x="1329325" y="2663700"/>
              <a:ext cx="22825" cy="17500"/>
            </a:xfrm>
            <a:custGeom>
              <a:avLst/>
              <a:gdLst/>
              <a:ahLst/>
              <a:cxnLst/>
              <a:rect l="l" t="t" r="r" b="b"/>
              <a:pathLst>
                <a:path w="913" h="700" extrusionOk="0">
                  <a:moveTo>
                    <a:pt x="456" y="1"/>
                  </a:moveTo>
                  <a:cubicBezTo>
                    <a:pt x="0" y="1"/>
                    <a:pt x="0" y="700"/>
                    <a:pt x="456" y="700"/>
                  </a:cubicBezTo>
                  <a:cubicBezTo>
                    <a:pt x="912" y="700"/>
                    <a:pt x="912" y="1"/>
                    <a:pt x="4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16"/>
            <p:cNvSpPr/>
            <p:nvPr/>
          </p:nvSpPr>
          <p:spPr>
            <a:xfrm>
              <a:off x="1308800" y="2716125"/>
              <a:ext cx="18275" cy="13725"/>
            </a:xfrm>
            <a:custGeom>
              <a:avLst/>
              <a:gdLst/>
              <a:ahLst/>
              <a:cxnLst/>
              <a:rect l="l" t="t" r="r" b="b"/>
              <a:pathLst>
                <a:path w="731" h="549" extrusionOk="0">
                  <a:moveTo>
                    <a:pt x="365" y="1"/>
                  </a:moveTo>
                  <a:cubicBezTo>
                    <a:pt x="1" y="1"/>
                    <a:pt x="1" y="548"/>
                    <a:pt x="365" y="548"/>
                  </a:cubicBezTo>
                  <a:cubicBezTo>
                    <a:pt x="730" y="548"/>
                    <a:pt x="730"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16"/>
            <p:cNvSpPr/>
            <p:nvPr/>
          </p:nvSpPr>
          <p:spPr>
            <a:xfrm>
              <a:off x="1388600" y="2755650"/>
              <a:ext cx="16725" cy="13700"/>
            </a:xfrm>
            <a:custGeom>
              <a:avLst/>
              <a:gdLst/>
              <a:ahLst/>
              <a:cxnLst/>
              <a:rect l="l" t="t" r="r" b="b"/>
              <a:pathLst>
                <a:path w="669" h="548" extrusionOk="0">
                  <a:moveTo>
                    <a:pt x="334" y="0"/>
                  </a:moveTo>
                  <a:cubicBezTo>
                    <a:pt x="0" y="31"/>
                    <a:pt x="0" y="517"/>
                    <a:pt x="334" y="548"/>
                  </a:cubicBezTo>
                  <a:cubicBezTo>
                    <a:pt x="669" y="517"/>
                    <a:pt x="669" y="31"/>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16"/>
            <p:cNvSpPr/>
            <p:nvPr/>
          </p:nvSpPr>
          <p:spPr>
            <a:xfrm>
              <a:off x="1393900" y="2805800"/>
              <a:ext cx="16750" cy="14475"/>
            </a:xfrm>
            <a:custGeom>
              <a:avLst/>
              <a:gdLst/>
              <a:ahLst/>
              <a:cxnLst/>
              <a:rect l="l" t="t" r="r" b="b"/>
              <a:pathLst>
                <a:path w="670" h="579" extrusionOk="0">
                  <a:moveTo>
                    <a:pt x="335" y="1"/>
                  </a:moveTo>
                  <a:cubicBezTo>
                    <a:pt x="1" y="31"/>
                    <a:pt x="1" y="517"/>
                    <a:pt x="335" y="578"/>
                  </a:cubicBezTo>
                  <a:cubicBezTo>
                    <a:pt x="670" y="517"/>
                    <a:pt x="670" y="3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16"/>
            <p:cNvSpPr/>
            <p:nvPr/>
          </p:nvSpPr>
          <p:spPr>
            <a:xfrm>
              <a:off x="1431150" y="2899275"/>
              <a:ext cx="9900" cy="7625"/>
            </a:xfrm>
            <a:custGeom>
              <a:avLst/>
              <a:gdLst/>
              <a:ahLst/>
              <a:cxnLst/>
              <a:rect l="l" t="t" r="r" b="b"/>
              <a:pathLst>
                <a:path w="396" h="305" extrusionOk="0">
                  <a:moveTo>
                    <a:pt x="213" y="0"/>
                  </a:moveTo>
                  <a:cubicBezTo>
                    <a:pt x="0" y="0"/>
                    <a:pt x="0" y="304"/>
                    <a:pt x="213" y="304"/>
                  </a:cubicBezTo>
                  <a:cubicBezTo>
                    <a:pt x="395" y="304"/>
                    <a:pt x="395" y="0"/>
                    <a:pt x="2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16"/>
            <p:cNvSpPr/>
            <p:nvPr/>
          </p:nvSpPr>
          <p:spPr>
            <a:xfrm>
              <a:off x="1239650" y="2658375"/>
              <a:ext cx="22075" cy="16750"/>
            </a:xfrm>
            <a:custGeom>
              <a:avLst/>
              <a:gdLst/>
              <a:ahLst/>
              <a:cxnLst/>
              <a:rect l="l" t="t" r="r" b="b"/>
              <a:pathLst>
                <a:path w="883" h="670" extrusionOk="0">
                  <a:moveTo>
                    <a:pt x="426" y="1"/>
                  </a:moveTo>
                  <a:cubicBezTo>
                    <a:pt x="1" y="1"/>
                    <a:pt x="1" y="670"/>
                    <a:pt x="426" y="670"/>
                  </a:cubicBezTo>
                  <a:cubicBezTo>
                    <a:pt x="882" y="670"/>
                    <a:pt x="882"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16"/>
            <p:cNvSpPr/>
            <p:nvPr/>
          </p:nvSpPr>
          <p:spPr>
            <a:xfrm>
              <a:off x="1162900" y="2637100"/>
              <a:ext cx="18275" cy="13700"/>
            </a:xfrm>
            <a:custGeom>
              <a:avLst/>
              <a:gdLst/>
              <a:ahLst/>
              <a:cxnLst/>
              <a:rect l="l" t="t" r="r" b="b"/>
              <a:pathLst>
                <a:path w="731" h="548" extrusionOk="0">
                  <a:moveTo>
                    <a:pt x="365" y="1"/>
                  </a:moveTo>
                  <a:cubicBezTo>
                    <a:pt x="1" y="1"/>
                    <a:pt x="1" y="548"/>
                    <a:pt x="365" y="548"/>
                  </a:cubicBezTo>
                  <a:cubicBezTo>
                    <a:pt x="730" y="548"/>
                    <a:pt x="730"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16"/>
            <p:cNvSpPr/>
            <p:nvPr/>
          </p:nvSpPr>
          <p:spPr>
            <a:xfrm>
              <a:off x="1197850" y="2581625"/>
              <a:ext cx="15225" cy="12950"/>
            </a:xfrm>
            <a:custGeom>
              <a:avLst/>
              <a:gdLst/>
              <a:ahLst/>
              <a:cxnLst/>
              <a:rect l="l" t="t" r="r" b="b"/>
              <a:pathLst>
                <a:path w="609" h="518" extrusionOk="0">
                  <a:moveTo>
                    <a:pt x="305" y="1"/>
                  </a:moveTo>
                  <a:cubicBezTo>
                    <a:pt x="1" y="31"/>
                    <a:pt x="1" y="457"/>
                    <a:pt x="305" y="518"/>
                  </a:cubicBezTo>
                  <a:cubicBezTo>
                    <a:pt x="609" y="457"/>
                    <a:pt x="609" y="31"/>
                    <a:pt x="3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16"/>
            <p:cNvSpPr/>
            <p:nvPr/>
          </p:nvSpPr>
          <p:spPr>
            <a:xfrm>
              <a:off x="1113500" y="2542125"/>
              <a:ext cx="16000" cy="12950"/>
            </a:xfrm>
            <a:custGeom>
              <a:avLst/>
              <a:gdLst/>
              <a:ahLst/>
              <a:cxnLst/>
              <a:rect l="l" t="t" r="r" b="b"/>
              <a:pathLst>
                <a:path w="640" h="518" extrusionOk="0">
                  <a:moveTo>
                    <a:pt x="335" y="0"/>
                  </a:moveTo>
                  <a:cubicBezTo>
                    <a:pt x="1" y="0"/>
                    <a:pt x="1" y="517"/>
                    <a:pt x="335" y="517"/>
                  </a:cubicBezTo>
                  <a:cubicBezTo>
                    <a:pt x="639" y="517"/>
                    <a:pt x="639"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16"/>
            <p:cNvSpPr/>
            <p:nvPr/>
          </p:nvSpPr>
          <p:spPr>
            <a:xfrm>
              <a:off x="1164425" y="2474500"/>
              <a:ext cx="15225" cy="12925"/>
            </a:xfrm>
            <a:custGeom>
              <a:avLst/>
              <a:gdLst/>
              <a:ahLst/>
              <a:cxnLst/>
              <a:rect l="l" t="t" r="r" b="b"/>
              <a:pathLst>
                <a:path w="609" h="517" extrusionOk="0">
                  <a:moveTo>
                    <a:pt x="304" y="0"/>
                  </a:moveTo>
                  <a:cubicBezTo>
                    <a:pt x="0" y="31"/>
                    <a:pt x="0" y="486"/>
                    <a:pt x="304" y="517"/>
                  </a:cubicBezTo>
                  <a:cubicBezTo>
                    <a:pt x="608" y="486"/>
                    <a:pt x="608" y="31"/>
                    <a:pt x="3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16"/>
            <p:cNvSpPr/>
            <p:nvPr/>
          </p:nvSpPr>
          <p:spPr>
            <a:xfrm>
              <a:off x="1227500" y="2457775"/>
              <a:ext cx="16725" cy="12950"/>
            </a:xfrm>
            <a:custGeom>
              <a:avLst/>
              <a:gdLst/>
              <a:ahLst/>
              <a:cxnLst/>
              <a:rect l="l" t="t" r="r" b="b"/>
              <a:pathLst>
                <a:path w="669" h="518" extrusionOk="0">
                  <a:moveTo>
                    <a:pt x="183" y="0"/>
                  </a:moveTo>
                  <a:cubicBezTo>
                    <a:pt x="152" y="31"/>
                    <a:pt x="91" y="61"/>
                    <a:pt x="61" y="92"/>
                  </a:cubicBezTo>
                  <a:lnTo>
                    <a:pt x="31" y="122"/>
                  </a:lnTo>
                  <a:cubicBezTo>
                    <a:pt x="0" y="183"/>
                    <a:pt x="0" y="213"/>
                    <a:pt x="0" y="274"/>
                  </a:cubicBezTo>
                  <a:cubicBezTo>
                    <a:pt x="0" y="304"/>
                    <a:pt x="0" y="335"/>
                    <a:pt x="0" y="365"/>
                  </a:cubicBezTo>
                  <a:cubicBezTo>
                    <a:pt x="0" y="396"/>
                    <a:pt x="31" y="426"/>
                    <a:pt x="61" y="426"/>
                  </a:cubicBezTo>
                  <a:cubicBezTo>
                    <a:pt x="91" y="456"/>
                    <a:pt x="122" y="487"/>
                    <a:pt x="152" y="517"/>
                  </a:cubicBezTo>
                  <a:lnTo>
                    <a:pt x="304" y="517"/>
                  </a:lnTo>
                  <a:lnTo>
                    <a:pt x="365" y="487"/>
                  </a:lnTo>
                  <a:lnTo>
                    <a:pt x="456" y="487"/>
                  </a:lnTo>
                  <a:cubicBezTo>
                    <a:pt x="487" y="487"/>
                    <a:pt x="517" y="487"/>
                    <a:pt x="547" y="456"/>
                  </a:cubicBezTo>
                  <a:cubicBezTo>
                    <a:pt x="578" y="426"/>
                    <a:pt x="639" y="396"/>
                    <a:pt x="669" y="335"/>
                  </a:cubicBezTo>
                  <a:cubicBezTo>
                    <a:pt x="669" y="304"/>
                    <a:pt x="669" y="304"/>
                    <a:pt x="669" y="274"/>
                  </a:cubicBezTo>
                  <a:lnTo>
                    <a:pt x="669" y="213"/>
                  </a:lnTo>
                  <a:cubicBezTo>
                    <a:pt x="639" y="183"/>
                    <a:pt x="608" y="122"/>
                    <a:pt x="608" y="122"/>
                  </a:cubicBezTo>
                  <a:lnTo>
                    <a:pt x="547" y="61"/>
                  </a:lnTo>
                  <a:cubicBezTo>
                    <a:pt x="527" y="61"/>
                    <a:pt x="507" y="48"/>
                    <a:pt x="487" y="48"/>
                  </a:cubicBezTo>
                  <a:cubicBezTo>
                    <a:pt x="476" y="48"/>
                    <a:pt x="466" y="51"/>
                    <a:pt x="456" y="61"/>
                  </a:cubicBezTo>
                  <a:lnTo>
                    <a:pt x="487" y="31"/>
                  </a:lnTo>
                  <a:lnTo>
                    <a:pt x="395" y="31"/>
                  </a:lnTo>
                  <a:lnTo>
                    <a:pt x="30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16"/>
            <p:cNvSpPr/>
            <p:nvPr/>
          </p:nvSpPr>
          <p:spPr>
            <a:xfrm>
              <a:off x="1086150" y="2457025"/>
              <a:ext cx="14475" cy="19775"/>
            </a:xfrm>
            <a:custGeom>
              <a:avLst/>
              <a:gdLst/>
              <a:ahLst/>
              <a:cxnLst/>
              <a:rect l="l" t="t" r="r" b="b"/>
              <a:pathLst>
                <a:path w="579" h="791" extrusionOk="0">
                  <a:moveTo>
                    <a:pt x="213" y="0"/>
                  </a:moveTo>
                  <a:cubicBezTo>
                    <a:pt x="153" y="30"/>
                    <a:pt x="122" y="30"/>
                    <a:pt x="92" y="91"/>
                  </a:cubicBezTo>
                  <a:lnTo>
                    <a:pt x="31" y="122"/>
                  </a:lnTo>
                  <a:cubicBezTo>
                    <a:pt x="1" y="182"/>
                    <a:pt x="1" y="213"/>
                    <a:pt x="1" y="274"/>
                  </a:cubicBezTo>
                  <a:lnTo>
                    <a:pt x="1" y="486"/>
                  </a:lnTo>
                  <a:cubicBezTo>
                    <a:pt x="1" y="547"/>
                    <a:pt x="1" y="578"/>
                    <a:pt x="31" y="608"/>
                  </a:cubicBezTo>
                  <a:cubicBezTo>
                    <a:pt x="61" y="669"/>
                    <a:pt x="92" y="730"/>
                    <a:pt x="183" y="760"/>
                  </a:cubicBezTo>
                  <a:cubicBezTo>
                    <a:pt x="213" y="760"/>
                    <a:pt x="244" y="790"/>
                    <a:pt x="274" y="790"/>
                  </a:cubicBezTo>
                  <a:lnTo>
                    <a:pt x="365" y="790"/>
                  </a:lnTo>
                  <a:cubicBezTo>
                    <a:pt x="396" y="760"/>
                    <a:pt x="457" y="760"/>
                    <a:pt x="487" y="699"/>
                  </a:cubicBezTo>
                  <a:lnTo>
                    <a:pt x="548" y="669"/>
                  </a:lnTo>
                  <a:cubicBezTo>
                    <a:pt x="548" y="608"/>
                    <a:pt x="578" y="547"/>
                    <a:pt x="578" y="517"/>
                  </a:cubicBezTo>
                  <a:lnTo>
                    <a:pt x="578" y="274"/>
                  </a:lnTo>
                  <a:cubicBezTo>
                    <a:pt x="578" y="243"/>
                    <a:pt x="548" y="213"/>
                    <a:pt x="548" y="182"/>
                  </a:cubicBezTo>
                  <a:cubicBezTo>
                    <a:pt x="517" y="122"/>
                    <a:pt x="457" y="61"/>
                    <a:pt x="396" y="30"/>
                  </a:cubicBezTo>
                  <a:cubicBezTo>
                    <a:pt x="365" y="0"/>
                    <a:pt x="305" y="0"/>
                    <a:pt x="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16"/>
            <p:cNvSpPr/>
            <p:nvPr/>
          </p:nvSpPr>
          <p:spPr>
            <a:xfrm>
              <a:off x="1206225" y="2377975"/>
              <a:ext cx="20525" cy="15225"/>
            </a:xfrm>
            <a:custGeom>
              <a:avLst/>
              <a:gdLst/>
              <a:ahLst/>
              <a:cxnLst/>
              <a:rect l="l" t="t" r="r" b="b"/>
              <a:pathLst>
                <a:path w="821" h="609" extrusionOk="0">
                  <a:moveTo>
                    <a:pt x="426" y="1"/>
                  </a:moveTo>
                  <a:cubicBezTo>
                    <a:pt x="0" y="1"/>
                    <a:pt x="0" y="609"/>
                    <a:pt x="426" y="609"/>
                  </a:cubicBezTo>
                  <a:cubicBezTo>
                    <a:pt x="821" y="60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16"/>
            <p:cNvSpPr/>
            <p:nvPr/>
          </p:nvSpPr>
          <p:spPr>
            <a:xfrm>
              <a:off x="1077025" y="2389375"/>
              <a:ext cx="20550" cy="15225"/>
            </a:xfrm>
            <a:custGeom>
              <a:avLst/>
              <a:gdLst/>
              <a:ahLst/>
              <a:cxnLst/>
              <a:rect l="l" t="t" r="r" b="b"/>
              <a:pathLst>
                <a:path w="822" h="609" extrusionOk="0">
                  <a:moveTo>
                    <a:pt x="426" y="1"/>
                  </a:moveTo>
                  <a:cubicBezTo>
                    <a:pt x="1" y="1"/>
                    <a:pt x="1" y="609"/>
                    <a:pt x="426" y="609"/>
                  </a:cubicBezTo>
                  <a:cubicBezTo>
                    <a:pt x="822" y="609"/>
                    <a:pt x="822"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16"/>
            <p:cNvSpPr/>
            <p:nvPr/>
          </p:nvSpPr>
          <p:spPr>
            <a:xfrm>
              <a:off x="1108200" y="2289075"/>
              <a:ext cx="15200" cy="12950"/>
            </a:xfrm>
            <a:custGeom>
              <a:avLst/>
              <a:gdLst/>
              <a:ahLst/>
              <a:cxnLst/>
              <a:rect l="l" t="t" r="r" b="b"/>
              <a:pathLst>
                <a:path w="608" h="518" extrusionOk="0">
                  <a:moveTo>
                    <a:pt x="304" y="1"/>
                  </a:moveTo>
                  <a:cubicBezTo>
                    <a:pt x="0" y="31"/>
                    <a:pt x="0" y="457"/>
                    <a:pt x="304" y="517"/>
                  </a:cubicBezTo>
                  <a:cubicBezTo>
                    <a:pt x="608" y="457"/>
                    <a:pt x="608" y="3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16"/>
            <p:cNvSpPr/>
            <p:nvPr/>
          </p:nvSpPr>
          <p:spPr>
            <a:xfrm>
              <a:off x="1222175" y="2299725"/>
              <a:ext cx="24350" cy="18250"/>
            </a:xfrm>
            <a:custGeom>
              <a:avLst/>
              <a:gdLst/>
              <a:ahLst/>
              <a:cxnLst/>
              <a:rect l="l" t="t" r="r" b="b"/>
              <a:pathLst>
                <a:path w="974" h="730" extrusionOk="0">
                  <a:moveTo>
                    <a:pt x="183" y="0"/>
                  </a:moveTo>
                  <a:cubicBezTo>
                    <a:pt x="122" y="31"/>
                    <a:pt x="61" y="61"/>
                    <a:pt x="31" y="122"/>
                  </a:cubicBezTo>
                  <a:cubicBezTo>
                    <a:pt x="0" y="183"/>
                    <a:pt x="0" y="243"/>
                    <a:pt x="31" y="304"/>
                  </a:cubicBezTo>
                  <a:cubicBezTo>
                    <a:pt x="31" y="365"/>
                    <a:pt x="61" y="426"/>
                    <a:pt x="122" y="456"/>
                  </a:cubicBezTo>
                  <a:cubicBezTo>
                    <a:pt x="183" y="517"/>
                    <a:pt x="274" y="547"/>
                    <a:pt x="335" y="578"/>
                  </a:cubicBezTo>
                  <a:lnTo>
                    <a:pt x="578" y="699"/>
                  </a:lnTo>
                  <a:cubicBezTo>
                    <a:pt x="639" y="730"/>
                    <a:pt x="700" y="730"/>
                    <a:pt x="760" y="730"/>
                  </a:cubicBezTo>
                  <a:cubicBezTo>
                    <a:pt x="821" y="699"/>
                    <a:pt x="882" y="669"/>
                    <a:pt x="912" y="608"/>
                  </a:cubicBezTo>
                  <a:cubicBezTo>
                    <a:pt x="943" y="547"/>
                    <a:pt x="973" y="486"/>
                    <a:pt x="943" y="426"/>
                  </a:cubicBezTo>
                  <a:cubicBezTo>
                    <a:pt x="912" y="365"/>
                    <a:pt x="882" y="304"/>
                    <a:pt x="821" y="274"/>
                  </a:cubicBezTo>
                  <a:lnTo>
                    <a:pt x="608" y="152"/>
                  </a:lnTo>
                  <a:cubicBezTo>
                    <a:pt x="517" y="122"/>
                    <a:pt x="456" y="91"/>
                    <a:pt x="365" y="31"/>
                  </a:cubicBezTo>
                  <a:cubicBezTo>
                    <a:pt x="335" y="31"/>
                    <a:pt x="304" y="0"/>
                    <a:pt x="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16"/>
            <p:cNvSpPr/>
            <p:nvPr/>
          </p:nvSpPr>
          <p:spPr>
            <a:xfrm>
              <a:off x="1298925" y="2283750"/>
              <a:ext cx="15975" cy="12200"/>
            </a:xfrm>
            <a:custGeom>
              <a:avLst/>
              <a:gdLst/>
              <a:ahLst/>
              <a:cxnLst/>
              <a:rect l="l" t="t" r="r" b="b"/>
              <a:pathLst>
                <a:path w="639" h="488" extrusionOk="0">
                  <a:moveTo>
                    <a:pt x="304" y="1"/>
                  </a:moveTo>
                  <a:cubicBezTo>
                    <a:pt x="0" y="1"/>
                    <a:pt x="0" y="487"/>
                    <a:pt x="304" y="487"/>
                  </a:cubicBezTo>
                  <a:cubicBezTo>
                    <a:pt x="639" y="487"/>
                    <a:pt x="639" y="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16"/>
            <p:cNvSpPr/>
            <p:nvPr/>
          </p:nvSpPr>
          <p:spPr>
            <a:xfrm>
              <a:off x="1298925" y="2250325"/>
              <a:ext cx="15225" cy="11425"/>
            </a:xfrm>
            <a:custGeom>
              <a:avLst/>
              <a:gdLst/>
              <a:ahLst/>
              <a:cxnLst/>
              <a:rect l="l" t="t" r="r" b="b"/>
              <a:pathLst>
                <a:path w="609" h="457" extrusionOk="0">
                  <a:moveTo>
                    <a:pt x="304" y="0"/>
                  </a:moveTo>
                  <a:cubicBezTo>
                    <a:pt x="0" y="0"/>
                    <a:pt x="0" y="456"/>
                    <a:pt x="304" y="456"/>
                  </a:cubicBezTo>
                  <a:cubicBezTo>
                    <a:pt x="608" y="456"/>
                    <a:pt x="608" y="0"/>
                    <a:pt x="3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16"/>
            <p:cNvSpPr/>
            <p:nvPr/>
          </p:nvSpPr>
          <p:spPr>
            <a:xfrm>
              <a:off x="1302725" y="2359000"/>
              <a:ext cx="19025" cy="19000"/>
            </a:xfrm>
            <a:custGeom>
              <a:avLst/>
              <a:gdLst/>
              <a:ahLst/>
              <a:cxnLst/>
              <a:rect l="l" t="t" r="r" b="b"/>
              <a:pathLst>
                <a:path w="761" h="760" extrusionOk="0">
                  <a:moveTo>
                    <a:pt x="396" y="0"/>
                  </a:moveTo>
                  <a:cubicBezTo>
                    <a:pt x="0" y="122"/>
                    <a:pt x="0" y="638"/>
                    <a:pt x="396" y="760"/>
                  </a:cubicBezTo>
                  <a:cubicBezTo>
                    <a:pt x="760" y="638"/>
                    <a:pt x="760" y="122"/>
                    <a:pt x="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16"/>
            <p:cNvSpPr/>
            <p:nvPr/>
          </p:nvSpPr>
          <p:spPr>
            <a:xfrm>
              <a:off x="1364275" y="2298200"/>
              <a:ext cx="19775" cy="16750"/>
            </a:xfrm>
            <a:custGeom>
              <a:avLst/>
              <a:gdLst/>
              <a:ahLst/>
              <a:cxnLst/>
              <a:rect l="l" t="t" r="r" b="b"/>
              <a:pathLst>
                <a:path w="791" h="670" extrusionOk="0">
                  <a:moveTo>
                    <a:pt x="396" y="0"/>
                  </a:moveTo>
                  <a:cubicBezTo>
                    <a:pt x="0" y="61"/>
                    <a:pt x="0" y="608"/>
                    <a:pt x="396" y="669"/>
                  </a:cubicBezTo>
                  <a:cubicBezTo>
                    <a:pt x="791" y="608"/>
                    <a:pt x="791" y="61"/>
                    <a:pt x="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16"/>
            <p:cNvSpPr/>
            <p:nvPr/>
          </p:nvSpPr>
          <p:spPr>
            <a:xfrm>
              <a:off x="1370350" y="2388625"/>
              <a:ext cx="19025" cy="15975"/>
            </a:xfrm>
            <a:custGeom>
              <a:avLst/>
              <a:gdLst/>
              <a:ahLst/>
              <a:cxnLst/>
              <a:rect l="l" t="t" r="r" b="b"/>
              <a:pathLst>
                <a:path w="761" h="639" extrusionOk="0">
                  <a:moveTo>
                    <a:pt x="396" y="0"/>
                  </a:moveTo>
                  <a:cubicBezTo>
                    <a:pt x="1" y="31"/>
                    <a:pt x="1" y="608"/>
                    <a:pt x="396" y="639"/>
                  </a:cubicBezTo>
                  <a:cubicBezTo>
                    <a:pt x="760" y="608"/>
                    <a:pt x="760" y="31"/>
                    <a:pt x="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3" name="Google Shape;493;p16"/>
          <p:cNvSpPr/>
          <p:nvPr/>
        </p:nvSpPr>
        <p:spPr>
          <a:xfrm rot="1415794">
            <a:off x="3332402" y="4291154"/>
            <a:ext cx="495207" cy="1219718"/>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16"/>
          <p:cNvSpPr/>
          <p:nvPr/>
        </p:nvSpPr>
        <p:spPr>
          <a:xfrm rot="-5400000">
            <a:off x="-876200" y="3010975"/>
            <a:ext cx="2830015" cy="1730451"/>
          </a:xfrm>
          <a:custGeom>
            <a:avLst/>
            <a:gdLst/>
            <a:ahLst/>
            <a:cxnLst/>
            <a:rect l="l" t="t" r="r" b="b"/>
            <a:pathLst>
              <a:path w="88087" h="53862" extrusionOk="0">
                <a:moveTo>
                  <a:pt x="7265" y="0"/>
                </a:moveTo>
                <a:cubicBezTo>
                  <a:pt x="7234" y="4013"/>
                  <a:pt x="9180" y="8238"/>
                  <a:pt x="12766" y="11885"/>
                </a:cubicBezTo>
                <a:cubicBezTo>
                  <a:pt x="16687" y="15897"/>
                  <a:pt x="21885" y="18815"/>
                  <a:pt x="28268" y="20517"/>
                </a:cubicBezTo>
                <a:cubicBezTo>
                  <a:pt x="32783" y="21723"/>
                  <a:pt x="37861" y="22344"/>
                  <a:pt x="43392" y="22344"/>
                </a:cubicBezTo>
                <a:cubicBezTo>
                  <a:pt x="44415" y="22344"/>
                  <a:pt x="45453" y="22323"/>
                  <a:pt x="46505" y="22280"/>
                </a:cubicBezTo>
                <a:cubicBezTo>
                  <a:pt x="51034" y="22098"/>
                  <a:pt x="55655" y="21612"/>
                  <a:pt x="60092" y="21125"/>
                </a:cubicBezTo>
                <a:cubicBezTo>
                  <a:pt x="65707" y="20527"/>
                  <a:pt x="71462" y="19911"/>
                  <a:pt x="77198" y="19911"/>
                </a:cubicBezTo>
                <a:cubicBezTo>
                  <a:pt x="79038" y="19911"/>
                  <a:pt x="80876" y="19975"/>
                  <a:pt x="82707" y="20122"/>
                </a:cubicBezTo>
                <a:cubicBezTo>
                  <a:pt x="84287" y="20244"/>
                  <a:pt x="86324" y="20821"/>
                  <a:pt x="87327" y="22007"/>
                </a:cubicBezTo>
                <a:cubicBezTo>
                  <a:pt x="87752" y="22493"/>
                  <a:pt x="87965" y="23131"/>
                  <a:pt x="87904" y="23770"/>
                </a:cubicBezTo>
                <a:cubicBezTo>
                  <a:pt x="87813" y="24894"/>
                  <a:pt x="86962" y="25897"/>
                  <a:pt x="85290" y="26809"/>
                </a:cubicBezTo>
                <a:cubicBezTo>
                  <a:pt x="79980" y="29767"/>
                  <a:pt x="73990" y="30678"/>
                  <a:pt x="68380" y="30678"/>
                </a:cubicBezTo>
                <a:cubicBezTo>
                  <a:pt x="64132" y="30678"/>
                  <a:pt x="60102" y="30156"/>
                  <a:pt x="56749" y="29606"/>
                </a:cubicBezTo>
                <a:cubicBezTo>
                  <a:pt x="54317" y="29180"/>
                  <a:pt x="51794" y="28694"/>
                  <a:pt x="49363" y="28207"/>
                </a:cubicBezTo>
                <a:cubicBezTo>
                  <a:pt x="43137" y="26995"/>
                  <a:pt x="36696" y="25710"/>
                  <a:pt x="30273" y="25710"/>
                </a:cubicBezTo>
                <a:cubicBezTo>
                  <a:pt x="29452" y="25710"/>
                  <a:pt x="28632" y="25731"/>
                  <a:pt x="27812" y="25776"/>
                </a:cubicBezTo>
                <a:cubicBezTo>
                  <a:pt x="23891" y="25958"/>
                  <a:pt x="20031" y="26688"/>
                  <a:pt x="16323" y="27904"/>
                </a:cubicBezTo>
                <a:cubicBezTo>
                  <a:pt x="13708" y="28755"/>
                  <a:pt x="9331" y="30761"/>
                  <a:pt x="9058" y="34651"/>
                </a:cubicBezTo>
                <a:cubicBezTo>
                  <a:pt x="8967" y="36050"/>
                  <a:pt x="9544" y="37296"/>
                  <a:pt x="10547" y="37873"/>
                </a:cubicBezTo>
                <a:cubicBezTo>
                  <a:pt x="10997" y="38139"/>
                  <a:pt x="11529" y="38267"/>
                  <a:pt x="12181" y="38267"/>
                </a:cubicBezTo>
                <a:cubicBezTo>
                  <a:pt x="12498" y="38267"/>
                  <a:pt x="12844" y="38237"/>
                  <a:pt x="13222" y="38177"/>
                </a:cubicBezTo>
                <a:cubicBezTo>
                  <a:pt x="15563" y="37782"/>
                  <a:pt x="17690" y="36566"/>
                  <a:pt x="19757" y="35381"/>
                </a:cubicBezTo>
                <a:cubicBezTo>
                  <a:pt x="22296" y="33922"/>
                  <a:pt x="24695" y="32547"/>
                  <a:pt x="27437" y="32547"/>
                </a:cubicBezTo>
                <a:cubicBezTo>
                  <a:pt x="27551" y="32547"/>
                  <a:pt x="27666" y="32549"/>
                  <a:pt x="27782" y="32554"/>
                </a:cubicBezTo>
                <a:cubicBezTo>
                  <a:pt x="28602" y="32584"/>
                  <a:pt x="29697" y="32797"/>
                  <a:pt x="30305" y="33588"/>
                </a:cubicBezTo>
                <a:cubicBezTo>
                  <a:pt x="30669" y="34104"/>
                  <a:pt x="30791" y="34773"/>
                  <a:pt x="30578" y="35411"/>
                </a:cubicBezTo>
                <a:cubicBezTo>
                  <a:pt x="30274" y="36354"/>
                  <a:pt x="29575" y="37144"/>
                  <a:pt x="28633" y="37539"/>
                </a:cubicBezTo>
                <a:cubicBezTo>
                  <a:pt x="27933" y="37809"/>
                  <a:pt x="27200" y="37897"/>
                  <a:pt x="26455" y="37897"/>
                </a:cubicBezTo>
                <a:cubicBezTo>
                  <a:pt x="25777" y="37897"/>
                  <a:pt x="25089" y="37824"/>
                  <a:pt x="24408" y="37752"/>
                </a:cubicBezTo>
                <a:lnTo>
                  <a:pt x="23648" y="37661"/>
                </a:lnTo>
                <a:cubicBezTo>
                  <a:pt x="22982" y="37599"/>
                  <a:pt x="22314" y="37568"/>
                  <a:pt x="21646" y="37568"/>
                </a:cubicBezTo>
                <a:cubicBezTo>
                  <a:pt x="13783" y="37568"/>
                  <a:pt x="5965" y="41781"/>
                  <a:pt x="1763" y="48421"/>
                </a:cubicBezTo>
                <a:cubicBezTo>
                  <a:pt x="365" y="50609"/>
                  <a:pt x="30" y="52433"/>
                  <a:pt x="730" y="53861"/>
                </a:cubicBezTo>
                <a:lnTo>
                  <a:pt x="851" y="53770"/>
                </a:lnTo>
                <a:cubicBezTo>
                  <a:pt x="0" y="52038"/>
                  <a:pt x="942" y="49910"/>
                  <a:pt x="1854" y="48451"/>
                </a:cubicBezTo>
                <a:cubicBezTo>
                  <a:pt x="6054" y="41842"/>
                  <a:pt x="13815" y="37659"/>
                  <a:pt x="21642" y="37659"/>
                </a:cubicBezTo>
                <a:cubicBezTo>
                  <a:pt x="22311" y="37659"/>
                  <a:pt x="22980" y="37689"/>
                  <a:pt x="23648" y="37752"/>
                </a:cubicBezTo>
                <a:lnTo>
                  <a:pt x="24408" y="37843"/>
                </a:lnTo>
                <a:cubicBezTo>
                  <a:pt x="25089" y="37915"/>
                  <a:pt x="25784" y="37988"/>
                  <a:pt x="26473" y="37988"/>
                </a:cubicBezTo>
                <a:cubicBezTo>
                  <a:pt x="27229" y="37988"/>
                  <a:pt x="27978" y="37901"/>
                  <a:pt x="28694" y="37630"/>
                </a:cubicBezTo>
                <a:cubicBezTo>
                  <a:pt x="29666" y="37205"/>
                  <a:pt x="30396" y="36384"/>
                  <a:pt x="30700" y="35381"/>
                </a:cubicBezTo>
                <a:cubicBezTo>
                  <a:pt x="30912" y="34743"/>
                  <a:pt x="30821" y="34043"/>
                  <a:pt x="30426" y="33496"/>
                </a:cubicBezTo>
                <a:cubicBezTo>
                  <a:pt x="29788" y="32645"/>
                  <a:pt x="28663" y="32432"/>
                  <a:pt x="27812" y="32402"/>
                </a:cubicBezTo>
                <a:cubicBezTo>
                  <a:pt x="27741" y="32401"/>
                  <a:pt x="27669" y="32400"/>
                  <a:pt x="27598" y="32400"/>
                </a:cubicBezTo>
                <a:cubicBezTo>
                  <a:pt x="26241" y="32400"/>
                  <a:pt x="24890" y="32674"/>
                  <a:pt x="23648" y="33223"/>
                </a:cubicBezTo>
                <a:cubicBezTo>
                  <a:pt x="22280" y="33800"/>
                  <a:pt x="20973" y="34499"/>
                  <a:pt x="19727" y="35259"/>
                </a:cubicBezTo>
                <a:cubicBezTo>
                  <a:pt x="17660" y="36414"/>
                  <a:pt x="15532" y="37630"/>
                  <a:pt x="13222" y="38025"/>
                </a:cubicBezTo>
                <a:cubicBezTo>
                  <a:pt x="12857" y="38086"/>
                  <a:pt x="12520" y="38116"/>
                  <a:pt x="12207" y="38116"/>
                </a:cubicBezTo>
                <a:cubicBezTo>
                  <a:pt x="11581" y="38116"/>
                  <a:pt x="11054" y="37995"/>
                  <a:pt x="10608" y="37752"/>
                </a:cubicBezTo>
                <a:cubicBezTo>
                  <a:pt x="9666" y="37205"/>
                  <a:pt x="9119" y="35989"/>
                  <a:pt x="9210" y="34621"/>
                </a:cubicBezTo>
                <a:cubicBezTo>
                  <a:pt x="9453" y="30822"/>
                  <a:pt x="13800" y="28846"/>
                  <a:pt x="16383" y="27995"/>
                </a:cubicBezTo>
                <a:cubicBezTo>
                  <a:pt x="20061" y="26779"/>
                  <a:pt x="23921" y="26049"/>
                  <a:pt x="27812" y="25867"/>
                </a:cubicBezTo>
                <a:cubicBezTo>
                  <a:pt x="28591" y="25828"/>
                  <a:pt x="29371" y="25809"/>
                  <a:pt x="30150" y="25809"/>
                </a:cubicBezTo>
                <a:cubicBezTo>
                  <a:pt x="36608" y="25809"/>
                  <a:pt x="43070" y="27078"/>
                  <a:pt x="49363" y="28299"/>
                </a:cubicBezTo>
                <a:cubicBezTo>
                  <a:pt x="51764" y="28785"/>
                  <a:pt x="54287" y="29271"/>
                  <a:pt x="56749" y="29697"/>
                </a:cubicBezTo>
                <a:cubicBezTo>
                  <a:pt x="60128" y="30249"/>
                  <a:pt x="64189" y="30778"/>
                  <a:pt x="68465" y="30778"/>
                </a:cubicBezTo>
                <a:cubicBezTo>
                  <a:pt x="74075" y="30778"/>
                  <a:pt x="80056" y="29867"/>
                  <a:pt x="85351" y="26900"/>
                </a:cubicBezTo>
                <a:cubicBezTo>
                  <a:pt x="87023" y="25928"/>
                  <a:pt x="87904" y="24925"/>
                  <a:pt x="87996" y="23770"/>
                </a:cubicBezTo>
                <a:cubicBezTo>
                  <a:pt x="88087" y="23101"/>
                  <a:pt x="87844" y="22432"/>
                  <a:pt x="87388" y="21916"/>
                </a:cubicBezTo>
                <a:cubicBezTo>
                  <a:pt x="86385" y="20700"/>
                  <a:pt x="84287" y="20153"/>
                  <a:pt x="82707" y="20001"/>
                </a:cubicBezTo>
                <a:cubicBezTo>
                  <a:pt x="80868" y="19853"/>
                  <a:pt x="79025" y="19790"/>
                  <a:pt x="77180" y="19790"/>
                </a:cubicBezTo>
                <a:cubicBezTo>
                  <a:pt x="71432" y="19790"/>
                  <a:pt x="65677" y="20405"/>
                  <a:pt x="60062" y="21004"/>
                </a:cubicBezTo>
                <a:cubicBezTo>
                  <a:pt x="55624" y="21490"/>
                  <a:pt x="51034" y="21976"/>
                  <a:pt x="46475" y="22159"/>
                </a:cubicBezTo>
                <a:cubicBezTo>
                  <a:pt x="45422" y="22201"/>
                  <a:pt x="44385" y="22223"/>
                  <a:pt x="43364" y="22223"/>
                </a:cubicBezTo>
                <a:cubicBezTo>
                  <a:pt x="37840" y="22223"/>
                  <a:pt x="32788" y="21602"/>
                  <a:pt x="28298" y="20396"/>
                </a:cubicBezTo>
                <a:cubicBezTo>
                  <a:pt x="21946" y="18694"/>
                  <a:pt x="16748" y="15806"/>
                  <a:pt x="12827" y="11794"/>
                </a:cubicBezTo>
                <a:cubicBezTo>
                  <a:pt x="9301" y="8177"/>
                  <a:pt x="7356" y="3982"/>
                  <a:pt x="7356"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hree columns 2">
  <p:cSld name="CUSTOM_2_3">
    <p:spTree>
      <p:nvGrpSpPr>
        <p:cNvPr id="1" name="Shape 495"/>
        <p:cNvGrpSpPr/>
        <p:nvPr/>
      </p:nvGrpSpPr>
      <p:grpSpPr>
        <a:xfrm>
          <a:off x="0" y="0"/>
          <a:ext cx="0" cy="0"/>
          <a:chOff x="0" y="0"/>
          <a:chExt cx="0" cy="0"/>
        </a:xfrm>
      </p:grpSpPr>
      <p:sp>
        <p:nvSpPr>
          <p:cNvPr id="496" name="Google Shape;496;p17"/>
          <p:cNvSpPr txBox="1">
            <a:spLocks noGrp="1"/>
          </p:cNvSpPr>
          <p:nvPr>
            <p:ph type="subTitle" idx="1"/>
          </p:nvPr>
        </p:nvSpPr>
        <p:spPr>
          <a:xfrm>
            <a:off x="711675" y="3281000"/>
            <a:ext cx="2397300" cy="58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97" name="Google Shape;497;p17"/>
          <p:cNvSpPr txBox="1">
            <a:spLocks noGrp="1"/>
          </p:cNvSpPr>
          <p:nvPr>
            <p:ph type="title"/>
          </p:nvPr>
        </p:nvSpPr>
        <p:spPr>
          <a:xfrm>
            <a:off x="711675" y="2834364"/>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98" name="Google Shape;498;p17"/>
          <p:cNvSpPr txBox="1">
            <a:spLocks noGrp="1"/>
          </p:cNvSpPr>
          <p:nvPr>
            <p:ph type="subTitle" idx="2"/>
          </p:nvPr>
        </p:nvSpPr>
        <p:spPr>
          <a:xfrm>
            <a:off x="3373350" y="3281000"/>
            <a:ext cx="2397300" cy="58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99" name="Google Shape;499;p17"/>
          <p:cNvSpPr txBox="1">
            <a:spLocks noGrp="1"/>
          </p:cNvSpPr>
          <p:nvPr>
            <p:ph type="title" idx="3"/>
          </p:nvPr>
        </p:nvSpPr>
        <p:spPr>
          <a:xfrm>
            <a:off x="3373350" y="2834364"/>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00" name="Google Shape;500;p17"/>
          <p:cNvSpPr txBox="1">
            <a:spLocks noGrp="1"/>
          </p:cNvSpPr>
          <p:nvPr>
            <p:ph type="subTitle" idx="4"/>
          </p:nvPr>
        </p:nvSpPr>
        <p:spPr>
          <a:xfrm>
            <a:off x="6035025" y="3281000"/>
            <a:ext cx="2397300" cy="58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01" name="Google Shape;501;p17"/>
          <p:cNvSpPr txBox="1">
            <a:spLocks noGrp="1"/>
          </p:cNvSpPr>
          <p:nvPr>
            <p:ph type="title" idx="5"/>
          </p:nvPr>
        </p:nvSpPr>
        <p:spPr>
          <a:xfrm>
            <a:off x="6035025" y="2834364"/>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02" name="Google Shape;502;p17"/>
          <p:cNvSpPr txBox="1">
            <a:spLocks noGrp="1"/>
          </p:cNvSpPr>
          <p:nvPr>
            <p:ph type="title" idx="6"/>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503" name="Google Shape;503;p17"/>
          <p:cNvSpPr/>
          <p:nvPr/>
        </p:nvSpPr>
        <p:spPr>
          <a:xfrm>
            <a:off x="8137025" y="4207638"/>
            <a:ext cx="1204450" cy="538575"/>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17"/>
          <p:cNvSpPr/>
          <p:nvPr/>
        </p:nvSpPr>
        <p:spPr>
          <a:xfrm rot="684866">
            <a:off x="692076" y="4202682"/>
            <a:ext cx="495189" cy="1219673"/>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5" name="Google Shape;505;p17"/>
          <p:cNvGrpSpPr/>
          <p:nvPr/>
        </p:nvGrpSpPr>
        <p:grpSpPr>
          <a:xfrm rot="2386321">
            <a:off x="4172209" y="3659110"/>
            <a:ext cx="976995" cy="1467461"/>
            <a:chOff x="5900825" y="3389400"/>
            <a:chExt cx="558550" cy="838950"/>
          </a:xfrm>
        </p:grpSpPr>
        <p:sp>
          <p:nvSpPr>
            <p:cNvPr id="506" name="Google Shape;506;p17"/>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17"/>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17"/>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17"/>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17"/>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17"/>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17"/>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17"/>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17"/>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17"/>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17"/>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17"/>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17"/>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17"/>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17"/>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17"/>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17"/>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17"/>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17"/>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17"/>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17"/>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17"/>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17"/>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17"/>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17"/>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17"/>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17"/>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17"/>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17"/>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17"/>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6" name="Google Shape;536;p17"/>
          <p:cNvSpPr/>
          <p:nvPr/>
        </p:nvSpPr>
        <p:spPr>
          <a:xfrm rot="-8951899" flipH="1">
            <a:off x="7859984" y="451286"/>
            <a:ext cx="2509915" cy="1730407"/>
          </a:xfrm>
          <a:custGeom>
            <a:avLst/>
            <a:gdLst/>
            <a:ahLst/>
            <a:cxnLst/>
            <a:rect l="l" t="t" r="r" b="b"/>
            <a:pathLst>
              <a:path w="82799" h="57084" extrusionOk="0">
                <a:moveTo>
                  <a:pt x="82676" y="0"/>
                </a:moveTo>
                <a:cubicBezTo>
                  <a:pt x="80376" y="15591"/>
                  <a:pt x="66960" y="26274"/>
                  <a:pt x="52252" y="26274"/>
                </a:cubicBezTo>
                <a:cubicBezTo>
                  <a:pt x="48694" y="26274"/>
                  <a:pt x="45061" y="25649"/>
                  <a:pt x="41490" y="24317"/>
                </a:cubicBezTo>
                <a:cubicBezTo>
                  <a:pt x="36749" y="22524"/>
                  <a:pt x="32402" y="19545"/>
                  <a:pt x="28207" y="16657"/>
                </a:cubicBezTo>
                <a:cubicBezTo>
                  <a:pt x="22250" y="12554"/>
                  <a:pt x="16079" y="8298"/>
                  <a:pt x="8845" y="7630"/>
                </a:cubicBezTo>
                <a:cubicBezTo>
                  <a:pt x="8538" y="7602"/>
                  <a:pt x="8217" y="7587"/>
                  <a:pt x="7888" y="7587"/>
                </a:cubicBezTo>
                <a:cubicBezTo>
                  <a:pt x="4635" y="7587"/>
                  <a:pt x="541" y="8985"/>
                  <a:pt x="183" y="12463"/>
                </a:cubicBezTo>
                <a:cubicBezTo>
                  <a:pt x="0" y="14043"/>
                  <a:pt x="730" y="15533"/>
                  <a:pt x="2158" y="16748"/>
                </a:cubicBezTo>
                <a:cubicBezTo>
                  <a:pt x="3526" y="17843"/>
                  <a:pt x="5198" y="18542"/>
                  <a:pt x="6961" y="18754"/>
                </a:cubicBezTo>
                <a:cubicBezTo>
                  <a:pt x="7789" y="18828"/>
                  <a:pt x="8628" y="18868"/>
                  <a:pt x="9472" y="18868"/>
                </a:cubicBezTo>
                <a:cubicBezTo>
                  <a:pt x="10022" y="18868"/>
                  <a:pt x="10573" y="18851"/>
                  <a:pt x="11125" y="18815"/>
                </a:cubicBezTo>
                <a:cubicBezTo>
                  <a:pt x="11696" y="18798"/>
                  <a:pt x="12273" y="18783"/>
                  <a:pt x="12850" y="18783"/>
                </a:cubicBezTo>
                <a:cubicBezTo>
                  <a:pt x="14268" y="18783"/>
                  <a:pt x="15691" y="18874"/>
                  <a:pt x="17052" y="19241"/>
                </a:cubicBezTo>
                <a:cubicBezTo>
                  <a:pt x="19089" y="19849"/>
                  <a:pt x="20760" y="21338"/>
                  <a:pt x="21612" y="23283"/>
                </a:cubicBezTo>
                <a:cubicBezTo>
                  <a:pt x="22098" y="24408"/>
                  <a:pt x="22007" y="25715"/>
                  <a:pt x="21368" y="26749"/>
                </a:cubicBezTo>
                <a:cubicBezTo>
                  <a:pt x="20683" y="27788"/>
                  <a:pt x="19240" y="28619"/>
                  <a:pt x="17509" y="28619"/>
                </a:cubicBezTo>
                <a:cubicBezTo>
                  <a:pt x="16862" y="28619"/>
                  <a:pt x="16175" y="28503"/>
                  <a:pt x="15472" y="28238"/>
                </a:cubicBezTo>
                <a:cubicBezTo>
                  <a:pt x="13435" y="27448"/>
                  <a:pt x="11854" y="25745"/>
                  <a:pt x="10456" y="24043"/>
                </a:cubicBezTo>
                <a:cubicBezTo>
                  <a:pt x="10092" y="23496"/>
                  <a:pt x="9575" y="23071"/>
                  <a:pt x="8967" y="22797"/>
                </a:cubicBezTo>
                <a:cubicBezTo>
                  <a:pt x="8785" y="22736"/>
                  <a:pt x="8592" y="22706"/>
                  <a:pt x="8400" y="22706"/>
                </a:cubicBezTo>
                <a:cubicBezTo>
                  <a:pt x="8014" y="22706"/>
                  <a:pt x="7629" y="22827"/>
                  <a:pt x="7326" y="23071"/>
                </a:cubicBezTo>
                <a:cubicBezTo>
                  <a:pt x="6657" y="23557"/>
                  <a:pt x="6262" y="24286"/>
                  <a:pt x="6201" y="25107"/>
                </a:cubicBezTo>
                <a:cubicBezTo>
                  <a:pt x="6170" y="26597"/>
                  <a:pt x="7234" y="27843"/>
                  <a:pt x="8146" y="28603"/>
                </a:cubicBezTo>
                <a:cubicBezTo>
                  <a:pt x="11372" y="31375"/>
                  <a:pt x="15885" y="31880"/>
                  <a:pt x="19427" y="31880"/>
                </a:cubicBezTo>
                <a:cubicBezTo>
                  <a:pt x="19923" y="31880"/>
                  <a:pt x="20400" y="31870"/>
                  <a:pt x="20852" y="31855"/>
                </a:cubicBezTo>
                <a:cubicBezTo>
                  <a:pt x="21794" y="31825"/>
                  <a:pt x="22736" y="31764"/>
                  <a:pt x="23648" y="31733"/>
                </a:cubicBezTo>
                <a:cubicBezTo>
                  <a:pt x="25095" y="31645"/>
                  <a:pt x="26564" y="31562"/>
                  <a:pt x="28031" y="31562"/>
                </a:cubicBezTo>
                <a:cubicBezTo>
                  <a:pt x="30108" y="31562"/>
                  <a:pt x="32183" y="31728"/>
                  <a:pt x="34195" y="32281"/>
                </a:cubicBezTo>
                <a:cubicBezTo>
                  <a:pt x="36445" y="32919"/>
                  <a:pt x="38512" y="34469"/>
                  <a:pt x="39454" y="36202"/>
                </a:cubicBezTo>
                <a:cubicBezTo>
                  <a:pt x="40001" y="37205"/>
                  <a:pt x="40122" y="38390"/>
                  <a:pt x="39788" y="39484"/>
                </a:cubicBezTo>
                <a:cubicBezTo>
                  <a:pt x="38944" y="41993"/>
                  <a:pt x="36049" y="42858"/>
                  <a:pt x="33094" y="42858"/>
                </a:cubicBezTo>
                <a:cubicBezTo>
                  <a:pt x="32434" y="42858"/>
                  <a:pt x="31770" y="42814"/>
                  <a:pt x="31125" y="42737"/>
                </a:cubicBezTo>
                <a:cubicBezTo>
                  <a:pt x="28511" y="42402"/>
                  <a:pt x="25897" y="41855"/>
                  <a:pt x="23344" y="41095"/>
                </a:cubicBezTo>
                <a:lnTo>
                  <a:pt x="22432" y="40852"/>
                </a:lnTo>
                <a:cubicBezTo>
                  <a:pt x="20760" y="40335"/>
                  <a:pt x="19028" y="39819"/>
                  <a:pt x="17265" y="39819"/>
                </a:cubicBezTo>
                <a:cubicBezTo>
                  <a:pt x="17234" y="39818"/>
                  <a:pt x="17204" y="39818"/>
                  <a:pt x="17174" y="39818"/>
                </a:cubicBezTo>
                <a:cubicBezTo>
                  <a:pt x="14370" y="39818"/>
                  <a:pt x="12637" y="41200"/>
                  <a:pt x="11915" y="42493"/>
                </a:cubicBezTo>
                <a:cubicBezTo>
                  <a:pt x="11338" y="43588"/>
                  <a:pt x="11247" y="44864"/>
                  <a:pt x="11642" y="46019"/>
                </a:cubicBezTo>
                <a:cubicBezTo>
                  <a:pt x="12250" y="48056"/>
                  <a:pt x="14165" y="50183"/>
                  <a:pt x="16505" y="51399"/>
                </a:cubicBezTo>
                <a:cubicBezTo>
                  <a:pt x="17356" y="51825"/>
                  <a:pt x="18268" y="52250"/>
                  <a:pt x="19180" y="52615"/>
                </a:cubicBezTo>
                <a:cubicBezTo>
                  <a:pt x="21672" y="53709"/>
                  <a:pt x="24256" y="54864"/>
                  <a:pt x="25776" y="57083"/>
                </a:cubicBezTo>
                <a:lnTo>
                  <a:pt x="25867" y="57053"/>
                </a:lnTo>
                <a:cubicBezTo>
                  <a:pt x="24317" y="54773"/>
                  <a:pt x="21733" y="53649"/>
                  <a:pt x="19210" y="52524"/>
                </a:cubicBezTo>
                <a:cubicBezTo>
                  <a:pt x="18329" y="52159"/>
                  <a:pt x="17387" y="51734"/>
                  <a:pt x="16535" y="51308"/>
                </a:cubicBezTo>
                <a:cubicBezTo>
                  <a:pt x="14225" y="50092"/>
                  <a:pt x="12341" y="48025"/>
                  <a:pt x="11733" y="46019"/>
                </a:cubicBezTo>
                <a:cubicBezTo>
                  <a:pt x="11338" y="44864"/>
                  <a:pt x="11459" y="43648"/>
                  <a:pt x="12006" y="42585"/>
                </a:cubicBezTo>
                <a:cubicBezTo>
                  <a:pt x="12706" y="41308"/>
                  <a:pt x="14438" y="39971"/>
                  <a:pt x="17204" y="39971"/>
                </a:cubicBezTo>
                <a:lnTo>
                  <a:pt x="17265" y="39971"/>
                </a:lnTo>
                <a:cubicBezTo>
                  <a:pt x="18997" y="39971"/>
                  <a:pt x="20730" y="40487"/>
                  <a:pt x="22402" y="40974"/>
                </a:cubicBezTo>
                <a:lnTo>
                  <a:pt x="23314" y="41247"/>
                </a:lnTo>
                <a:cubicBezTo>
                  <a:pt x="25867" y="41977"/>
                  <a:pt x="28481" y="42524"/>
                  <a:pt x="31125" y="42858"/>
                </a:cubicBezTo>
                <a:cubicBezTo>
                  <a:pt x="31787" y="42943"/>
                  <a:pt x="32471" y="42990"/>
                  <a:pt x="33151" y="42990"/>
                </a:cubicBezTo>
                <a:cubicBezTo>
                  <a:pt x="36124" y="42990"/>
                  <a:pt x="39038" y="42093"/>
                  <a:pt x="39879" y="39545"/>
                </a:cubicBezTo>
                <a:cubicBezTo>
                  <a:pt x="40244" y="38420"/>
                  <a:pt x="40122" y="37174"/>
                  <a:pt x="39545" y="36171"/>
                </a:cubicBezTo>
                <a:cubicBezTo>
                  <a:pt x="38603" y="34408"/>
                  <a:pt x="36505" y="32828"/>
                  <a:pt x="34226" y="32189"/>
                </a:cubicBezTo>
                <a:cubicBezTo>
                  <a:pt x="32174" y="31626"/>
                  <a:pt x="30047" y="31465"/>
                  <a:pt x="27915" y="31465"/>
                </a:cubicBezTo>
                <a:cubicBezTo>
                  <a:pt x="26477" y="31465"/>
                  <a:pt x="25037" y="31538"/>
                  <a:pt x="23618" y="31612"/>
                </a:cubicBezTo>
                <a:cubicBezTo>
                  <a:pt x="22706" y="31673"/>
                  <a:pt x="21794" y="31733"/>
                  <a:pt x="20852" y="31764"/>
                </a:cubicBezTo>
                <a:cubicBezTo>
                  <a:pt x="20453" y="31774"/>
                  <a:pt x="20035" y="31780"/>
                  <a:pt x="19602" y="31780"/>
                </a:cubicBezTo>
                <a:cubicBezTo>
                  <a:pt x="16045" y="31780"/>
                  <a:pt x="11486" y="31330"/>
                  <a:pt x="8207" y="28511"/>
                </a:cubicBezTo>
                <a:cubicBezTo>
                  <a:pt x="7326" y="27752"/>
                  <a:pt x="6292" y="26566"/>
                  <a:pt x="6322" y="25107"/>
                </a:cubicBezTo>
                <a:cubicBezTo>
                  <a:pt x="6353" y="24347"/>
                  <a:pt x="6748" y="23618"/>
                  <a:pt x="7386" y="23192"/>
                </a:cubicBezTo>
                <a:cubicBezTo>
                  <a:pt x="7678" y="22963"/>
                  <a:pt x="8041" y="22834"/>
                  <a:pt x="8407" y="22834"/>
                </a:cubicBezTo>
                <a:cubicBezTo>
                  <a:pt x="8575" y="22834"/>
                  <a:pt x="8743" y="22861"/>
                  <a:pt x="8906" y="22919"/>
                </a:cubicBezTo>
                <a:cubicBezTo>
                  <a:pt x="9484" y="23192"/>
                  <a:pt x="10000" y="23587"/>
                  <a:pt x="10335" y="24134"/>
                </a:cubicBezTo>
                <a:cubicBezTo>
                  <a:pt x="11763" y="25837"/>
                  <a:pt x="13374" y="27539"/>
                  <a:pt x="15441" y="28299"/>
                </a:cubicBezTo>
                <a:cubicBezTo>
                  <a:pt x="16084" y="28550"/>
                  <a:pt x="16821" y="28688"/>
                  <a:pt x="17564" y="28688"/>
                </a:cubicBezTo>
                <a:cubicBezTo>
                  <a:pt x="19070" y="28688"/>
                  <a:pt x="20605" y="28122"/>
                  <a:pt x="21460" y="26779"/>
                </a:cubicBezTo>
                <a:cubicBezTo>
                  <a:pt x="22128" y="25715"/>
                  <a:pt x="22219" y="24378"/>
                  <a:pt x="21703" y="23223"/>
                </a:cubicBezTo>
                <a:cubicBezTo>
                  <a:pt x="20852" y="21247"/>
                  <a:pt x="19149" y="19727"/>
                  <a:pt x="17083" y="19119"/>
                </a:cubicBezTo>
                <a:cubicBezTo>
                  <a:pt x="15752" y="18745"/>
                  <a:pt x="14380" y="18655"/>
                  <a:pt x="13013" y="18655"/>
                </a:cubicBezTo>
                <a:cubicBezTo>
                  <a:pt x="12381" y="18655"/>
                  <a:pt x="11750" y="18674"/>
                  <a:pt x="11125" y="18694"/>
                </a:cubicBezTo>
                <a:cubicBezTo>
                  <a:pt x="10659" y="18714"/>
                  <a:pt x="10193" y="18724"/>
                  <a:pt x="9728" y="18724"/>
                </a:cubicBezTo>
                <a:cubicBezTo>
                  <a:pt x="8798" y="18724"/>
                  <a:pt x="7873" y="18684"/>
                  <a:pt x="6961" y="18602"/>
                </a:cubicBezTo>
                <a:cubicBezTo>
                  <a:pt x="5228" y="18420"/>
                  <a:pt x="3587" y="17721"/>
                  <a:pt x="2219" y="16657"/>
                </a:cubicBezTo>
                <a:cubicBezTo>
                  <a:pt x="821" y="15472"/>
                  <a:pt x="122" y="13982"/>
                  <a:pt x="274" y="12463"/>
                </a:cubicBezTo>
                <a:cubicBezTo>
                  <a:pt x="631" y="9052"/>
                  <a:pt x="4622" y="7707"/>
                  <a:pt x="7833" y="7707"/>
                </a:cubicBezTo>
                <a:cubicBezTo>
                  <a:pt x="8170" y="7707"/>
                  <a:pt x="8500" y="7722"/>
                  <a:pt x="8815" y="7751"/>
                </a:cubicBezTo>
                <a:cubicBezTo>
                  <a:pt x="16019" y="8390"/>
                  <a:pt x="22189" y="12645"/>
                  <a:pt x="28147" y="16718"/>
                </a:cubicBezTo>
                <a:cubicBezTo>
                  <a:pt x="32341" y="19636"/>
                  <a:pt x="36688" y="22615"/>
                  <a:pt x="41430" y="24408"/>
                </a:cubicBezTo>
                <a:cubicBezTo>
                  <a:pt x="45021" y="25748"/>
                  <a:pt x="48675" y="26376"/>
                  <a:pt x="52252" y="26376"/>
                </a:cubicBezTo>
                <a:cubicBezTo>
                  <a:pt x="67020" y="26376"/>
                  <a:pt x="80474" y="15660"/>
                  <a:pt x="8279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hree columns 3">
  <p:cSld name="CUSTOM_2_3_2">
    <p:spTree>
      <p:nvGrpSpPr>
        <p:cNvPr id="1" name="Shape 537"/>
        <p:cNvGrpSpPr/>
        <p:nvPr/>
      </p:nvGrpSpPr>
      <p:grpSpPr>
        <a:xfrm>
          <a:off x="0" y="0"/>
          <a:ext cx="0" cy="0"/>
          <a:chOff x="0" y="0"/>
          <a:chExt cx="0" cy="0"/>
        </a:xfrm>
      </p:grpSpPr>
      <p:sp>
        <p:nvSpPr>
          <p:cNvPr id="538" name="Google Shape;538;p18"/>
          <p:cNvSpPr txBox="1">
            <a:spLocks noGrp="1"/>
          </p:cNvSpPr>
          <p:nvPr>
            <p:ph type="subTitle" idx="1"/>
          </p:nvPr>
        </p:nvSpPr>
        <p:spPr>
          <a:xfrm>
            <a:off x="711675" y="3584430"/>
            <a:ext cx="2397300" cy="788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39" name="Google Shape;539;p18"/>
          <p:cNvSpPr txBox="1">
            <a:spLocks noGrp="1"/>
          </p:cNvSpPr>
          <p:nvPr>
            <p:ph type="title"/>
          </p:nvPr>
        </p:nvSpPr>
        <p:spPr>
          <a:xfrm>
            <a:off x="711675" y="3137794"/>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40" name="Google Shape;540;p18"/>
          <p:cNvSpPr txBox="1">
            <a:spLocks noGrp="1"/>
          </p:cNvSpPr>
          <p:nvPr>
            <p:ph type="subTitle" idx="2"/>
          </p:nvPr>
        </p:nvSpPr>
        <p:spPr>
          <a:xfrm>
            <a:off x="3373350" y="3584430"/>
            <a:ext cx="2397300" cy="788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41" name="Google Shape;541;p18"/>
          <p:cNvSpPr txBox="1">
            <a:spLocks noGrp="1"/>
          </p:cNvSpPr>
          <p:nvPr>
            <p:ph type="title" idx="3"/>
          </p:nvPr>
        </p:nvSpPr>
        <p:spPr>
          <a:xfrm>
            <a:off x="3373350" y="3137794"/>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42" name="Google Shape;542;p18"/>
          <p:cNvSpPr txBox="1">
            <a:spLocks noGrp="1"/>
          </p:cNvSpPr>
          <p:nvPr>
            <p:ph type="subTitle" idx="4"/>
          </p:nvPr>
        </p:nvSpPr>
        <p:spPr>
          <a:xfrm>
            <a:off x="6035025" y="3584430"/>
            <a:ext cx="2397300" cy="788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43" name="Google Shape;543;p18"/>
          <p:cNvSpPr txBox="1">
            <a:spLocks noGrp="1"/>
          </p:cNvSpPr>
          <p:nvPr>
            <p:ph type="title" idx="5"/>
          </p:nvPr>
        </p:nvSpPr>
        <p:spPr>
          <a:xfrm>
            <a:off x="6035025" y="3137794"/>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44" name="Google Shape;544;p18"/>
          <p:cNvSpPr txBox="1">
            <a:spLocks noGrp="1"/>
          </p:cNvSpPr>
          <p:nvPr>
            <p:ph type="title" idx="6"/>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545" name="Google Shape;545;p18"/>
          <p:cNvSpPr/>
          <p:nvPr/>
        </p:nvSpPr>
        <p:spPr>
          <a:xfrm>
            <a:off x="8137025" y="4207638"/>
            <a:ext cx="1204450" cy="538575"/>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18"/>
          <p:cNvSpPr/>
          <p:nvPr/>
        </p:nvSpPr>
        <p:spPr>
          <a:xfrm rot="-6246677">
            <a:off x="34840" y="4076971"/>
            <a:ext cx="495188" cy="1219670"/>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18"/>
          <p:cNvSpPr/>
          <p:nvPr/>
        </p:nvSpPr>
        <p:spPr>
          <a:xfrm>
            <a:off x="7240024" y="-266574"/>
            <a:ext cx="2278102" cy="1394224"/>
          </a:xfrm>
          <a:custGeom>
            <a:avLst/>
            <a:gdLst/>
            <a:ahLst/>
            <a:cxnLst/>
            <a:rect l="l" t="t" r="r" b="b"/>
            <a:pathLst>
              <a:path w="30306" h="18547" extrusionOk="0">
                <a:moveTo>
                  <a:pt x="14525" y="0"/>
                </a:moveTo>
                <a:cubicBezTo>
                  <a:pt x="8853" y="0"/>
                  <a:pt x="122" y="1039"/>
                  <a:pt x="122" y="1039"/>
                </a:cubicBezTo>
                <a:cubicBezTo>
                  <a:pt x="1" y="3015"/>
                  <a:pt x="122" y="5021"/>
                  <a:pt x="487" y="6996"/>
                </a:cubicBezTo>
                <a:cubicBezTo>
                  <a:pt x="1186" y="11221"/>
                  <a:pt x="3101" y="14808"/>
                  <a:pt x="6414" y="16814"/>
                </a:cubicBezTo>
                <a:cubicBezTo>
                  <a:pt x="9059" y="18425"/>
                  <a:pt x="12311" y="18547"/>
                  <a:pt x="15229" y="18547"/>
                </a:cubicBezTo>
                <a:cubicBezTo>
                  <a:pt x="19363" y="18516"/>
                  <a:pt x="23284" y="16784"/>
                  <a:pt x="26050" y="13714"/>
                </a:cubicBezTo>
                <a:cubicBezTo>
                  <a:pt x="27296" y="12346"/>
                  <a:pt x="28603" y="10553"/>
                  <a:pt x="29181" y="8668"/>
                </a:cubicBezTo>
                <a:cubicBezTo>
                  <a:pt x="29940" y="6267"/>
                  <a:pt x="30184" y="3592"/>
                  <a:pt x="30305" y="1069"/>
                </a:cubicBezTo>
                <a:cubicBezTo>
                  <a:pt x="25290" y="401"/>
                  <a:pt x="20244" y="36"/>
                  <a:pt x="15198" y="5"/>
                </a:cubicBezTo>
                <a:cubicBezTo>
                  <a:pt x="14979" y="2"/>
                  <a:pt x="14755" y="0"/>
                  <a:pt x="145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48" name="Google Shape;548;p18"/>
          <p:cNvGrpSpPr/>
          <p:nvPr/>
        </p:nvGrpSpPr>
        <p:grpSpPr>
          <a:xfrm rot="2972535">
            <a:off x="3662991" y="3982838"/>
            <a:ext cx="976987" cy="1467448"/>
            <a:chOff x="5900825" y="3389400"/>
            <a:chExt cx="558550" cy="838950"/>
          </a:xfrm>
        </p:grpSpPr>
        <p:sp>
          <p:nvSpPr>
            <p:cNvPr id="549" name="Google Shape;549;p18"/>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18"/>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18"/>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18"/>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18"/>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18"/>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18"/>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18"/>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18"/>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18"/>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18"/>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18"/>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18"/>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18"/>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18"/>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18"/>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18"/>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18"/>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18"/>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18"/>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18"/>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18"/>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18"/>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18"/>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18"/>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18"/>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18"/>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18"/>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18"/>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18"/>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9" name="Google Shape;579;p18"/>
          <p:cNvSpPr/>
          <p:nvPr/>
        </p:nvSpPr>
        <p:spPr>
          <a:xfrm flipH="1">
            <a:off x="6554075" y="6150"/>
            <a:ext cx="2830015" cy="1730451"/>
          </a:xfrm>
          <a:custGeom>
            <a:avLst/>
            <a:gdLst/>
            <a:ahLst/>
            <a:cxnLst/>
            <a:rect l="l" t="t" r="r" b="b"/>
            <a:pathLst>
              <a:path w="88087" h="53862" extrusionOk="0">
                <a:moveTo>
                  <a:pt x="7265" y="0"/>
                </a:moveTo>
                <a:cubicBezTo>
                  <a:pt x="7234" y="4013"/>
                  <a:pt x="9180" y="8238"/>
                  <a:pt x="12766" y="11885"/>
                </a:cubicBezTo>
                <a:cubicBezTo>
                  <a:pt x="16687" y="15897"/>
                  <a:pt x="21885" y="18815"/>
                  <a:pt x="28268" y="20517"/>
                </a:cubicBezTo>
                <a:cubicBezTo>
                  <a:pt x="32783" y="21723"/>
                  <a:pt x="37861" y="22344"/>
                  <a:pt x="43392" y="22344"/>
                </a:cubicBezTo>
                <a:cubicBezTo>
                  <a:pt x="44415" y="22344"/>
                  <a:pt x="45453" y="22323"/>
                  <a:pt x="46505" y="22280"/>
                </a:cubicBezTo>
                <a:cubicBezTo>
                  <a:pt x="51034" y="22098"/>
                  <a:pt x="55655" y="21612"/>
                  <a:pt x="60092" y="21125"/>
                </a:cubicBezTo>
                <a:cubicBezTo>
                  <a:pt x="65707" y="20527"/>
                  <a:pt x="71462" y="19911"/>
                  <a:pt x="77198" y="19911"/>
                </a:cubicBezTo>
                <a:cubicBezTo>
                  <a:pt x="79038" y="19911"/>
                  <a:pt x="80876" y="19975"/>
                  <a:pt x="82707" y="20122"/>
                </a:cubicBezTo>
                <a:cubicBezTo>
                  <a:pt x="84287" y="20244"/>
                  <a:pt x="86324" y="20821"/>
                  <a:pt x="87327" y="22007"/>
                </a:cubicBezTo>
                <a:cubicBezTo>
                  <a:pt x="87752" y="22493"/>
                  <a:pt x="87965" y="23131"/>
                  <a:pt x="87904" y="23770"/>
                </a:cubicBezTo>
                <a:cubicBezTo>
                  <a:pt x="87813" y="24894"/>
                  <a:pt x="86962" y="25897"/>
                  <a:pt x="85290" y="26809"/>
                </a:cubicBezTo>
                <a:cubicBezTo>
                  <a:pt x="79980" y="29767"/>
                  <a:pt x="73990" y="30678"/>
                  <a:pt x="68380" y="30678"/>
                </a:cubicBezTo>
                <a:cubicBezTo>
                  <a:pt x="64132" y="30678"/>
                  <a:pt x="60102" y="30156"/>
                  <a:pt x="56749" y="29606"/>
                </a:cubicBezTo>
                <a:cubicBezTo>
                  <a:pt x="54317" y="29180"/>
                  <a:pt x="51794" y="28694"/>
                  <a:pt x="49363" y="28207"/>
                </a:cubicBezTo>
                <a:cubicBezTo>
                  <a:pt x="43137" y="26995"/>
                  <a:pt x="36696" y="25710"/>
                  <a:pt x="30273" y="25710"/>
                </a:cubicBezTo>
                <a:cubicBezTo>
                  <a:pt x="29452" y="25710"/>
                  <a:pt x="28632" y="25731"/>
                  <a:pt x="27812" y="25776"/>
                </a:cubicBezTo>
                <a:cubicBezTo>
                  <a:pt x="23891" y="25958"/>
                  <a:pt x="20031" y="26688"/>
                  <a:pt x="16323" y="27904"/>
                </a:cubicBezTo>
                <a:cubicBezTo>
                  <a:pt x="13708" y="28755"/>
                  <a:pt x="9331" y="30761"/>
                  <a:pt x="9058" y="34651"/>
                </a:cubicBezTo>
                <a:cubicBezTo>
                  <a:pt x="8967" y="36050"/>
                  <a:pt x="9544" y="37296"/>
                  <a:pt x="10547" y="37873"/>
                </a:cubicBezTo>
                <a:cubicBezTo>
                  <a:pt x="10997" y="38139"/>
                  <a:pt x="11529" y="38267"/>
                  <a:pt x="12181" y="38267"/>
                </a:cubicBezTo>
                <a:cubicBezTo>
                  <a:pt x="12498" y="38267"/>
                  <a:pt x="12844" y="38237"/>
                  <a:pt x="13222" y="38177"/>
                </a:cubicBezTo>
                <a:cubicBezTo>
                  <a:pt x="15563" y="37782"/>
                  <a:pt x="17690" y="36566"/>
                  <a:pt x="19757" y="35381"/>
                </a:cubicBezTo>
                <a:cubicBezTo>
                  <a:pt x="22296" y="33922"/>
                  <a:pt x="24695" y="32547"/>
                  <a:pt x="27437" y="32547"/>
                </a:cubicBezTo>
                <a:cubicBezTo>
                  <a:pt x="27551" y="32547"/>
                  <a:pt x="27666" y="32549"/>
                  <a:pt x="27782" y="32554"/>
                </a:cubicBezTo>
                <a:cubicBezTo>
                  <a:pt x="28602" y="32584"/>
                  <a:pt x="29697" y="32797"/>
                  <a:pt x="30305" y="33588"/>
                </a:cubicBezTo>
                <a:cubicBezTo>
                  <a:pt x="30669" y="34104"/>
                  <a:pt x="30791" y="34773"/>
                  <a:pt x="30578" y="35411"/>
                </a:cubicBezTo>
                <a:cubicBezTo>
                  <a:pt x="30274" y="36354"/>
                  <a:pt x="29575" y="37144"/>
                  <a:pt x="28633" y="37539"/>
                </a:cubicBezTo>
                <a:cubicBezTo>
                  <a:pt x="27933" y="37809"/>
                  <a:pt x="27200" y="37897"/>
                  <a:pt x="26455" y="37897"/>
                </a:cubicBezTo>
                <a:cubicBezTo>
                  <a:pt x="25777" y="37897"/>
                  <a:pt x="25089" y="37824"/>
                  <a:pt x="24408" y="37752"/>
                </a:cubicBezTo>
                <a:lnTo>
                  <a:pt x="23648" y="37661"/>
                </a:lnTo>
                <a:cubicBezTo>
                  <a:pt x="22982" y="37599"/>
                  <a:pt x="22314" y="37568"/>
                  <a:pt x="21646" y="37568"/>
                </a:cubicBezTo>
                <a:cubicBezTo>
                  <a:pt x="13783" y="37568"/>
                  <a:pt x="5965" y="41781"/>
                  <a:pt x="1763" y="48421"/>
                </a:cubicBezTo>
                <a:cubicBezTo>
                  <a:pt x="365" y="50609"/>
                  <a:pt x="30" y="52433"/>
                  <a:pt x="730" y="53861"/>
                </a:cubicBezTo>
                <a:lnTo>
                  <a:pt x="851" y="53770"/>
                </a:lnTo>
                <a:cubicBezTo>
                  <a:pt x="0" y="52038"/>
                  <a:pt x="942" y="49910"/>
                  <a:pt x="1854" y="48451"/>
                </a:cubicBezTo>
                <a:cubicBezTo>
                  <a:pt x="6054" y="41842"/>
                  <a:pt x="13815" y="37659"/>
                  <a:pt x="21642" y="37659"/>
                </a:cubicBezTo>
                <a:cubicBezTo>
                  <a:pt x="22311" y="37659"/>
                  <a:pt x="22980" y="37689"/>
                  <a:pt x="23648" y="37752"/>
                </a:cubicBezTo>
                <a:lnTo>
                  <a:pt x="24408" y="37843"/>
                </a:lnTo>
                <a:cubicBezTo>
                  <a:pt x="25089" y="37915"/>
                  <a:pt x="25784" y="37988"/>
                  <a:pt x="26473" y="37988"/>
                </a:cubicBezTo>
                <a:cubicBezTo>
                  <a:pt x="27229" y="37988"/>
                  <a:pt x="27978" y="37901"/>
                  <a:pt x="28694" y="37630"/>
                </a:cubicBezTo>
                <a:cubicBezTo>
                  <a:pt x="29666" y="37205"/>
                  <a:pt x="30396" y="36384"/>
                  <a:pt x="30700" y="35381"/>
                </a:cubicBezTo>
                <a:cubicBezTo>
                  <a:pt x="30912" y="34743"/>
                  <a:pt x="30821" y="34043"/>
                  <a:pt x="30426" y="33496"/>
                </a:cubicBezTo>
                <a:cubicBezTo>
                  <a:pt x="29788" y="32645"/>
                  <a:pt x="28663" y="32432"/>
                  <a:pt x="27812" y="32402"/>
                </a:cubicBezTo>
                <a:cubicBezTo>
                  <a:pt x="27741" y="32401"/>
                  <a:pt x="27669" y="32400"/>
                  <a:pt x="27598" y="32400"/>
                </a:cubicBezTo>
                <a:cubicBezTo>
                  <a:pt x="26241" y="32400"/>
                  <a:pt x="24890" y="32674"/>
                  <a:pt x="23648" y="33223"/>
                </a:cubicBezTo>
                <a:cubicBezTo>
                  <a:pt x="22280" y="33800"/>
                  <a:pt x="20973" y="34499"/>
                  <a:pt x="19727" y="35259"/>
                </a:cubicBezTo>
                <a:cubicBezTo>
                  <a:pt x="17660" y="36414"/>
                  <a:pt x="15532" y="37630"/>
                  <a:pt x="13222" y="38025"/>
                </a:cubicBezTo>
                <a:cubicBezTo>
                  <a:pt x="12857" y="38086"/>
                  <a:pt x="12520" y="38116"/>
                  <a:pt x="12207" y="38116"/>
                </a:cubicBezTo>
                <a:cubicBezTo>
                  <a:pt x="11581" y="38116"/>
                  <a:pt x="11054" y="37995"/>
                  <a:pt x="10608" y="37752"/>
                </a:cubicBezTo>
                <a:cubicBezTo>
                  <a:pt x="9666" y="37205"/>
                  <a:pt x="9119" y="35989"/>
                  <a:pt x="9210" y="34621"/>
                </a:cubicBezTo>
                <a:cubicBezTo>
                  <a:pt x="9453" y="30822"/>
                  <a:pt x="13800" y="28846"/>
                  <a:pt x="16383" y="27995"/>
                </a:cubicBezTo>
                <a:cubicBezTo>
                  <a:pt x="20061" y="26779"/>
                  <a:pt x="23921" y="26049"/>
                  <a:pt x="27812" y="25867"/>
                </a:cubicBezTo>
                <a:cubicBezTo>
                  <a:pt x="28591" y="25828"/>
                  <a:pt x="29371" y="25809"/>
                  <a:pt x="30150" y="25809"/>
                </a:cubicBezTo>
                <a:cubicBezTo>
                  <a:pt x="36608" y="25809"/>
                  <a:pt x="43070" y="27078"/>
                  <a:pt x="49363" y="28299"/>
                </a:cubicBezTo>
                <a:cubicBezTo>
                  <a:pt x="51764" y="28785"/>
                  <a:pt x="54287" y="29271"/>
                  <a:pt x="56749" y="29697"/>
                </a:cubicBezTo>
                <a:cubicBezTo>
                  <a:pt x="60128" y="30249"/>
                  <a:pt x="64189" y="30778"/>
                  <a:pt x="68465" y="30778"/>
                </a:cubicBezTo>
                <a:cubicBezTo>
                  <a:pt x="74075" y="30778"/>
                  <a:pt x="80056" y="29867"/>
                  <a:pt x="85351" y="26900"/>
                </a:cubicBezTo>
                <a:cubicBezTo>
                  <a:pt x="87023" y="25928"/>
                  <a:pt x="87904" y="24925"/>
                  <a:pt x="87996" y="23770"/>
                </a:cubicBezTo>
                <a:cubicBezTo>
                  <a:pt x="88087" y="23101"/>
                  <a:pt x="87844" y="22432"/>
                  <a:pt x="87388" y="21916"/>
                </a:cubicBezTo>
                <a:cubicBezTo>
                  <a:pt x="86385" y="20700"/>
                  <a:pt x="84287" y="20153"/>
                  <a:pt x="82707" y="20001"/>
                </a:cubicBezTo>
                <a:cubicBezTo>
                  <a:pt x="80868" y="19853"/>
                  <a:pt x="79025" y="19790"/>
                  <a:pt x="77180" y="19790"/>
                </a:cubicBezTo>
                <a:cubicBezTo>
                  <a:pt x="71432" y="19790"/>
                  <a:pt x="65677" y="20405"/>
                  <a:pt x="60062" y="21004"/>
                </a:cubicBezTo>
                <a:cubicBezTo>
                  <a:pt x="55624" y="21490"/>
                  <a:pt x="51034" y="21976"/>
                  <a:pt x="46475" y="22159"/>
                </a:cubicBezTo>
                <a:cubicBezTo>
                  <a:pt x="45422" y="22201"/>
                  <a:pt x="44385" y="22223"/>
                  <a:pt x="43364" y="22223"/>
                </a:cubicBezTo>
                <a:cubicBezTo>
                  <a:pt x="37840" y="22223"/>
                  <a:pt x="32788" y="21602"/>
                  <a:pt x="28298" y="20396"/>
                </a:cubicBezTo>
                <a:cubicBezTo>
                  <a:pt x="21946" y="18694"/>
                  <a:pt x="16748" y="15806"/>
                  <a:pt x="12827" y="11794"/>
                </a:cubicBezTo>
                <a:cubicBezTo>
                  <a:pt x="9301" y="8177"/>
                  <a:pt x="7356" y="3982"/>
                  <a:pt x="7356"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hree columns 4">
  <p:cSld name="CUSTOM_2_3_2_1_1">
    <p:spTree>
      <p:nvGrpSpPr>
        <p:cNvPr id="1" name="Shape 580"/>
        <p:cNvGrpSpPr/>
        <p:nvPr/>
      </p:nvGrpSpPr>
      <p:grpSpPr>
        <a:xfrm>
          <a:off x="0" y="0"/>
          <a:ext cx="0" cy="0"/>
          <a:chOff x="0" y="0"/>
          <a:chExt cx="0" cy="0"/>
        </a:xfrm>
      </p:grpSpPr>
      <p:sp>
        <p:nvSpPr>
          <p:cNvPr id="581" name="Google Shape;581;p19"/>
          <p:cNvSpPr/>
          <p:nvPr/>
        </p:nvSpPr>
        <p:spPr>
          <a:xfrm>
            <a:off x="-243425" y="3656375"/>
            <a:ext cx="3256014" cy="1596852"/>
          </a:xfrm>
          <a:custGeom>
            <a:avLst/>
            <a:gdLst/>
            <a:ahLst/>
            <a:cxnLst/>
            <a:rect l="l" t="t" r="r" b="b"/>
            <a:pathLst>
              <a:path w="35746" h="17530" extrusionOk="0">
                <a:moveTo>
                  <a:pt x="19446" y="0"/>
                </a:moveTo>
                <a:cubicBezTo>
                  <a:pt x="18476" y="0"/>
                  <a:pt x="17503" y="59"/>
                  <a:pt x="16536" y="143"/>
                </a:cubicBezTo>
                <a:cubicBezTo>
                  <a:pt x="13162" y="417"/>
                  <a:pt x="9696" y="1025"/>
                  <a:pt x="6596" y="3274"/>
                </a:cubicBezTo>
                <a:cubicBezTo>
                  <a:pt x="4225" y="4976"/>
                  <a:pt x="2067" y="7833"/>
                  <a:pt x="882" y="11542"/>
                </a:cubicBezTo>
                <a:cubicBezTo>
                  <a:pt x="639" y="12301"/>
                  <a:pt x="456" y="13092"/>
                  <a:pt x="304" y="13882"/>
                </a:cubicBezTo>
                <a:cubicBezTo>
                  <a:pt x="122" y="14824"/>
                  <a:pt x="31" y="15766"/>
                  <a:pt x="0" y="16709"/>
                </a:cubicBezTo>
                <a:cubicBezTo>
                  <a:pt x="1048" y="17233"/>
                  <a:pt x="2137" y="17327"/>
                  <a:pt x="3233" y="17327"/>
                </a:cubicBezTo>
                <a:cubicBezTo>
                  <a:pt x="3473" y="17327"/>
                  <a:pt x="3712" y="17322"/>
                  <a:pt x="3952" y="17317"/>
                </a:cubicBezTo>
                <a:lnTo>
                  <a:pt x="19849" y="17256"/>
                </a:lnTo>
                <a:cubicBezTo>
                  <a:pt x="20691" y="17256"/>
                  <a:pt x="21531" y="17253"/>
                  <a:pt x="22370" y="17253"/>
                </a:cubicBezTo>
                <a:cubicBezTo>
                  <a:pt x="24467" y="17253"/>
                  <a:pt x="26557" y="17269"/>
                  <a:pt x="28663" y="17377"/>
                </a:cubicBezTo>
                <a:cubicBezTo>
                  <a:pt x="29989" y="17429"/>
                  <a:pt x="31325" y="17530"/>
                  <a:pt x="32654" y="17530"/>
                </a:cubicBezTo>
                <a:cubicBezTo>
                  <a:pt x="33671" y="17530"/>
                  <a:pt x="34683" y="17471"/>
                  <a:pt x="35685" y="17286"/>
                </a:cubicBezTo>
                <a:lnTo>
                  <a:pt x="35746" y="17286"/>
                </a:lnTo>
                <a:cubicBezTo>
                  <a:pt x="34621" y="10295"/>
                  <a:pt x="31186" y="4307"/>
                  <a:pt x="26870" y="1785"/>
                </a:cubicBezTo>
                <a:cubicBezTo>
                  <a:pt x="24496" y="400"/>
                  <a:pt x="21979" y="0"/>
                  <a:pt x="1944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19"/>
          <p:cNvSpPr txBox="1">
            <a:spLocks noGrp="1"/>
          </p:cNvSpPr>
          <p:nvPr>
            <p:ph type="subTitle" idx="1"/>
          </p:nvPr>
        </p:nvSpPr>
        <p:spPr>
          <a:xfrm>
            <a:off x="711675" y="1640625"/>
            <a:ext cx="2397300" cy="580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83" name="Google Shape;583;p19"/>
          <p:cNvSpPr txBox="1">
            <a:spLocks noGrp="1"/>
          </p:cNvSpPr>
          <p:nvPr>
            <p:ph type="title"/>
          </p:nvPr>
        </p:nvSpPr>
        <p:spPr>
          <a:xfrm>
            <a:off x="711675" y="2224764"/>
            <a:ext cx="2397300" cy="4464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84" name="Google Shape;584;p19"/>
          <p:cNvSpPr txBox="1">
            <a:spLocks noGrp="1"/>
          </p:cNvSpPr>
          <p:nvPr>
            <p:ph type="subTitle" idx="2"/>
          </p:nvPr>
        </p:nvSpPr>
        <p:spPr>
          <a:xfrm>
            <a:off x="3373350" y="2326425"/>
            <a:ext cx="2397300" cy="580800"/>
          </a:xfrm>
          <a:prstGeom prst="rect">
            <a:avLst/>
          </a:prstGeom>
        </p:spPr>
        <p:txBody>
          <a:bodyPr spcFirstLastPara="1" wrap="square" lIns="91425" tIns="91425" rIns="91425" bIns="91425" anchor="ctr" anchorCtr="0">
            <a:noAutofit/>
          </a:bodyPr>
          <a:lstStyle>
            <a:lvl1pPr marR="0"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85" name="Google Shape;585;p19"/>
          <p:cNvSpPr txBox="1">
            <a:spLocks noGrp="1"/>
          </p:cNvSpPr>
          <p:nvPr>
            <p:ph type="title" idx="3"/>
          </p:nvPr>
        </p:nvSpPr>
        <p:spPr>
          <a:xfrm>
            <a:off x="3373350" y="2910564"/>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86" name="Google Shape;586;p19"/>
          <p:cNvSpPr txBox="1">
            <a:spLocks noGrp="1"/>
          </p:cNvSpPr>
          <p:nvPr>
            <p:ph type="subTitle" idx="4"/>
          </p:nvPr>
        </p:nvSpPr>
        <p:spPr>
          <a:xfrm>
            <a:off x="6035025" y="3012225"/>
            <a:ext cx="2397300" cy="5808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87" name="Google Shape;587;p19"/>
          <p:cNvSpPr txBox="1">
            <a:spLocks noGrp="1"/>
          </p:cNvSpPr>
          <p:nvPr>
            <p:ph type="title" idx="5"/>
          </p:nvPr>
        </p:nvSpPr>
        <p:spPr>
          <a:xfrm>
            <a:off x="6035025" y="3596364"/>
            <a:ext cx="2397300" cy="446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88" name="Google Shape;588;p19"/>
          <p:cNvSpPr txBox="1">
            <a:spLocks noGrp="1"/>
          </p:cNvSpPr>
          <p:nvPr>
            <p:ph type="title" idx="6"/>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589" name="Google Shape;589;p19"/>
          <p:cNvSpPr/>
          <p:nvPr/>
        </p:nvSpPr>
        <p:spPr>
          <a:xfrm>
            <a:off x="8137025" y="4207638"/>
            <a:ext cx="1204450" cy="538575"/>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19"/>
          <p:cNvSpPr/>
          <p:nvPr/>
        </p:nvSpPr>
        <p:spPr>
          <a:xfrm rot="684866">
            <a:off x="692076" y="4202682"/>
            <a:ext cx="495189" cy="1219673"/>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91" name="Google Shape;591;p19"/>
          <p:cNvGrpSpPr/>
          <p:nvPr/>
        </p:nvGrpSpPr>
        <p:grpSpPr>
          <a:xfrm rot="2386321">
            <a:off x="4172209" y="3659110"/>
            <a:ext cx="976995" cy="1467461"/>
            <a:chOff x="5900825" y="3389400"/>
            <a:chExt cx="558550" cy="838950"/>
          </a:xfrm>
        </p:grpSpPr>
        <p:sp>
          <p:nvSpPr>
            <p:cNvPr id="592" name="Google Shape;592;p19"/>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19"/>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9"/>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19"/>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19"/>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19"/>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9"/>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9"/>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19"/>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19"/>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9"/>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19"/>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19"/>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19"/>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19"/>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19"/>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19"/>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19"/>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19"/>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19"/>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19"/>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19"/>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19"/>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19"/>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19"/>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19"/>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19"/>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9"/>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19"/>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19"/>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22" name="Google Shape;622;p19"/>
          <p:cNvSpPr/>
          <p:nvPr/>
        </p:nvSpPr>
        <p:spPr>
          <a:xfrm rot="-8951899" flipH="1">
            <a:off x="7859984" y="451286"/>
            <a:ext cx="2509915" cy="1730407"/>
          </a:xfrm>
          <a:custGeom>
            <a:avLst/>
            <a:gdLst/>
            <a:ahLst/>
            <a:cxnLst/>
            <a:rect l="l" t="t" r="r" b="b"/>
            <a:pathLst>
              <a:path w="82799" h="57084" extrusionOk="0">
                <a:moveTo>
                  <a:pt x="82676" y="0"/>
                </a:moveTo>
                <a:cubicBezTo>
                  <a:pt x="80376" y="15591"/>
                  <a:pt x="66960" y="26274"/>
                  <a:pt x="52252" y="26274"/>
                </a:cubicBezTo>
                <a:cubicBezTo>
                  <a:pt x="48694" y="26274"/>
                  <a:pt x="45061" y="25649"/>
                  <a:pt x="41490" y="24317"/>
                </a:cubicBezTo>
                <a:cubicBezTo>
                  <a:pt x="36749" y="22524"/>
                  <a:pt x="32402" y="19545"/>
                  <a:pt x="28207" y="16657"/>
                </a:cubicBezTo>
                <a:cubicBezTo>
                  <a:pt x="22250" y="12554"/>
                  <a:pt x="16079" y="8298"/>
                  <a:pt x="8845" y="7630"/>
                </a:cubicBezTo>
                <a:cubicBezTo>
                  <a:pt x="8538" y="7602"/>
                  <a:pt x="8217" y="7587"/>
                  <a:pt x="7888" y="7587"/>
                </a:cubicBezTo>
                <a:cubicBezTo>
                  <a:pt x="4635" y="7587"/>
                  <a:pt x="541" y="8985"/>
                  <a:pt x="183" y="12463"/>
                </a:cubicBezTo>
                <a:cubicBezTo>
                  <a:pt x="0" y="14043"/>
                  <a:pt x="730" y="15533"/>
                  <a:pt x="2158" y="16748"/>
                </a:cubicBezTo>
                <a:cubicBezTo>
                  <a:pt x="3526" y="17843"/>
                  <a:pt x="5198" y="18542"/>
                  <a:pt x="6961" y="18754"/>
                </a:cubicBezTo>
                <a:cubicBezTo>
                  <a:pt x="7789" y="18828"/>
                  <a:pt x="8628" y="18868"/>
                  <a:pt x="9472" y="18868"/>
                </a:cubicBezTo>
                <a:cubicBezTo>
                  <a:pt x="10022" y="18868"/>
                  <a:pt x="10573" y="18851"/>
                  <a:pt x="11125" y="18815"/>
                </a:cubicBezTo>
                <a:cubicBezTo>
                  <a:pt x="11696" y="18798"/>
                  <a:pt x="12273" y="18783"/>
                  <a:pt x="12850" y="18783"/>
                </a:cubicBezTo>
                <a:cubicBezTo>
                  <a:pt x="14268" y="18783"/>
                  <a:pt x="15691" y="18874"/>
                  <a:pt x="17052" y="19241"/>
                </a:cubicBezTo>
                <a:cubicBezTo>
                  <a:pt x="19089" y="19849"/>
                  <a:pt x="20760" y="21338"/>
                  <a:pt x="21612" y="23283"/>
                </a:cubicBezTo>
                <a:cubicBezTo>
                  <a:pt x="22098" y="24408"/>
                  <a:pt x="22007" y="25715"/>
                  <a:pt x="21368" y="26749"/>
                </a:cubicBezTo>
                <a:cubicBezTo>
                  <a:pt x="20683" y="27788"/>
                  <a:pt x="19240" y="28619"/>
                  <a:pt x="17509" y="28619"/>
                </a:cubicBezTo>
                <a:cubicBezTo>
                  <a:pt x="16862" y="28619"/>
                  <a:pt x="16175" y="28503"/>
                  <a:pt x="15472" y="28238"/>
                </a:cubicBezTo>
                <a:cubicBezTo>
                  <a:pt x="13435" y="27448"/>
                  <a:pt x="11854" y="25745"/>
                  <a:pt x="10456" y="24043"/>
                </a:cubicBezTo>
                <a:cubicBezTo>
                  <a:pt x="10092" y="23496"/>
                  <a:pt x="9575" y="23071"/>
                  <a:pt x="8967" y="22797"/>
                </a:cubicBezTo>
                <a:cubicBezTo>
                  <a:pt x="8785" y="22736"/>
                  <a:pt x="8592" y="22706"/>
                  <a:pt x="8400" y="22706"/>
                </a:cubicBezTo>
                <a:cubicBezTo>
                  <a:pt x="8014" y="22706"/>
                  <a:pt x="7629" y="22827"/>
                  <a:pt x="7326" y="23071"/>
                </a:cubicBezTo>
                <a:cubicBezTo>
                  <a:pt x="6657" y="23557"/>
                  <a:pt x="6262" y="24286"/>
                  <a:pt x="6201" y="25107"/>
                </a:cubicBezTo>
                <a:cubicBezTo>
                  <a:pt x="6170" y="26597"/>
                  <a:pt x="7234" y="27843"/>
                  <a:pt x="8146" y="28603"/>
                </a:cubicBezTo>
                <a:cubicBezTo>
                  <a:pt x="11372" y="31375"/>
                  <a:pt x="15885" y="31880"/>
                  <a:pt x="19427" y="31880"/>
                </a:cubicBezTo>
                <a:cubicBezTo>
                  <a:pt x="19923" y="31880"/>
                  <a:pt x="20400" y="31870"/>
                  <a:pt x="20852" y="31855"/>
                </a:cubicBezTo>
                <a:cubicBezTo>
                  <a:pt x="21794" y="31825"/>
                  <a:pt x="22736" y="31764"/>
                  <a:pt x="23648" y="31733"/>
                </a:cubicBezTo>
                <a:cubicBezTo>
                  <a:pt x="25095" y="31645"/>
                  <a:pt x="26564" y="31562"/>
                  <a:pt x="28031" y="31562"/>
                </a:cubicBezTo>
                <a:cubicBezTo>
                  <a:pt x="30108" y="31562"/>
                  <a:pt x="32183" y="31728"/>
                  <a:pt x="34195" y="32281"/>
                </a:cubicBezTo>
                <a:cubicBezTo>
                  <a:pt x="36445" y="32919"/>
                  <a:pt x="38512" y="34469"/>
                  <a:pt x="39454" y="36202"/>
                </a:cubicBezTo>
                <a:cubicBezTo>
                  <a:pt x="40001" y="37205"/>
                  <a:pt x="40122" y="38390"/>
                  <a:pt x="39788" y="39484"/>
                </a:cubicBezTo>
                <a:cubicBezTo>
                  <a:pt x="38944" y="41993"/>
                  <a:pt x="36049" y="42858"/>
                  <a:pt x="33094" y="42858"/>
                </a:cubicBezTo>
                <a:cubicBezTo>
                  <a:pt x="32434" y="42858"/>
                  <a:pt x="31770" y="42814"/>
                  <a:pt x="31125" y="42737"/>
                </a:cubicBezTo>
                <a:cubicBezTo>
                  <a:pt x="28511" y="42402"/>
                  <a:pt x="25897" y="41855"/>
                  <a:pt x="23344" y="41095"/>
                </a:cubicBezTo>
                <a:lnTo>
                  <a:pt x="22432" y="40852"/>
                </a:lnTo>
                <a:cubicBezTo>
                  <a:pt x="20760" y="40335"/>
                  <a:pt x="19028" y="39819"/>
                  <a:pt x="17265" y="39819"/>
                </a:cubicBezTo>
                <a:cubicBezTo>
                  <a:pt x="17234" y="39818"/>
                  <a:pt x="17204" y="39818"/>
                  <a:pt x="17174" y="39818"/>
                </a:cubicBezTo>
                <a:cubicBezTo>
                  <a:pt x="14370" y="39818"/>
                  <a:pt x="12637" y="41200"/>
                  <a:pt x="11915" y="42493"/>
                </a:cubicBezTo>
                <a:cubicBezTo>
                  <a:pt x="11338" y="43588"/>
                  <a:pt x="11247" y="44864"/>
                  <a:pt x="11642" y="46019"/>
                </a:cubicBezTo>
                <a:cubicBezTo>
                  <a:pt x="12250" y="48056"/>
                  <a:pt x="14165" y="50183"/>
                  <a:pt x="16505" y="51399"/>
                </a:cubicBezTo>
                <a:cubicBezTo>
                  <a:pt x="17356" y="51825"/>
                  <a:pt x="18268" y="52250"/>
                  <a:pt x="19180" y="52615"/>
                </a:cubicBezTo>
                <a:cubicBezTo>
                  <a:pt x="21672" y="53709"/>
                  <a:pt x="24256" y="54864"/>
                  <a:pt x="25776" y="57083"/>
                </a:cubicBezTo>
                <a:lnTo>
                  <a:pt x="25867" y="57053"/>
                </a:lnTo>
                <a:cubicBezTo>
                  <a:pt x="24317" y="54773"/>
                  <a:pt x="21733" y="53649"/>
                  <a:pt x="19210" y="52524"/>
                </a:cubicBezTo>
                <a:cubicBezTo>
                  <a:pt x="18329" y="52159"/>
                  <a:pt x="17387" y="51734"/>
                  <a:pt x="16535" y="51308"/>
                </a:cubicBezTo>
                <a:cubicBezTo>
                  <a:pt x="14225" y="50092"/>
                  <a:pt x="12341" y="48025"/>
                  <a:pt x="11733" y="46019"/>
                </a:cubicBezTo>
                <a:cubicBezTo>
                  <a:pt x="11338" y="44864"/>
                  <a:pt x="11459" y="43648"/>
                  <a:pt x="12006" y="42585"/>
                </a:cubicBezTo>
                <a:cubicBezTo>
                  <a:pt x="12706" y="41308"/>
                  <a:pt x="14438" y="39971"/>
                  <a:pt x="17204" y="39971"/>
                </a:cubicBezTo>
                <a:lnTo>
                  <a:pt x="17265" y="39971"/>
                </a:lnTo>
                <a:cubicBezTo>
                  <a:pt x="18997" y="39971"/>
                  <a:pt x="20730" y="40487"/>
                  <a:pt x="22402" y="40974"/>
                </a:cubicBezTo>
                <a:lnTo>
                  <a:pt x="23314" y="41247"/>
                </a:lnTo>
                <a:cubicBezTo>
                  <a:pt x="25867" y="41977"/>
                  <a:pt x="28481" y="42524"/>
                  <a:pt x="31125" y="42858"/>
                </a:cubicBezTo>
                <a:cubicBezTo>
                  <a:pt x="31787" y="42943"/>
                  <a:pt x="32471" y="42990"/>
                  <a:pt x="33151" y="42990"/>
                </a:cubicBezTo>
                <a:cubicBezTo>
                  <a:pt x="36124" y="42990"/>
                  <a:pt x="39038" y="42093"/>
                  <a:pt x="39879" y="39545"/>
                </a:cubicBezTo>
                <a:cubicBezTo>
                  <a:pt x="40244" y="38420"/>
                  <a:pt x="40122" y="37174"/>
                  <a:pt x="39545" y="36171"/>
                </a:cubicBezTo>
                <a:cubicBezTo>
                  <a:pt x="38603" y="34408"/>
                  <a:pt x="36505" y="32828"/>
                  <a:pt x="34226" y="32189"/>
                </a:cubicBezTo>
                <a:cubicBezTo>
                  <a:pt x="32174" y="31626"/>
                  <a:pt x="30047" y="31465"/>
                  <a:pt x="27915" y="31465"/>
                </a:cubicBezTo>
                <a:cubicBezTo>
                  <a:pt x="26477" y="31465"/>
                  <a:pt x="25037" y="31538"/>
                  <a:pt x="23618" y="31612"/>
                </a:cubicBezTo>
                <a:cubicBezTo>
                  <a:pt x="22706" y="31673"/>
                  <a:pt x="21794" y="31733"/>
                  <a:pt x="20852" y="31764"/>
                </a:cubicBezTo>
                <a:cubicBezTo>
                  <a:pt x="20453" y="31774"/>
                  <a:pt x="20035" y="31780"/>
                  <a:pt x="19602" y="31780"/>
                </a:cubicBezTo>
                <a:cubicBezTo>
                  <a:pt x="16045" y="31780"/>
                  <a:pt x="11486" y="31330"/>
                  <a:pt x="8207" y="28511"/>
                </a:cubicBezTo>
                <a:cubicBezTo>
                  <a:pt x="7326" y="27752"/>
                  <a:pt x="6292" y="26566"/>
                  <a:pt x="6322" y="25107"/>
                </a:cubicBezTo>
                <a:cubicBezTo>
                  <a:pt x="6353" y="24347"/>
                  <a:pt x="6748" y="23618"/>
                  <a:pt x="7386" y="23192"/>
                </a:cubicBezTo>
                <a:cubicBezTo>
                  <a:pt x="7678" y="22963"/>
                  <a:pt x="8041" y="22834"/>
                  <a:pt x="8407" y="22834"/>
                </a:cubicBezTo>
                <a:cubicBezTo>
                  <a:pt x="8575" y="22834"/>
                  <a:pt x="8743" y="22861"/>
                  <a:pt x="8906" y="22919"/>
                </a:cubicBezTo>
                <a:cubicBezTo>
                  <a:pt x="9484" y="23192"/>
                  <a:pt x="10000" y="23587"/>
                  <a:pt x="10335" y="24134"/>
                </a:cubicBezTo>
                <a:cubicBezTo>
                  <a:pt x="11763" y="25837"/>
                  <a:pt x="13374" y="27539"/>
                  <a:pt x="15441" y="28299"/>
                </a:cubicBezTo>
                <a:cubicBezTo>
                  <a:pt x="16084" y="28550"/>
                  <a:pt x="16821" y="28688"/>
                  <a:pt x="17564" y="28688"/>
                </a:cubicBezTo>
                <a:cubicBezTo>
                  <a:pt x="19070" y="28688"/>
                  <a:pt x="20605" y="28122"/>
                  <a:pt x="21460" y="26779"/>
                </a:cubicBezTo>
                <a:cubicBezTo>
                  <a:pt x="22128" y="25715"/>
                  <a:pt x="22219" y="24378"/>
                  <a:pt x="21703" y="23223"/>
                </a:cubicBezTo>
                <a:cubicBezTo>
                  <a:pt x="20852" y="21247"/>
                  <a:pt x="19149" y="19727"/>
                  <a:pt x="17083" y="19119"/>
                </a:cubicBezTo>
                <a:cubicBezTo>
                  <a:pt x="15752" y="18745"/>
                  <a:pt x="14380" y="18655"/>
                  <a:pt x="13013" y="18655"/>
                </a:cubicBezTo>
                <a:cubicBezTo>
                  <a:pt x="12381" y="18655"/>
                  <a:pt x="11750" y="18674"/>
                  <a:pt x="11125" y="18694"/>
                </a:cubicBezTo>
                <a:cubicBezTo>
                  <a:pt x="10659" y="18714"/>
                  <a:pt x="10193" y="18724"/>
                  <a:pt x="9728" y="18724"/>
                </a:cubicBezTo>
                <a:cubicBezTo>
                  <a:pt x="8798" y="18724"/>
                  <a:pt x="7873" y="18684"/>
                  <a:pt x="6961" y="18602"/>
                </a:cubicBezTo>
                <a:cubicBezTo>
                  <a:pt x="5228" y="18420"/>
                  <a:pt x="3587" y="17721"/>
                  <a:pt x="2219" y="16657"/>
                </a:cubicBezTo>
                <a:cubicBezTo>
                  <a:pt x="821" y="15472"/>
                  <a:pt x="122" y="13982"/>
                  <a:pt x="274" y="12463"/>
                </a:cubicBezTo>
                <a:cubicBezTo>
                  <a:pt x="631" y="9052"/>
                  <a:pt x="4622" y="7707"/>
                  <a:pt x="7833" y="7707"/>
                </a:cubicBezTo>
                <a:cubicBezTo>
                  <a:pt x="8170" y="7707"/>
                  <a:pt x="8500" y="7722"/>
                  <a:pt x="8815" y="7751"/>
                </a:cubicBezTo>
                <a:cubicBezTo>
                  <a:pt x="16019" y="8390"/>
                  <a:pt x="22189" y="12645"/>
                  <a:pt x="28147" y="16718"/>
                </a:cubicBezTo>
                <a:cubicBezTo>
                  <a:pt x="32341" y="19636"/>
                  <a:pt x="36688" y="22615"/>
                  <a:pt x="41430" y="24408"/>
                </a:cubicBezTo>
                <a:cubicBezTo>
                  <a:pt x="45021" y="25748"/>
                  <a:pt x="48675" y="26376"/>
                  <a:pt x="52252" y="26376"/>
                </a:cubicBezTo>
                <a:cubicBezTo>
                  <a:pt x="67020" y="26376"/>
                  <a:pt x="80474" y="15660"/>
                  <a:pt x="8279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wo columns 1">
  <p:cSld name="CUSTOM_7">
    <p:spTree>
      <p:nvGrpSpPr>
        <p:cNvPr id="1" name="Shape 623"/>
        <p:cNvGrpSpPr/>
        <p:nvPr/>
      </p:nvGrpSpPr>
      <p:grpSpPr>
        <a:xfrm>
          <a:off x="0" y="0"/>
          <a:ext cx="0" cy="0"/>
          <a:chOff x="0" y="0"/>
          <a:chExt cx="0" cy="0"/>
        </a:xfrm>
      </p:grpSpPr>
      <p:sp>
        <p:nvSpPr>
          <p:cNvPr id="624" name="Google Shape;624;p20"/>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625" name="Google Shape;625;p20"/>
          <p:cNvSpPr txBox="1">
            <a:spLocks noGrp="1"/>
          </p:cNvSpPr>
          <p:nvPr>
            <p:ph type="subTitle" idx="1"/>
          </p:nvPr>
        </p:nvSpPr>
        <p:spPr>
          <a:xfrm>
            <a:off x="1594276" y="3908350"/>
            <a:ext cx="2586600" cy="65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26" name="Google Shape;626;p20"/>
          <p:cNvSpPr txBox="1">
            <a:spLocks noGrp="1"/>
          </p:cNvSpPr>
          <p:nvPr>
            <p:ph type="title" idx="2"/>
          </p:nvPr>
        </p:nvSpPr>
        <p:spPr>
          <a:xfrm>
            <a:off x="1548226" y="3483711"/>
            <a:ext cx="2678700" cy="41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27" name="Google Shape;627;p20"/>
          <p:cNvSpPr txBox="1">
            <a:spLocks noGrp="1"/>
          </p:cNvSpPr>
          <p:nvPr>
            <p:ph type="subTitle" idx="3"/>
          </p:nvPr>
        </p:nvSpPr>
        <p:spPr>
          <a:xfrm>
            <a:off x="4963124" y="3908350"/>
            <a:ext cx="2586600" cy="65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28" name="Google Shape;628;p20"/>
          <p:cNvSpPr txBox="1">
            <a:spLocks noGrp="1"/>
          </p:cNvSpPr>
          <p:nvPr>
            <p:ph type="title" idx="4"/>
          </p:nvPr>
        </p:nvSpPr>
        <p:spPr>
          <a:xfrm>
            <a:off x="4917074" y="3483711"/>
            <a:ext cx="2678700" cy="41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29" name="Google Shape;629;p20"/>
          <p:cNvSpPr/>
          <p:nvPr/>
        </p:nvSpPr>
        <p:spPr>
          <a:xfrm flipH="1">
            <a:off x="271484" y="4207638"/>
            <a:ext cx="1204450" cy="538575"/>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0" name="Google Shape;630;p20"/>
          <p:cNvGrpSpPr/>
          <p:nvPr/>
        </p:nvGrpSpPr>
        <p:grpSpPr>
          <a:xfrm rot="2386321">
            <a:off x="490746" y="2170673"/>
            <a:ext cx="976995" cy="1467461"/>
            <a:chOff x="5900825" y="3389400"/>
            <a:chExt cx="558550" cy="838950"/>
          </a:xfrm>
        </p:grpSpPr>
        <p:sp>
          <p:nvSpPr>
            <p:cNvPr id="631" name="Google Shape;631;p20"/>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20"/>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20"/>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20"/>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20"/>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20"/>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20"/>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20"/>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20"/>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20"/>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20"/>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20"/>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20"/>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20"/>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20"/>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20"/>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20"/>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20"/>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20"/>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20"/>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20"/>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20"/>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20"/>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20"/>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20"/>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20"/>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20"/>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20"/>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20"/>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20"/>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1" name="Google Shape;661;p20"/>
          <p:cNvSpPr/>
          <p:nvPr/>
        </p:nvSpPr>
        <p:spPr>
          <a:xfrm rot="-8951899" flipH="1">
            <a:off x="7859984" y="451286"/>
            <a:ext cx="2509915" cy="1730407"/>
          </a:xfrm>
          <a:custGeom>
            <a:avLst/>
            <a:gdLst/>
            <a:ahLst/>
            <a:cxnLst/>
            <a:rect l="l" t="t" r="r" b="b"/>
            <a:pathLst>
              <a:path w="82799" h="57084" extrusionOk="0">
                <a:moveTo>
                  <a:pt x="82676" y="0"/>
                </a:moveTo>
                <a:cubicBezTo>
                  <a:pt x="80376" y="15591"/>
                  <a:pt x="66960" y="26274"/>
                  <a:pt x="52252" y="26274"/>
                </a:cubicBezTo>
                <a:cubicBezTo>
                  <a:pt x="48694" y="26274"/>
                  <a:pt x="45061" y="25649"/>
                  <a:pt x="41490" y="24317"/>
                </a:cubicBezTo>
                <a:cubicBezTo>
                  <a:pt x="36749" y="22524"/>
                  <a:pt x="32402" y="19545"/>
                  <a:pt x="28207" y="16657"/>
                </a:cubicBezTo>
                <a:cubicBezTo>
                  <a:pt x="22250" y="12554"/>
                  <a:pt x="16079" y="8298"/>
                  <a:pt x="8845" y="7630"/>
                </a:cubicBezTo>
                <a:cubicBezTo>
                  <a:pt x="8538" y="7602"/>
                  <a:pt x="8217" y="7587"/>
                  <a:pt x="7888" y="7587"/>
                </a:cubicBezTo>
                <a:cubicBezTo>
                  <a:pt x="4635" y="7587"/>
                  <a:pt x="541" y="8985"/>
                  <a:pt x="183" y="12463"/>
                </a:cubicBezTo>
                <a:cubicBezTo>
                  <a:pt x="0" y="14043"/>
                  <a:pt x="730" y="15533"/>
                  <a:pt x="2158" y="16748"/>
                </a:cubicBezTo>
                <a:cubicBezTo>
                  <a:pt x="3526" y="17843"/>
                  <a:pt x="5198" y="18542"/>
                  <a:pt x="6961" y="18754"/>
                </a:cubicBezTo>
                <a:cubicBezTo>
                  <a:pt x="7789" y="18828"/>
                  <a:pt x="8628" y="18868"/>
                  <a:pt x="9472" y="18868"/>
                </a:cubicBezTo>
                <a:cubicBezTo>
                  <a:pt x="10022" y="18868"/>
                  <a:pt x="10573" y="18851"/>
                  <a:pt x="11125" y="18815"/>
                </a:cubicBezTo>
                <a:cubicBezTo>
                  <a:pt x="11696" y="18798"/>
                  <a:pt x="12273" y="18783"/>
                  <a:pt x="12850" y="18783"/>
                </a:cubicBezTo>
                <a:cubicBezTo>
                  <a:pt x="14268" y="18783"/>
                  <a:pt x="15691" y="18874"/>
                  <a:pt x="17052" y="19241"/>
                </a:cubicBezTo>
                <a:cubicBezTo>
                  <a:pt x="19089" y="19849"/>
                  <a:pt x="20760" y="21338"/>
                  <a:pt x="21612" y="23283"/>
                </a:cubicBezTo>
                <a:cubicBezTo>
                  <a:pt x="22098" y="24408"/>
                  <a:pt x="22007" y="25715"/>
                  <a:pt x="21368" y="26749"/>
                </a:cubicBezTo>
                <a:cubicBezTo>
                  <a:pt x="20683" y="27788"/>
                  <a:pt x="19240" y="28619"/>
                  <a:pt x="17509" y="28619"/>
                </a:cubicBezTo>
                <a:cubicBezTo>
                  <a:pt x="16862" y="28619"/>
                  <a:pt x="16175" y="28503"/>
                  <a:pt x="15472" y="28238"/>
                </a:cubicBezTo>
                <a:cubicBezTo>
                  <a:pt x="13435" y="27448"/>
                  <a:pt x="11854" y="25745"/>
                  <a:pt x="10456" y="24043"/>
                </a:cubicBezTo>
                <a:cubicBezTo>
                  <a:pt x="10092" y="23496"/>
                  <a:pt x="9575" y="23071"/>
                  <a:pt x="8967" y="22797"/>
                </a:cubicBezTo>
                <a:cubicBezTo>
                  <a:pt x="8785" y="22736"/>
                  <a:pt x="8592" y="22706"/>
                  <a:pt x="8400" y="22706"/>
                </a:cubicBezTo>
                <a:cubicBezTo>
                  <a:pt x="8014" y="22706"/>
                  <a:pt x="7629" y="22827"/>
                  <a:pt x="7326" y="23071"/>
                </a:cubicBezTo>
                <a:cubicBezTo>
                  <a:pt x="6657" y="23557"/>
                  <a:pt x="6262" y="24286"/>
                  <a:pt x="6201" y="25107"/>
                </a:cubicBezTo>
                <a:cubicBezTo>
                  <a:pt x="6170" y="26597"/>
                  <a:pt x="7234" y="27843"/>
                  <a:pt x="8146" y="28603"/>
                </a:cubicBezTo>
                <a:cubicBezTo>
                  <a:pt x="11372" y="31375"/>
                  <a:pt x="15885" y="31880"/>
                  <a:pt x="19427" y="31880"/>
                </a:cubicBezTo>
                <a:cubicBezTo>
                  <a:pt x="19923" y="31880"/>
                  <a:pt x="20400" y="31870"/>
                  <a:pt x="20852" y="31855"/>
                </a:cubicBezTo>
                <a:cubicBezTo>
                  <a:pt x="21794" y="31825"/>
                  <a:pt x="22736" y="31764"/>
                  <a:pt x="23648" y="31733"/>
                </a:cubicBezTo>
                <a:cubicBezTo>
                  <a:pt x="25095" y="31645"/>
                  <a:pt x="26564" y="31562"/>
                  <a:pt x="28031" y="31562"/>
                </a:cubicBezTo>
                <a:cubicBezTo>
                  <a:pt x="30108" y="31562"/>
                  <a:pt x="32183" y="31728"/>
                  <a:pt x="34195" y="32281"/>
                </a:cubicBezTo>
                <a:cubicBezTo>
                  <a:pt x="36445" y="32919"/>
                  <a:pt x="38512" y="34469"/>
                  <a:pt x="39454" y="36202"/>
                </a:cubicBezTo>
                <a:cubicBezTo>
                  <a:pt x="40001" y="37205"/>
                  <a:pt x="40122" y="38390"/>
                  <a:pt x="39788" y="39484"/>
                </a:cubicBezTo>
                <a:cubicBezTo>
                  <a:pt x="38944" y="41993"/>
                  <a:pt x="36049" y="42858"/>
                  <a:pt x="33094" y="42858"/>
                </a:cubicBezTo>
                <a:cubicBezTo>
                  <a:pt x="32434" y="42858"/>
                  <a:pt x="31770" y="42814"/>
                  <a:pt x="31125" y="42737"/>
                </a:cubicBezTo>
                <a:cubicBezTo>
                  <a:pt x="28511" y="42402"/>
                  <a:pt x="25897" y="41855"/>
                  <a:pt x="23344" y="41095"/>
                </a:cubicBezTo>
                <a:lnTo>
                  <a:pt x="22432" y="40852"/>
                </a:lnTo>
                <a:cubicBezTo>
                  <a:pt x="20760" y="40335"/>
                  <a:pt x="19028" y="39819"/>
                  <a:pt x="17265" y="39819"/>
                </a:cubicBezTo>
                <a:cubicBezTo>
                  <a:pt x="17234" y="39818"/>
                  <a:pt x="17204" y="39818"/>
                  <a:pt x="17174" y="39818"/>
                </a:cubicBezTo>
                <a:cubicBezTo>
                  <a:pt x="14370" y="39818"/>
                  <a:pt x="12637" y="41200"/>
                  <a:pt x="11915" y="42493"/>
                </a:cubicBezTo>
                <a:cubicBezTo>
                  <a:pt x="11338" y="43588"/>
                  <a:pt x="11247" y="44864"/>
                  <a:pt x="11642" y="46019"/>
                </a:cubicBezTo>
                <a:cubicBezTo>
                  <a:pt x="12250" y="48056"/>
                  <a:pt x="14165" y="50183"/>
                  <a:pt x="16505" y="51399"/>
                </a:cubicBezTo>
                <a:cubicBezTo>
                  <a:pt x="17356" y="51825"/>
                  <a:pt x="18268" y="52250"/>
                  <a:pt x="19180" y="52615"/>
                </a:cubicBezTo>
                <a:cubicBezTo>
                  <a:pt x="21672" y="53709"/>
                  <a:pt x="24256" y="54864"/>
                  <a:pt x="25776" y="57083"/>
                </a:cubicBezTo>
                <a:lnTo>
                  <a:pt x="25867" y="57053"/>
                </a:lnTo>
                <a:cubicBezTo>
                  <a:pt x="24317" y="54773"/>
                  <a:pt x="21733" y="53649"/>
                  <a:pt x="19210" y="52524"/>
                </a:cubicBezTo>
                <a:cubicBezTo>
                  <a:pt x="18329" y="52159"/>
                  <a:pt x="17387" y="51734"/>
                  <a:pt x="16535" y="51308"/>
                </a:cubicBezTo>
                <a:cubicBezTo>
                  <a:pt x="14225" y="50092"/>
                  <a:pt x="12341" y="48025"/>
                  <a:pt x="11733" y="46019"/>
                </a:cubicBezTo>
                <a:cubicBezTo>
                  <a:pt x="11338" y="44864"/>
                  <a:pt x="11459" y="43648"/>
                  <a:pt x="12006" y="42585"/>
                </a:cubicBezTo>
                <a:cubicBezTo>
                  <a:pt x="12706" y="41308"/>
                  <a:pt x="14438" y="39971"/>
                  <a:pt x="17204" y="39971"/>
                </a:cubicBezTo>
                <a:lnTo>
                  <a:pt x="17265" y="39971"/>
                </a:lnTo>
                <a:cubicBezTo>
                  <a:pt x="18997" y="39971"/>
                  <a:pt x="20730" y="40487"/>
                  <a:pt x="22402" y="40974"/>
                </a:cubicBezTo>
                <a:lnTo>
                  <a:pt x="23314" y="41247"/>
                </a:lnTo>
                <a:cubicBezTo>
                  <a:pt x="25867" y="41977"/>
                  <a:pt x="28481" y="42524"/>
                  <a:pt x="31125" y="42858"/>
                </a:cubicBezTo>
                <a:cubicBezTo>
                  <a:pt x="31787" y="42943"/>
                  <a:pt x="32471" y="42990"/>
                  <a:pt x="33151" y="42990"/>
                </a:cubicBezTo>
                <a:cubicBezTo>
                  <a:pt x="36124" y="42990"/>
                  <a:pt x="39038" y="42093"/>
                  <a:pt x="39879" y="39545"/>
                </a:cubicBezTo>
                <a:cubicBezTo>
                  <a:pt x="40244" y="38420"/>
                  <a:pt x="40122" y="37174"/>
                  <a:pt x="39545" y="36171"/>
                </a:cubicBezTo>
                <a:cubicBezTo>
                  <a:pt x="38603" y="34408"/>
                  <a:pt x="36505" y="32828"/>
                  <a:pt x="34226" y="32189"/>
                </a:cubicBezTo>
                <a:cubicBezTo>
                  <a:pt x="32174" y="31626"/>
                  <a:pt x="30047" y="31465"/>
                  <a:pt x="27915" y="31465"/>
                </a:cubicBezTo>
                <a:cubicBezTo>
                  <a:pt x="26477" y="31465"/>
                  <a:pt x="25037" y="31538"/>
                  <a:pt x="23618" y="31612"/>
                </a:cubicBezTo>
                <a:cubicBezTo>
                  <a:pt x="22706" y="31673"/>
                  <a:pt x="21794" y="31733"/>
                  <a:pt x="20852" y="31764"/>
                </a:cubicBezTo>
                <a:cubicBezTo>
                  <a:pt x="20453" y="31774"/>
                  <a:pt x="20035" y="31780"/>
                  <a:pt x="19602" y="31780"/>
                </a:cubicBezTo>
                <a:cubicBezTo>
                  <a:pt x="16045" y="31780"/>
                  <a:pt x="11486" y="31330"/>
                  <a:pt x="8207" y="28511"/>
                </a:cubicBezTo>
                <a:cubicBezTo>
                  <a:pt x="7326" y="27752"/>
                  <a:pt x="6292" y="26566"/>
                  <a:pt x="6322" y="25107"/>
                </a:cubicBezTo>
                <a:cubicBezTo>
                  <a:pt x="6353" y="24347"/>
                  <a:pt x="6748" y="23618"/>
                  <a:pt x="7386" y="23192"/>
                </a:cubicBezTo>
                <a:cubicBezTo>
                  <a:pt x="7678" y="22963"/>
                  <a:pt x="8041" y="22834"/>
                  <a:pt x="8407" y="22834"/>
                </a:cubicBezTo>
                <a:cubicBezTo>
                  <a:pt x="8575" y="22834"/>
                  <a:pt x="8743" y="22861"/>
                  <a:pt x="8906" y="22919"/>
                </a:cubicBezTo>
                <a:cubicBezTo>
                  <a:pt x="9484" y="23192"/>
                  <a:pt x="10000" y="23587"/>
                  <a:pt x="10335" y="24134"/>
                </a:cubicBezTo>
                <a:cubicBezTo>
                  <a:pt x="11763" y="25837"/>
                  <a:pt x="13374" y="27539"/>
                  <a:pt x="15441" y="28299"/>
                </a:cubicBezTo>
                <a:cubicBezTo>
                  <a:pt x="16084" y="28550"/>
                  <a:pt x="16821" y="28688"/>
                  <a:pt x="17564" y="28688"/>
                </a:cubicBezTo>
                <a:cubicBezTo>
                  <a:pt x="19070" y="28688"/>
                  <a:pt x="20605" y="28122"/>
                  <a:pt x="21460" y="26779"/>
                </a:cubicBezTo>
                <a:cubicBezTo>
                  <a:pt x="22128" y="25715"/>
                  <a:pt x="22219" y="24378"/>
                  <a:pt x="21703" y="23223"/>
                </a:cubicBezTo>
                <a:cubicBezTo>
                  <a:pt x="20852" y="21247"/>
                  <a:pt x="19149" y="19727"/>
                  <a:pt x="17083" y="19119"/>
                </a:cubicBezTo>
                <a:cubicBezTo>
                  <a:pt x="15752" y="18745"/>
                  <a:pt x="14380" y="18655"/>
                  <a:pt x="13013" y="18655"/>
                </a:cubicBezTo>
                <a:cubicBezTo>
                  <a:pt x="12381" y="18655"/>
                  <a:pt x="11750" y="18674"/>
                  <a:pt x="11125" y="18694"/>
                </a:cubicBezTo>
                <a:cubicBezTo>
                  <a:pt x="10659" y="18714"/>
                  <a:pt x="10193" y="18724"/>
                  <a:pt x="9728" y="18724"/>
                </a:cubicBezTo>
                <a:cubicBezTo>
                  <a:pt x="8798" y="18724"/>
                  <a:pt x="7873" y="18684"/>
                  <a:pt x="6961" y="18602"/>
                </a:cubicBezTo>
                <a:cubicBezTo>
                  <a:pt x="5228" y="18420"/>
                  <a:pt x="3587" y="17721"/>
                  <a:pt x="2219" y="16657"/>
                </a:cubicBezTo>
                <a:cubicBezTo>
                  <a:pt x="821" y="15472"/>
                  <a:pt x="122" y="13982"/>
                  <a:pt x="274" y="12463"/>
                </a:cubicBezTo>
                <a:cubicBezTo>
                  <a:pt x="631" y="9052"/>
                  <a:pt x="4622" y="7707"/>
                  <a:pt x="7833" y="7707"/>
                </a:cubicBezTo>
                <a:cubicBezTo>
                  <a:pt x="8170" y="7707"/>
                  <a:pt x="8500" y="7722"/>
                  <a:pt x="8815" y="7751"/>
                </a:cubicBezTo>
                <a:cubicBezTo>
                  <a:pt x="16019" y="8390"/>
                  <a:pt x="22189" y="12645"/>
                  <a:pt x="28147" y="16718"/>
                </a:cubicBezTo>
                <a:cubicBezTo>
                  <a:pt x="32341" y="19636"/>
                  <a:pt x="36688" y="22615"/>
                  <a:pt x="41430" y="24408"/>
                </a:cubicBezTo>
                <a:cubicBezTo>
                  <a:pt x="45021" y="25748"/>
                  <a:pt x="48675" y="26376"/>
                  <a:pt x="52252" y="26376"/>
                </a:cubicBezTo>
                <a:cubicBezTo>
                  <a:pt x="67020" y="26376"/>
                  <a:pt x="80474" y="15660"/>
                  <a:pt x="8279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20"/>
          <p:cNvSpPr/>
          <p:nvPr/>
        </p:nvSpPr>
        <p:spPr>
          <a:xfrm rot="10800000" flipH="1">
            <a:off x="8137025" y="2912238"/>
            <a:ext cx="1204450" cy="538575"/>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four columns">
  <p:cSld name="CUSTOM_2_3_1">
    <p:spTree>
      <p:nvGrpSpPr>
        <p:cNvPr id="1" name="Shape 663"/>
        <p:cNvGrpSpPr/>
        <p:nvPr/>
      </p:nvGrpSpPr>
      <p:grpSpPr>
        <a:xfrm>
          <a:off x="0" y="0"/>
          <a:ext cx="0" cy="0"/>
          <a:chOff x="0" y="0"/>
          <a:chExt cx="0" cy="0"/>
        </a:xfrm>
      </p:grpSpPr>
      <p:sp>
        <p:nvSpPr>
          <p:cNvPr id="664" name="Google Shape;664;p21"/>
          <p:cNvSpPr txBox="1">
            <a:spLocks noGrp="1"/>
          </p:cNvSpPr>
          <p:nvPr>
            <p:ph type="subTitle" idx="1"/>
          </p:nvPr>
        </p:nvSpPr>
        <p:spPr>
          <a:xfrm>
            <a:off x="464025" y="2966058"/>
            <a:ext cx="2059800" cy="58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65" name="Google Shape;665;p21"/>
          <p:cNvSpPr txBox="1">
            <a:spLocks noGrp="1"/>
          </p:cNvSpPr>
          <p:nvPr>
            <p:ph type="title"/>
          </p:nvPr>
        </p:nvSpPr>
        <p:spPr>
          <a:xfrm>
            <a:off x="464025" y="2519425"/>
            <a:ext cx="20598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66" name="Google Shape;666;p21"/>
          <p:cNvSpPr txBox="1">
            <a:spLocks noGrp="1"/>
          </p:cNvSpPr>
          <p:nvPr>
            <p:ph type="subTitle" idx="2"/>
          </p:nvPr>
        </p:nvSpPr>
        <p:spPr>
          <a:xfrm>
            <a:off x="2516077" y="3956659"/>
            <a:ext cx="2059800" cy="58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67" name="Google Shape;667;p21"/>
          <p:cNvSpPr txBox="1">
            <a:spLocks noGrp="1"/>
          </p:cNvSpPr>
          <p:nvPr>
            <p:ph type="title" idx="3"/>
          </p:nvPr>
        </p:nvSpPr>
        <p:spPr>
          <a:xfrm>
            <a:off x="2516077" y="3510025"/>
            <a:ext cx="20598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68" name="Google Shape;668;p21"/>
          <p:cNvSpPr txBox="1">
            <a:spLocks noGrp="1"/>
          </p:cNvSpPr>
          <p:nvPr>
            <p:ph type="title" idx="4"/>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669" name="Google Shape;669;p21"/>
          <p:cNvSpPr txBox="1">
            <a:spLocks noGrp="1"/>
          </p:cNvSpPr>
          <p:nvPr>
            <p:ph type="subTitle" idx="5"/>
          </p:nvPr>
        </p:nvSpPr>
        <p:spPr>
          <a:xfrm>
            <a:off x="6620175" y="3956651"/>
            <a:ext cx="2059800" cy="58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70" name="Google Shape;670;p21"/>
          <p:cNvSpPr txBox="1">
            <a:spLocks noGrp="1"/>
          </p:cNvSpPr>
          <p:nvPr>
            <p:ph type="title" idx="6"/>
          </p:nvPr>
        </p:nvSpPr>
        <p:spPr>
          <a:xfrm>
            <a:off x="6620175" y="3510018"/>
            <a:ext cx="20598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71" name="Google Shape;671;p21"/>
          <p:cNvSpPr txBox="1">
            <a:spLocks noGrp="1"/>
          </p:cNvSpPr>
          <p:nvPr>
            <p:ph type="subTitle" idx="7"/>
          </p:nvPr>
        </p:nvSpPr>
        <p:spPr>
          <a:xfrm>
            <a:off x="4568127" y="2966053"/>
            <a:ext cx="2059800" cy="58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72" name="Google Shape;672;p21"/>
          <p:cNvSpPr txBox="1">
            <a:spLocks noGrp="1"/>
          </p:cNvSpPr>
          <p:nvPr>
            <p:ph type="title" idx="8"/>
          </p:nvPr>
        </p:nvSpPr>
        <p:spPr>
          <a:xfrm>
            <a:off x="4568127" y="2519419"/>
            <a:ext cx="20598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73" name="Google Shape;673;p21"/>
          <p:cNvSpPr/>
          <p:nvPr/>
        </p:nvSpPr>
        <p:spPr>
          <a:xfrm rot="10800000">
            <a:off x="-205750" y="4142363"/>
            <a:ext cx="1204450" cy="538575"/>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21"/>
          <p:cNvSpPr/>
          <p:nvPr/>
        </p:nvSpPr>
        <p:spPr>
          <a:xfrm rot="-2513714" flipH="1">
            <a:off x="5543586" y="4342731"/>
            <a:ext cx="495222" cy="1219754"/>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21"/>
          <p:cNvSpPr/>
          <p:nvPr/>
        </p:nvSpPr>
        <p:spPr>
          <a:xfrm>
            <a:off x="7240024" y="-266574"/>
            <a:ext cx="2278102" cy="1394224"/>
          </a:xfrm>
          <a:custGeom>
            <a:avLst/>
            <a:gdLst/>
            <a:ahLst/>
            <a:cxnLst/>
            <a:rect l="l" t="t" r="r" b="b"/>
            <a:pathLst>
              <a:path w="30306" h="18547" extrusionOk="0">
                <a:moveTo>
                  <a:pt x="14525" y="0"/>
                </a:moveTo>
                <a:cubicBezTo>
                  <a:pt x="8853" y="0"/>
                  <a:pt x="122" y="1039"/>
                  <a:pt x="122" y="1039"/>
                </a:cubicBezTo>
                <a:cubicBezTo>
                  <a:pt x="1" y="3015"/>
                  <a:pt x="122" y="5021"/>
                  <a:pt x="487" y="6996"/>
                </a:cubicBezTo>
                <a:cubicBezTo>
                  <a:pt x="1186" y="11221"/>
                  <a:pt x="3101" y="14808"/>
                  <a:pt x="6414" y="16814"/>
                </a:cubicBezTo>
                <a:cubicBezTo>
                  <a:pt x="9059" y="18425"/>
                  <a:pt x="12311" y="18547"/>
                  <a:pt x="15229" y="18547"/>
                </a:cubicBezTo>
                <a:cubicBezTo>
                  <a:pt x="19363" y="18516"/>
                  <a:pt x="23284" y="16784"/>
                  <a:pt x="26050" y="13714"/>
                </a:cubicBezTo>
                <a:cubicBezTo>
                  <a:pt x="27296" y="12346"/>
                  <a:pt x="28603" y="10553"/>
                  <a:pt x="29181" y="8668"/>
                </a:cubicBezTo>
                <a:cubicBezTo>
                  <a:pt x="29940" y="6267"/>
                  <a:pt x="30184" y="3592"/>
                  <a:pt x="30305" y="1069"/>
                </a:cubicBezTo>
                <a:cubicBezTo>
                  <a:pt x="25290" y="401"/>
                  <a:pt x="20244" y="36"/>
                  <a:pt x="15198" y="5"/>
                </a:cubicBezTo>
                <a:cubicBezTo>
                  <a:pt x="14979" y="2"/>
                  <a:pt x="14755" y="0"/>
                  <a:pt x="145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76" name="Google Shape;676;p21"/>
          <p:cNvGrpSpPr/>
          <p:nvPr/>
        </p:nvGrpSpPr>
        <p:grpSpPr>
          <a:xfrm rot="6275691">
            <a:off x="7585454" y="301624"/>
            <a:ext cx="825904" cy="1489644"/>
            <a:chOff x="1077025" y="2250325"/>
            <a:chExt cx="364025" cy="656575"/>
          </a:xfrm>
        </p:grpSpPr>
        <p:sp>
          <p:nvSpPr>
            <p:cNvPr id="677" name="Google Shape;677;p21"/>
            <p:cNvSpPr/>
            <p:nvPr/>
          </p:nvSpPr>
          <p:spPr>
            <a:xfrm>
              <a:off x="1284475" y="2435725"/>
              <a:ext cx="22825" cy="11425"/>
            </a:xfrm>
            <a:custGeom>
              <a:avLst/>
              <a:gdLst/>
              <a:ahLst/>
              <a:cxnLst/>
              <a:rect l="l" t="t" r="r" b="b"/>
              <a:pathLst>
                <a:path w="913" h="457" extrusionOk="0">
                  <a:moveTo>
                    <a:pt x="214" y="1"/>
                  </a:moveTo>
                  <a:cubicBezTo>
                    <a:pt x="153" y="1"/>
                    <a:pt x="122" y="31"/>
                    <a:pt x="62" y="62"/>
                  </a:cubicBezTo>
                  <a:cubicBezTo>
                    <a:pt x="31" y="123"/>
                    <a:pt x="1" y="153"/>
                    <a:pt x="1" y="214"/>
                  </a:cubicBezTo>
                  <a:cubicBezTo>
                    <a:pt x="1" y="275"/>
                    <a:pt x="31" y="335"/>
                    <a:pt x="62" y="366"/>
                  </a:cubicBezTo>
                  <a:cubicBezTo>
                    <a:pt x="122" y="396"/>
                    <a:pt x="153" y="426"/>
                    <a:pt x="214" y="426"/>
                  </a:cubicBezTo>
                  <a:lnTo>
                    <a:pt x="214" y="457"/>
                  </a:lnTo>
                  <a:lnTo>
                    <a:pt x="670" y="457"/>
                  </a:lnTo>
                  <a:cubicBezTo>
                    <a:pt x="791" y="457"/>
                    <a:pt x="913" y="366"/>
                    <a:pt x="913" y="244"/>
                  </a:cubicBezTo>
                  <a:cubicBezTo>
                    <a:pt x="913" y="153"/>
                    <a:pt x="882" y="92"/>
                    <a:pt x="852" y="62"/>
                  </a:cubicBezTo>
                  <a:cubicBezTo>
                    <a:pt x="791" y="1"/>
                    <a:pt x="730" y="1"/>
                    <a:pt x="6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21"/>
            <p:cNvSpPr/>
            <p:nvPr/>
          </p:nvSpPr>
          <p:spPr>
            <a:xfrm>
              <a:off x="1331600" y="2491200"/>
              <a:ext cx="18250" cy="13700"/>
            </a:xfrm>
            <a:custGeom>
              <a:avLst/>
              <a:gdLst/>
              <a:ahLst/>
              <a:cxnLst/>
              <a:rect l="l" t="t" r="r" b="b"/>
              <a:pathLst>
                <a:path w="730" h="548" extrusionOk="0">
                  <a:moveTo>
                    <a:pt x="365" y="1"/>
                  </a:moveTo>
                  <a:cubicBezTo>
                    <a:pt x="0" y="1"/>
                    <a:pt x="0" y="548"/>
                    <a:pt x="365" y="548"/>
                  </a:cubicBezTo>
                  <a:cubicBezTo>
                    <a:pt x="730" y="548"/>
                    <a:pt x="730"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21"/>
            <p:cNvSpPr/>
            <p:nvPr/>
          </p:nvSpPr>
          <p:spPr>
            <a:xfrm>
              <a:off x="1244200" y="2518575"/>
              <a:ext cx="19025" cy="14025"/>
            </a:xfrm>
            <a:custGeom>
              <a:avLst/>
              <a:gdLst/>
              <a:ahLst/>
              <a:cxnLst/>
              <a:rect l="l" t="t" r="r" b="b"/>
              <a:pathLst>
                <a:path w="761" h="561" extrusionOk="0">
                  <a:moveTo>
                    <a:pt x="183" y="0"/>
                  </a:moveTo>
                  <a:lnTo>
                    <a:pt x="122" y="30"/>
                  </a:lnTo>
                  <a:cubicBezTo>
                    <a:pt x="92" y="30"/>
                    <a:pt x="92" y="61"/>
                    <a:pt x="62" y="91"/>
                  </a:cubicBezTo>
                  <a:cubicBezTo>
                    <a:pt x="31" y="122"/>
                    <a:pt x="31" y="122"/>
                    <a:pt x="31" y="152"/>
                  </a:cubicBezTo>
                  <a:cubicBezTo>
                    <a:pt x="1" y="182"/>
                    <a:pt x="1" y="213"/>
                    <a:pt x="1" y="243"/>
                  </a:cubicBezTo>
                  <a:lnTo>
                    <a:pt x="1" y="334"/>
                  </a:lnTo>
                  <a:lnTo>
                    <a:pt x="31" y="395"/>
                  </a:lnTo>
                  <a:cubicBezTo>
                    <a:pt x="31" y="426"/>
                    <a:pt x="62" y="456"/>
                    <a:pt x="92" y="456"/>
                  </a:cubicBezTo>
                  <a:cubicBezTo>
                    <a:pt x="122" y="486"/>
                    <a:pt x="153" y="517"/>
                    <a:pt x="183" y="517"/>
                  </a:cubicBezTo>
                  <a:lnTo>
                    <a:pt x="183" y="547"/>
                  </a:lnTo>
                  <a:lnTo>
                    <a:pt x="487" y="547"/>
                  </a:lnTo>
                  <a:cubicBezTo>
                    <a:pt x="497" y="557"/>
                    <a:pt x="508" y="561"/>
                    <a:pt x="518" y="561"/>
                  </a:cubicBezTo>
                  <a:cubicBezTo>
                    <a:pt x="538" y="561"/>
                    <a:pt x="558" y="547"/>
                    <a:pt x="578" y="547"/>
                  </a:cubicBezTo>
                  <a:cubicBezTo>
                    <a:pt x="670" y="517"/>
                    <a:pt x="700" y="456"/>
                    <a:pt x="730" y="395"/>
                  </a:cubicBezTo>
                  <a:cubicBezTo>
                    <a:pt x="761" y="365"/>
                    <a:pt x="761" y="304"/>
                    <a:pt x="761" y="274"/>
                  </a:cubicBezTo>
                  <a:lnTo>
                    <a:pt x="761" y="213"/>
                  </a:lnTo>
                  <a:cubicBezTo>
                    <a:pt x="761" y="152"/>
                    <a:pt x="730" y="122"/>
                    <a:pt x="700" y="91"/>
                  </a:cubicBezTo>
                  <a:lnTo>
                    <a:pt x="639" y="30"/>
                  </a:lnTo>
                  <a:cubicBezTo>
                    <a:pt x="578" y="0"/>
                    <a:pt x="548" y="0"/>
                    <a:pt x="4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21"/>
            <p:cNvSpPr/>
            <p:nvPr/>
          </p:nvSpPr>
          <p:spPr>
            <a:xfrm>
              <a:off x="1339950" y="2542125"/>
              <a:ext cx="14475" cy="19025"/>
            </a:xfrm>
            <a:custGeom>
              <a:avLst/>
              <a:gdLst/>
              <a:ahLst/>
              <a:cxnLst/>
              <a:rect l="l" t="t" r="r" b="b"/>
              <a:pathLst>
                <a:path w="579" h="761" extrusionOk="0">
                  <a:moveTo>
                    <a:pt x="214" y="0"/>
                  </a:moveTo>
                  <a:cubicBezTo>
                    <a:pt x="183" y="0"/>
                    <a:pt x="122" y="31"/>
                    <a:pt x="92" y="61"/>
                  </a:cubicBezTo>
                  <a:lnTo>
                    <a:pt x="62" y="122"/>
                  </a:lnTo>
                  <a:cubicBezTo>
                    <a:pt x="31" y="152"/>
                    <a:pt x="31" y="213"/>
                    <a:pt x="31" y="244"/>
                  </a:cubicBezTo>
                  <a:lnTo>
                    <a:pt x="1" y="244"/>
                  </a:lnTo>
                  <a:lnTo>
                    <a:pt x="1" y="487"/>
                  </a:lnTo>
                  <a:cubicBezTo>
                    <a:pt x="1" y="517"/>
                    <a:pt x="1" y="547"/>
                    <a:pt x="31" y="578"/>
                  </a:cubicBezTo>
                  <a:cubicBezTo>
                    <a:pt x="62" y="669"/>
                    <a:pt x="92" y="699"/>
                    <a:pt x="183" y="730"/>
                  </a:cubicBezTo>
                  <a:cubicBezTo>
                    <a:pt x="214" y="760"/>
                    <a:pt x="244" y="760"/>
                    <a:pt x="274" y="760"/>
                  </a:cubicBezTo>
                  <a:lnTo>
                    <a:pt x="366" y="760"/>
                  </a:lnTo>
                  <a:cubicBezTo>
                    <a:pt x="396" y="760"/>
                    <a:pt x="457" y="730"/>
                    <a:pt x="487" y="699"/>
                  </a:cubicBezTo>
                  <a:lnTo>
                    <a:pt x="517" y="639"/>
                  </a:lnTo>
                  <a:cubicBezTo>
                    <a:pt x="548" y="578"/>
                    <a:pt x="578" y="547"/>
                    <a:pt x="578" y="487"/>
                  </a:cubicBezTo>
                  <a:lnTo>
                    <a:pt x="578" y="274"/>
                  </a:lnTo>
                  <a:cubicBezTo>
                    <a:pt x="578" y="244"/>
                    <a:pt x="548" y="183"/>
                    <a:pt x="548" y="152"/>
                  </a:cubicBezTo>
                  <a:cubicBezTo>
                    <a:pt x="517" y="92"/>
                    <a:pt x="457" y="31"/>
                    <a:pt x="396" y="31"/>
                  </a:cubicBezTo>
                  <a:cubicBezTo>
                    <a:pt x="366" y="0"/>
                    <a:pt x="335" y="0"/>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21"/>
            <p:cNvSpPr/>
            <p:nvPr/>
          </p:nvSpPr>
          <p:spPr>
            <a:xfrm>
              <a:off x="1258650" y="2578600"/>
              <a:ext cx="23575" cy="18825"/>
            </a:xfrm>
            <a:custGeom>
              <a:avLst/>
              <a:gdLst/>
              <a:ahLst/>
              <a:cxnLst/>
              <a:rect l="l" t="t" r="r" b="b"/>
              <a:pathLst>
                <a:path w="943" h="753" extrusionOk="0">
                  <a:moveTo>
                    <a:pt x="274" y="0"/>
                  </a:moveTo>
                  <a:cubicBezTo>
                    <a:pt x="213" y="31"/>
                    <a:pt x="152" y="61"/>
                    <a:pt x="92" y="122"/>
                  </a:cubicBezTo>
                  <a:lnTo>
                    <a:pt x="31" y="183"/>
                  </a:lnTo>
                  <a:cubicBezTo>
                    <a:pt x="0" y="243"/>
                    <a:pt x="0" y="304"/>
                    <a:pt x="0" y="365"/>
                  </a:cubicBezTo>
                  <a:cubicBezTo>
                    <a:pt x="0" y="426"/>
                    <a:pt x="0" y="487"/>
                    <a:pt x="31" y="517"/>
                  </a:cubicBezTo>
                  <a:cubicBezTo>
                    <a:pt x="31" y="578"/>
                    <a:pt x="61" y="608"/>
                    <a:pt x="92" y="639"/>
                  </a:cubicBezTo>
                  <a:cubicBezTo>
                    <a:pt x="152" y="699"/>
                    <a:pt x="213" y="730"/>
                    <a:pt x="274" y="730"/>
                  </a:cubicBezTo>
                  <a:cubicBezTo>
                    <a:pt x="304" y="745"/>
                    <a:pt x="335" y="753"/>
                    <a:pt x="365" y="753"/>
                  </a:cubicBezTo>
                  <a:cubicBezTo>
                    <a:pt x="396" y="753"/>
                    <a:pt x="426" y="745"/>
                    <a:pt x="456" y="730"/>
                  </a:cubicBezTo>
                  <a:lnTo>
                    <a:pt x="608" y="730"/>
                  </a:lnTo>
                  <a:cubicBezTo>
                    <a:pt x="639" y="730"/>
                    <a:pt x="700" y="699"/>
                    <a:pt x="730" y="699"/>
                  </a:cubicBezTo>
                  <a:cubicBezTo>
                    <a:pt x="760" y="669"/>
                    <a:pt x="821" y="639"/>
                    <a:pt x="852" y="608"/>
                  </a:cubicBezTo>
                  <a:cubicBezTo>
                    <a:pt x="882" y="578"/>
                    <a:pt x="912" y="547"/>
                    <a:pt x="912" y="517"/>
                  </a:cubicBezTo>
                  <a:cubicBezTo>
                    <a:pt x="943" y="456"/>
                    <a:pt x="943" y="426"/>
                    <a:pt x="943" y="365"/>
                  </a:cubicBezTo>
                  <a:lnTo>
                    <a:pt x="943" y="274"/>
                  </a:lnTo>
                  <a:cubicBezTo>
                    <a:pt x="943" y="213"/>
                    <a:pt x="912" y="152"/>
                    <a:pt x="852" y="122"/>
                  </a:cubicBezTo>
                  <a:lnTo>
                    <a:pt x="791" y="61"/>
                  </a:lnTo>
                  <a:cubicBezTo>
                    <a:pt x="730" y="31"/>
                    <a:pt x="669" y="31"/>
                    <a:pt x="608" y="31"/>
                  </a:cubicBezTo>
                  <a:lnTo>
                    <a:pt x="578" y="31"/>
                  </a:lnTo>
                  <a:lnTo>
                    <a:pt x="45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21"/>
            <p:cNvSpPr/>
            <p:nvPr/>
          </p:nvSpPr>
          <p:spPr>
            <a:xfrm>
              <a:off x="1333875" y="2598350"/>
              <a:ext cx="18275" cy="13700"/>
            </a:xfrm>
            <a:custGeom>
              <a:avLst/>
              <a:gdLst/>
              <a:ahLst/>
              <a:cxnLst/>
              <a:rect l="l" t="t" r="r" b="b"/>
              <a:pathLst>
                <a:path w="731" h="548" extrusionOk="0">
                  <a:moveTo>
                    <a:pt x="213" y="1"/>
                  </a:moveTo>
                  <a:lnTo>
                    <a:pt x="122" y="31"/>
                  </a:lnTo>
                  <a:cubicBezTo>
                    <a:pt x="92" y="61"/>
                    <a:pt x="61" y="61"/>
                    <a:pt x="61" y="92"/>
                  </a:cubicBezTo>
                  <a:cubicBezTo>
                    <a:pt x="31" y="122"/>
                    <a:pt x="31" y="153"/>
                    <a:pt x="31" y="183"/>
                  </a:cubicBezTo>
                  <a:cubicBezTo>
                    <a:pt x="1" y="213"/>
                    <a:pt x="1" y="244"/>
                    <a:pt x="1" y="274"/>
                  </a:cubicBezTo>
                  <a:lnTo>
                    <a:pt x="1" y="365"/>
                  </a:lnTo>
                  <a:lnTo>
                    <a:pt x="31" y="426"/>
                  </a:lnTo>
                  <a:cubicBezTo>
                    <a:pt x="31" y="457"/>
                    <a:pt x="61" y="487"/>
                    <a:pt x="92" y="517"/>
                  </a:cubicBezTo>
                  <a:cubicBezTo>
                    <a:pt x="122" y="517"/>
                    <a:pt x="122" y="548"/>
                    <a:pt x="153" y="548"/>
                  </a:cubicBezTo>
                  <a:lnTo>
                    <a:pt x="335" y="548"/>
                  </a:lnTo>
                  <a:lnTo>
                    <a:pt x="426" y="517"/>
                  </a:lnTo>
                  <a:lnTo>
                    <a:pt x="487" y="517"/>
                  </a:lnTo>
                  <a:cubicBezTo>
                    <a:pt x="517" y="517"/>
                    <a:pt x="548" y="517"/>
                    <a:pt x="578" y="487"/>
                  </a:cubicBezTo>
                  <a:cubicBezTo>
                    <a:pt x="609" y="487"/>
                    <a:pt x="639" y="457"/>
                    <a:pt x="669" y="457"/>
                  </a:cubicBezTo>
                  <a:cubicBezTo>
                    <a:pt x="669" y="426"/>
                    <a:pt x="700" y="396"/>
                    <a:pt x="700" y="365"/>
                  </a:cubicBezTo>
                  <a:cubicBezTo>
                    <a:pt x="730" y="335"/>
                    <a:pt x="730" y="305"/>
                    <a:pt x="730" y="274"/>
                  </a:cubicBezTo>
                  <a:lnTo>
                    <a:pt x="730" y="213"/>
                  </a:lnTo>
                  <a:cubicBezTo>
                    <a:pt x="700" y="183"/>
                    <a:pt x="700" y="153"/>
                    <a:pt x="669" y="122"/>
                  </a:cubicBezTo>
                  <a:lnTo>
                    <a:pt x="609" y="92"/>
                  </a:lnTo>
                  <a:cubicBezTo>
                    <a:pt x="578" y="61"/>
                    <a:pt x="548" y="61"/>
                    <a:pt x="487" y="61"/>
                  </a:cubicBezTo>
                  <a:lnTo>
                    <a:pt x="487" y="31"/>
                  </a:lnTo>
                  <a:lnTo>
                    <a:pt x="425" y="31"/>
                  </a:lnTo>
                  <a:cubicBezTo>
                    <a:pt x="405" y="14"/>
                    <a:pt x="385"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21"/>
            <p:cNvSpPr/>
            <p:nvPr/>
          </p:nvSpPr>
          <p:spPr>
            <a:xfrm>
              <a:off x="1329325" y="2663700"/>
              <a:ext cx="22825" cy="17500"/>
            </a:xfrm>
            <a:custGeom>
              <a:avLst/>
              <a:gdLst/>
              <a:ahLst/>
              <a:cxnLst/>
              <a:rect l="l" t="t" r="r" b="b"/>
              <a:pathLst>
                <a:path w="913" h="700" extrusionOk="0">
                  <a:moveTo>
                    <a:pt x="456" y="1"/>
                  </a:moveTo>
                  <a:cubicBezTo>
                    <a:pt x="0" y="1"/>
                    <a:pt x="0" y="700"/>
                    <a:pt x="456" y="700"/>
                  </a:cubicBezTo>
                  <a:cubicBezTo>
                    <a:pt x="912" y="700"/>
                    <a:pt x="912" y="1"/>
                    <a:pt x="4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21"/>
            <p:cNvSpPr/>
            <p:nvPr/>
          </p:nvSpPr>
          <p:spPr>
            <a:xfrm>
              <a:off x="1308800" y="2716125"/>
              <a:ext cx="18275" cy="13725"/>
            </a:xfrm>
            <a:custGeom>
              <a:avLst/>
              <a:gdLst/>
              <a:ahLst/>
              <a:cxnLst/>
              <a:rect l="l" t="t" r="r" b="b"/>
              <a:pathLst>
                <a:path w="731" h="549" extrusionOk="0">
                  <a:moveTo>
                    <a:pt x="365" y="1"/>
                  </a:moveTo>
                  <a:cubicBezTo>
                    <a:pt x="1" y="1"/>
                    <a:pt x="1" y="548"/>
                    <a:pt x="365" y="548"/>
                  </a:cubicBezTo>
                  <a:cubicBezTo>
                    <a:pt x="730" y="548"/>
                    <a:pt x="730"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21"/>
            <p:cNvSpPr/>
            <p:nvPr/>
          </p:nvSpPr>
          <p:spPr>
            <a:xfrm>
              <a:off x="1388600" y="2755650"/>
              <a:ext cx="16725" cy="13700"/>
            </a:xfrm>
            <a:custGeom>
              <a:avLst/>
              <a:gdLst/>
              <a:ahLst/>
              <a:cxnLst/>
              <a:rect l="l" t="t" r="r" b="b"/>
              <a:pathLst>
                <a:path w="669" h="548" extrusionOk="0">
                  <a:moveTo>
                    <a:pt x="334" y="0"/>
                  </a:moveTo>
                  <a:cubicBezTo>
                    <a:pt x="0" y="31"/>
                    <a:pt x="0" y="517"/>
                    <a:pt x="334" y="548"/>
                  </a:cubicBezTo>
                  <a:cubicBezTo>
                    <a:pt x="669" y="517"/>
                    <a:pt x="669" y="31"/>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21"/>
            <p:cNvSpPr/>
            <p:nvPr/>
          </p:nvSpPr>
          <p:spPr>
            <a:xfrm>
              <a:off x="1393900" y="2805800"/>
              <a:ext cx="16750" cy="14475"/>
            </a:xfrm>
            <a:custGeom>
              <a:avLst/>
              <a:gdLst/>
              <a:ahLst/>
              <a:cxnLst/>
              <a:rect l="l" t="t" r="r" b="b"/>
              <a:pathLst>
                <a:path w="670" h="579" extrusionOk="0">
                  <a:moveTo>
                    <a:pt x="335" y="1"/>
                  </a:moveTo>
                  <a:cubicBezTo>
                    <a:pt x="1" y="31"/>
                    <a:pt x="1" y="517"/>
                    <a:pt x="335" y="578"/>
                  </a:cubicBezTo>
                  <a:cubicBezTo>
                    <a:pt x="670" y="517"/>
                    <a:pt x="670" y="3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21"/>
            <p:cNvSpPr/>
            <p:nvPr/>
          </p:nvSpPr>
          <p:spPr>
            <a:xfrm>
              <a:off x="1431150" y="2899275"/>
              <a:ext cx="9900" cy="7625"/>
            </a:xfrm>
            <a:custGeom>
              <a:avLst/>
              <a:gdLst/>
              <a:ahLst/>
              <a:cxnLst/>
              <a:rect l="l" t="t" r="r" b="b"/>
              <a:pathLst>
                <a:path w="396" h="305" extrusionOk="0">
                  <a:moveTo>
                    <a:pt x="213" y="0"/>
                  </a:moveTo>
                  <a:cubicBezTo>
                    <a:pt x="0" y="0"/>
                    <a:pt x="0" y="304"/>
                    <a:pt x="213" y="304"/>
                  </a:cubicBezTo>
                  <a:cubicBezTo>
                    <a:pt x="395" y="304"/>
                    <a:pt x="395" y="0"/>
                    <a:pt x="2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21"/>
            <p:cNvSpPr/>
            <p:nvPr/>
          </p:nvSpPr>
          <p:spPr>
            <a:xfrm>
              <a:off x="1239650" y="2658375"/>
              <a:ext cx="22075" cy="16750"/>
            </a:xfrm>
            <a:custGeom>
              <a:avLst/>
              <a:gdLst/>
              <a:ahLst/>
              <a:cxnLst/>
              <a:rect l="l" t="t" r="r" b="b"/>
              <a:pathLst>
                <a:path w="883" h="670" extrusionOk="0">
                  <a:moveTo>
                    <a:pt x="426" y="1"/>
                  </a:moveTo>
                  <a:cubicBezTo>
                    <a:pt x="1" y="1"/>
                    <a:pt x="1" y="670"/>
                    <a:pt x="426" y="670"/>
                  </a:cubicBezTo>
                  <a:cubicBezTo>
                    <a:pt x="882" y="670"/>
                    <a:pt x="882"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21"/>
            <p:cNvSpPr/>
            <p:nvPr/>
          </p:nvSpPr>
          <p:spPr>
            <a:xfrm>
              <a:off x="1162900" y="2637100"/>
              <a:ext cx="18275" cy="13700"/>
            </a:xfrm>
            <a:custGeom>
              <a:avLst/>
              <a:gdLst/>
              <a:ahLst/>
              <a:cxnLst/>
              <a:rect l="l" t="t" r="r" b="b"/>
              <a:pathLst>
                <a:path w="731" h="548" extrusionOk="0">
                  <a:moveTo>
                    <a:pt x="365" y="1"/>
                  </a:moveTo>
                  <a:cubicBezTo>
                    <a:pt x="1" y="1"/>
                    <a:pt x="1" y="548"/>
                    <a:pt x="365" y="548"/>
                  </a:cubicBezTo>
                  <a:cubicBezTo>
                    <a:pt x="730" y="548"/>
                    <a:pt x="730"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21"/>
            <p:cNvSpPr/>
            <p:nvPr/>
          </p:nvSpPr>
          <p:spPr>
            <a:xfrm>
              <a:off x="1197850" y="2581625"/>
              <a:ext cx="15225" cy="12950"/>
            </a:xfrm>
            <a:custGeom>
              <a:avLst/>
              <a:gdLst/>
              <a:ahLst/>
              <a:cxnLst/>
              <a:rect l="l" t="t" r="r" b="b"/>
              <a:pathLst>
                <a:path w="609" h="518" extrusionOk="0">
                  <a:moveTo>
                    <a:pt x="305" y="1"/>
                  </a:moveTo>
                  <a:cubicBezTo>
                    <a:pt x="1" y="31"/>
                    <a:pt x="1" y="457"/>
                    <a:pt x="305" y="518"/>
                  </a:cubicBezTo>
                  <a:cubicBezTo>
                    <a:pt x="609" y="457"/>
                    <a:pt x="609" y="31"/>
                    <a:pt x="3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21"/>
            <p:cNvSpPr/>
            <p:nvPr/>
          </p:nvSpPr>
          <p:spPr>
            <a:xfrm>
              <a:off x="1113500" y="2542125"/>
              <a:ext cx="16000" cy="12950"/>
            </a:xfrm>
            <a:custGeom>
              <a:avLst/>
              <a:gdLst/>
              <a:ahLst/>
              <a:cxnLst/>
              <a:rect l="l" t="t" r="r" b="b"/>
              <a:pathLst>
                <a:path w="640" h="518" extrusionOk="0">
                  <a:moveTo>
                    <a:pt x="335" y="0"/>
                  </a:moveTo>
                  <a:cubicBezTo>
                    <a:pt x="1" y="0"/>
                    <a:pt x="1" y="517"/>
                    <a:pt x="335" y="517"/>
                  </a:cubicBezTo>
                  <a:cubicBezTo>
                    <a:pt x="639" y="517"/>
                    <a:pt x="639"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21"/>
            <p:cNvSpPr/>
            <p:nvPr/>
          </p:nvSpPr>
          <p:spPr>
            <a:xfrm>
              <a:off x="1164425" y="2474500"/>
              <a:ext cx="15225" cy="12925"/>
            </a:xfrm>
            <a:custGeom>
              <a:avLst/>
              <a:gdLst/>
              <a:ahLst/>
              <a:cxnLst/>
              <a:rect l="l" t="t" r="r" b="b"/>
              <a:pathLst>
                <a:path w="609" h="517" extrusionOk="0">
                  <a:moveTo>
                    <a:pt x="304" y="0"/>
                  </a:moveTo>
                  <a:cubicBezTo>
                    <a:pt x="0" y="31"/>
                    <a:pt x="0" y="486"/>
                    <a:pt x="304" y="517"/>
                  </a:cubicBezTo>
                  <a:cubicBezTo>
                    <a:pt x="608" y="486"/>
                    <a:pt x="608" y="31"/>
                    <a:pt x="3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21"/>
            <p:cNvSpPr/>
            <p:nvPr/>
          </p:nvSpPr>
          <p:spPr>
            <a:xfrm>
              <a:off x="1227500" y="2457775"/>
              <a:ext cx="16725" cy="12950"/>
            </a:xfrm>
            <a:custGeom>
              <a:avLst/>
              <a:gdLst/>
              <a:ahLst/>
              <a:cxnLst/>
              <a:rect l="l" t="t" r="r" b="b"/>
              <a:pathLst>
                <a:path w="669" h="518" extrusionOk="0">
                  <a:moveTo>
                    <a:pt x="183" y="0"/>
                  </a:moveTo>
                  <a:cubicBezTo>
                    <a:pt x="152" y="31"/>
                    <a:pt x="91" y="61"/>
                    <a:pt x="61" y="92"/>
                  </a:cubicBezTo>
                  <a:lnTo>
                    <a:pt x="31" y="122"/>
                  </a:lnTo>
                  <a:cubicBezTo>
                    <a:pt x="0" y="183"/>
                    <a:pt x="0" y="213"/>
                    <a:pt x="0" y="274"/>
                  </a:cubicBezTo>
                  <a:cubicBezTo>
                    <a:pt x="0" y="304"/>
                    <a:pt x="0" y="335"/>
                    <a:pt x="0" y="365"/>
                  </a:cubicBezTo>
                  <a:cubicBezTo>
                    <a:pt x="0" y="396"/>
                    <a:pt x="31" y="426"/>
                    <a:pt x="61" y="426"/>
                  </a:cubicBezTo>
                  <a:cubicBezTo>
                    <a:pt x="91" y="456"/>
                    <a:pt x="122" y="487"/>
                    <a:pt x="152" y="517"/>
                  </a:cubicBezTo>
                  <a:lnTo>
                    <a:pt x="304" y="517"/>
                  </a:lnTo>
                  <a:lnTo>
                    <a:pt x="365" y="487"/>
                  </a:lnTo>
                  <a:lnTo>
                    <a:pt x="456" y="487"/>
                  </a:lnTo>
                  <a:cubicBezTo>
                    <a:pt x="487" y="487"/>
                    <a:pt x="517" y="487"/>
                    <a:pt x="547" y="456"/>
                  </a:cubicBezTo>
                  <a:cubicBezTo>
                    <a:pt x="578" y="426"/>
                    <a:pt x="639" y="396"/>
                    <a:pt x="669" y="335"/>
                  </a:cubicBezTo>
                  <a:cubicBezTo>
                    <a:pt x="669" y="304"/>
                    <a:pt x="669" y="304"/>
                    <a:pt x="669" y="274"/>
                  </a:cubicBezTo>
                  <a:lnTo>
                    <a:pt x="669" y="213"/>
                  </a:lnTo>
                  <a:cubicBezTo>
                    <a:pt x="639" y="183"/>
                    <a:pt x="608" y="122"/>
                    <a:pt x="608" y="122"/>
                  </a:cubicBezTo>
                  <a:lnTo>
                    <a:pt x="547" y="61"/>
                  </a:lnTo>
                  <a:cubicBezTo>
                    <a:pt x="527" y="61"/>
                    <a:pt x="507" y="48"/>
                    <a:pt x="487" y="48"/>
                  </a:cubicBezTo>
                  <a:cubicBezTo>
                    <a:pt x="476" y="48"/>
                    <a:pt x="466" y="51"/>
                    <a:pt x="456" y="61"/>
                  </a:cubicBezTo>
                  <a:lnTo>
                    <a:pt x="487" y="31"/>
                  </a:lnTo>
                  <a:lnTo>
                    <a:pt x="395" y="31"/>
                  </a:lnTo>
                  <a:lnTo>
                    <a:pt x="30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21"/>
            <p:cNvSpPr/>
            <p:nvPr/>
          </p:nvSpPr>
          <p:spPr>
            <a:xfrm>
              <a:off x="1086150" y="2457025"/>
              <a:ext cx="14475" cy="19775"/>
            </a:xfrm>
            <a:custGeom>
              <a:avLst/>
              <a:gdLst/>
              <a:ahLst/>
              <a:cxnLst/>
              <a:rect l="l" t="t" r="r" b="b"/>
              <a:pathLst>
                <a:path w="579" h="791" extrusionOk="0">
                  <a:moveTo>
                    <a:pt x="213" y="0"/>
                  </a:moveTo>
                  <a:cubicBezTo>
                    <a:pt x="153" y="30"/>
                    <a:pt x="122" y="30"/>
                    <a:pt x="92" y="91"/>
                  </a:cubicBezTo>
                  <a:lnTo>
                    <a:pt x="31" y="122"/>
                  </a:lnTo>
                  <a:cubicBezTo>
                    <a:pt x="1" y="182"/>
                    <a:pt x="1" y="213"/>
                    <a:pt x="1" y="274"/>
                  </a:cubicBezTo>
                  <a:lnTo>
                    <a:pt x="1" y="486"/>
                  </a:lnTo>
                  <a:cubicBezTo>
                    <a:pt x="1" y="547"/>
                    <a:pt x="1" y="578"/>
                    <a:pt x="31" y="608"/>
                  </a:cubicBezTo>
                  <a:cubicBezTo>
                    <a:pt x="61" y="669"/>
                    <a:pt x="92" y="730"/>
                    <a:pt x="183" y="760"/>
                  </a:cubicBezTo>
                  <a:cubicBezTo>
                    <a:pt x="213" y="760"/>
                    <a:pt x="244" y="790"/>
                    <a:pt x="274" y="790"/>
                  </a:cubicBezTo>
                  <a:lnTo>
                    <a:pt x="365" y="790"/>
                  </a:lnTo>
                  <a:cubicBezTo>
                    <a:pt x="396" y="760"/>
                    <a:pt x="457" y="760"/>
                    <a:pt x="487" y="699"/>
                  </a:cubicBezTo>
                  <a:lnTo>
                    <a:pt x="548" y="669"/>
                  </a:lnTo>
                  <a:cubicBezTo>
                    <a:pt x="548" y="608"/>
                    <a:pt x="578" y="547"/>
                    <a:pt x="578" y="517"/>
                  </a:cubicBezTo>
                  <a:lnTo>
                    <a:pt x="578" y="274"/>
                  </a:lnTo>
                  <a:cubicBezTo>
                    <a:pt x="578" y="243"/>
                    <a:pt x="548" y="213"/>
                    <a:pt x="548" y="182"/>
                  </a:cubicBezTo>
                  <a:cubicBezTo>
                    <a:pt x="517" y="122"/>
                    <a:pt x="457" y="61"/>
                    <a:pt x="396" y="30"/>
                  </a:cubicBezTo>
                  <a:cubicBezTo>
                    <a:pt x="365" y="0"/>
                    <a:pt x="305" y="0"/>
                    <a:pt x="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21"/>
            <p:cNvSpPr/>
            <p:nvPr/>
          </p:nvSpPr>
          <p:spPr>
            <a:xfrm>
              <a:off x="1206225" y="2377975"/>
              <a:ext cx="20525" cy="15225"/>
            </a:xfrm>
            <a:custGeom>
              <a:avLst/>
              <a:gdLst/>
              <a:ahLst/>
              <a:cxnLst/>
              <a:rect l="l" t="t" r="r" b="b"/>
              <a:pathLst>
                <a:path w="821" h="609" extrusionOk="0">
                  <a:moveTo>
                    <a:pt x="426" y="1"/>
                  </a:moveTo>
                  <a:cubicBezTo>
                    <a:pt x="0" y="1"/>
                    <a:pt x="0" y="609"/>
                    <a:pt x="426" y="609"/>
                  </a:cubicBezTo>
                  <a:cubicBezTo>
                    <a:pt x="821" y="60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21"/>
            <p:cNvSpPr/>
            <p:nvPr/>
          </p:nvSpPr>
          <p:spPr>
            <a:xfrm>
              <a:off x="1077025" y="2389375"/>
              <a:ext cx="20550" cy="15225"/>
            </a:xfrm>
            <a:custGeom>
              <a:avLst/>
              <a:gdLst/>
              <a:ahLst/>
              <a:cxnLst/>
              <a:rect l="l" t="t" r="r" b="b"/>
              <a:pathLst>
                <a:path w="822" h="609" extrusionOk="0">
                  <a:moveTo>
                    <a:pt x="426" y="1"/>
                  </a:moveTo>
                  <a:cubicBezTo>
                    <a:pt x="1" y="1"/>
                    <a:pt x="1" y="609"/>
                    <a:pt x="426" y="609"/>
                  </a:cubicBezTo>
                  <a:cubicBezTo>
                    <a:pt x="822" y="609"/>
                    <a:pt x="822"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21"/>
            <p:cNvSpPr/>
            <p:nvPr/>
          </p:nvSpPr>
          <p:spPr>
            <a:xfrm>
              <a:off x="1108200" y="2289075"/>
              <a:ext cx="15200" cy="12950"/>
            </a:xfrm>
            <a:custGeom>
              <a:avLst/>
              <a:gdLst/>
              <a:ahLst/>
              <a:cxnLst/>
              <a:rect l="l" t="t" r="r" b="b"/>
              <a:pathLst>
                <a:path w="608" h="518" extrusionOk="0">
                  <a:moveTo>
                    <a:pt x="304" y="1"/>
                  </a:moveTo>
                  <a:cubicBezTo>
                    <a:pt x="0" y="31"/>
                    <a:pt x="0" y="457"/>
                    <a:pt x="304" y="517"/>
                  </a:cubicBezTo>
                  <a:cubicBezTo>
                    <a:pt x="608" y="457"/>
                    <a:pt x="608" y="3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21"/>
            <p:cNvSpPr/>
            <p:nvPr/>
          </p:nvSpPr>
          <p:spPr>
            <a:xfrm>
              <a:off x="1222175" y="2299725"/>
              <a:ext cx="24350" cy="18250"/>
            </a:xfrm>
            <a:custGeom>
              <a:avLst/>
              <a:gdLst/>
              <a:ahLst/>
              <a:cxnLst/>
              <a:rect l="l" t="t" r="r" b="b"/>
              <a:pathLst>
                <a:path w="974" h="730" extrusionOk="0">
                  <a:moveTo>
                    <a:pt x="183" y="0"/>
                  </a:moveTo>
                  <a:cubicBezTo>
                    <a:pt x="122" y="31"/>
                    <a:pt x="61" y="61"/>
                    <a:pt x="31" y="122"/>
                  </a:cubicBezTo>
                  <a:cubicBezTo>
                    <a:pt x="0" y="183"/>
                    <a:pt x="0" y="243"/>
                    <a:pt x="31" y="304"/>
                  </a:cubicBezTo>
                  <a:cubicBezTo>
                    <a:pt x="31" y="365"/>
                    <a:pt x="61" y="426"/>
                    <a:pt x="122" y="456"/>
                  </a:cubicBezTo>
                  <a:cubicBezTo>
                    <a:pt x="183" y="517"/>
                    <a:pt x="274" y="547"/>
                    <a:pt x="335" y="578"/>
                  </a:cubicBezTo>
                  <a:lnTo>
                    <a:pt x="578" y="699"/>
                  </a:lnTo>
                  <a:cubicBezTo>
                    <a:pt x="639" y="730"/>
                    <a:pt x="700" y="730"/>
                    <a:pt x="760" y="730"/>
                  </a:cubicBezTo>
                  <a:cubicBezTo>
                    <a:pt x="821" y="699"/>
                    <a:pt x="882" y="669"/>
                    <a:pt x="912" y="608"/>
                  </a:cubicBezTo>
                  <a:cubicBezTo>
                    <a:pt x="943" y="547"/>
                    <a:pt x="973" y="486"/>
                    <a:pt x="943" y="426"/>
                  </a:cubicBezTo>
                  <a:cubicBezTo>
                    <a:pt x="912" y="365"/>
                    <a:pt x="882" y="304"/>
                    <a:pt x="821" y="274"/>
                  </a:cubicBezTo>
                  <a:lnTo>
                    <a:pt x="608" y="152"/>
                  </a:lnTo>
                  <a:cubicBezTo>
                    <a:pt x="517" y="122"/>
                    <a:pt x="456" y="91"/>
                    <a:pt x="365" y="31"/>
                  </a:cubicBezTo>
                  <a:cubicBezTo>
                    <a:pt x="335" y="31"/>
                    <a:pt x="304" y="0"/>
                    <a:pt x="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21"/>
            <p:cNvSpPr/>
            <p:nvPr/>
          </p:nvSpPr>
          <p:spPr>
            <a:xfrm>
              <a:off x="1298925" y="2283750"/>
              <a:ext cx="15975" cy="12200"/>
            </a:xfrm>
            <a:custGeom>
              <a:avLst/>
              <a:gdLst/>
              <a:ahLst/>
              <a:cxnLst/>
              <a:rect l="l" t="t" r="r" b="b"/>
              <a:pathLst>
                <a:path w="639" h="488" extrusionOk="0">
                  <a:moveTo>
                    <a:pt x="304" y="1"/>
                  </a:moveTo>
                  <a:cubicBezTo>
                    <a:pt x="0" y="1"/>
                    <a:pt x="0" y="487"/>
                    <a:pt x="304" y="487"/>
                  </a:cubicBezTo>
                  <a:cubicBezTo>
                    <a:pt x="639" y="487"/>
                    <a:pt x="639" y="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21"/>
            <p:cNvSpPr/>
            <p:nvPr/>
          </p:nvSpPr>
          <p:spPr>
            <a:xfrm>
              <a:off x="1298925" y="2250325"/>
              <a:ext cx="15225" cy="11425"/>
            </a:xfrm>
            <a:custGeom>
              <a:avLst/>
              <a:gdLst/>
              <a:ahLst/>
              <a:cxnLst/>
              <a:rect l="l" t="t" r="r" b="b"/>
              <a:pathLst>
                <a:path w="609" h="457" extrusionOk="0">
                  <a:moveTo>
                    <a:pt x="304" y="0"/>
                  </a:moveTo>
                  <a:cubicBezTo>
                    <a:pt x="0" y="0"/>
                    <a:pt x="0" y="456"/>
                    <a:pt x="304" y="456"/>
                  </a:cubicBezTo>
                  <a:cubicBezTo>
                    <a:pt x="608" y="456"/>
                    <a:pt x="608" y="0"/>
                    <a:pt x="3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21"/>
            <p:cNvSpPr/>
            <p:nvPr/>
          </p:nvSpPr>
          <p:spPr>
            <a:xfrm>
              <a:off x="1302725" y="2359000"/>
              <a:ext cx="19025" cy="19000"/>
            </a:xfrm>
            <a:custGeom>
              <a:avLst/>
              <a:gdLst/>
              <a:ahLst/>
              <a:cxnLst/>
              <a:rect l="l" t="t" r="r" b="b"/>
              <a:pathLst>
                <a:path w="761" h="760" extrusionOk="0">
                  <a:moveTo>
                    <a:pt x="396" y="0"/>
                  </a:moveTo>
                  <a:cubicBezTo>
                    <a:pt x="0" y="122"/>
                    <a:pt x="0" y="638"/>
                    <a:pt x="396" y="760"/>
                  </a:cubicBezTo>
                  <a:cubicBezTo>
                    <a:pt x="760" y="638"/>
                    <a:pt x="760" y="122"/>
                    <a:pt x="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21"/>
            <p:cNvSpPr/>
            <p:nvPr/>
          </p:nvSpPr>
          <p:spPr>
            <a:xfrm>
              <a:off x="1364275" y="2298200"/>
              <a:ext cx="19775" cy="16750"/>
            </a:xfrm>
            <a:custGeom>
              <a:avLst/>
              <a:gdLst/>
              <a:ahLst/>
              <a:cxnLst/>
              <a:rect l="l" t="t" r="r" b="b"/>
              <a:pathLst>
                <a:path w="791" h="670" extrusionOk="0">
                  <a:moveTo>
                    <a:pt x="396" y="0"/>
                  </a:moveTo>
                  <a:cubicBezTo>
                    <a:pt x="0" y="61"/>
                    <a:pt x="0" y="608"/>
                    <a:pt x="396" y="669"/>
                  </a:cubicBezTo>
                  <a:cubicBezTo>
                    <a:pt x="791" y="608"/>
                    <a:pt x="791" y="61"/>
                    <a:pt x="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21"/>
            <p:cNvSpPr/>
            <p:nvPr/>
          </p:nvSpPr>
          <p:spPr>
            <a:xfrm>
              <a:off x="1370350" y="2388625"/>
              <a:ext cx="19025" cy="15975"/>
            </a:xfrm>
            <a:custGeom>
              <a:avLst/>
              <a:gdLst/>
              <a:ahLst/>
              <a:cxnLst/>
              <a:rect l="l" t="t" r="r" b="b"/>
              <a:pathLst>
                <a:path w="761" h="639" extrusionOk="0">
                  <a:moveTo>
                    <a:pt x="396" y="0"/>
                  </a:moveTo>
                  <a:cubicBezTo>
                    <a:pt x="1" y="31"/>
                    <a:pt x="1" y="608"/>
                    <a:pt x="396" y="639"/>
                  </a:cubicBezTo>
                  <a:cubicBezTo>
                    <a:pt x="760" y="608"/>
                    <a:pt x="760" y="31"/>
                    <a:pt x="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2"/>
        </a:solidFill>
        <a:effectLst/>
      </p:bgPr>
    </p:bg>
    <p:spTree>
      <p:nvGrpSpPr>
        <p:cNvPr id="1" name="Shape 62"/>
        <p:cNvGrpSpPr/>
        <p:nvPr/>
      </p:nvGrpSpPr>
      <p:grpSpPr>
        <a:xfrm>
          <a:off x="0" y="0"/>
          <a:ext cx="0" cy="0"/>
          <a:chOff x="0" y="0"/>
          <a:chExt cx="0" cy="0"/>
        </a:xfrm>
      </p:grpSpPr>
      <p:sp>
        <p:nvSpPr>
          <p:cNvPr id="63" name="Google Shape;63;p3"/>
          <p:cNvSpPr txBox="1">
            <a:spLocks noGrp="1"/>
          </p:cNvSpPr>
          <p:nvPr>
            <p:ph type="title"/>
          </p:nvPr>
        </p:nvSpPr>
        <p:spPr>
          <a:xfrm>
            <a:off x="2635200" y="2701275"/>
            <a:ext cx="3873600" cy="1124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64" name="Google Shape;64;p3"/>
          <p:cNvSpPr txBox="1">
            <a:spLocks noGrp="1"/>
          </p:cNvSpPr>
          <p:nvPr>
            <p:ph type="title" idx="2" hasCustomPrompt="1"/>
          </p:nvPr>
        </p:nvSpPr>
        <p:spPr>
          <a:xfrm>
            <a:off x="3066600" y="1106125"/>
            <a:ext cx="3010800" cy="1513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2000"/>
              <a:buNone/>
              <a:defRPr sz="12000">
                <a:solidFill>
                  <a:schemeClr val="l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65" name="Google Shape;65;p3"/>
          <p:cNvSpPr txBox="1">
            <a:spLocks noGrp="1"/>
          </p:cNvSpPr>
          <p:nvPr>
            <p:ph type="subTitle" idx="1"/>
          </p:nvPr>
        </p:nvSpPr>
        <p:spPr>
          <a:xfrm>
            <a:off x="2291700" y="3876425"/>
            <a:ext cx="4560600" cy="424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sz="1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3"/>
          <p:cNvSpPr/>
          <p:nvPr/>
        </p:nvSpPr>
        <p:spPr>
          <a:xfrm rot="10800000" flipH="1">
            <a:off x="6077400" y="885550"/>
            <a:ext cx="3790044" cy="2114608"/>
          </a:xfrm>
          <a:custGeom>
            <a:avLst/>
            <a:gdLst/>
            <a:ahLst/>
            <a:cxnLst/>
            <a:rect l="l" t="t" r="r" b="b"/>
            <a:pathLst>
              <a:path w="91702" h="51164" extrusionOk="0">
                <a:moveTo>
                  <a:pt x="47641" y="1"/>
                </a:moveTo>
                <a:cubicBezTo>
                  <a:pt x="41927" y="1"/>
                  <a:pt x="36227" y="1215"/>
                  <a:pt x="30932" y="3622"/>
                </a:cubicBezTo>
                <a:cubicBezTo>
                  <a:pt x="21012" y="8119"/>
                  <a:pt x="6354" y="16526"/>
                  <a:pt x="3551" y="27878"/>
                </a:cubicBezTo>
                <a:cubicBezTo>
                  <a:pt x="0" y="42213"/>
                  <a:pt x="11018" y="51164"/>
                  <a:pt x="20904" y="51164"/>
                </a:cubicBezTo>
                <a:cubicBezTo>
                  <a:pt x="23088" y="51164"/>
                  <a:pt x="25217" y="50727"/>
                  <a:pt x="27121" y="49815"/>
                </a:cubicBezTo>
                <a:cubicBezTo>
                  <a:pt x="35755" y="45672"/>
                  <a:pt x="38464" y="37920"/>
                  <a:pt x="44774" y="37920"/>
                </a:cubicBezTo>
                <a:cubicBezTo>
                  <a:pt x="46141" y="37920"/>
                  <a:pt x="47678" y="38285"/>
                  <a:pt x="49481" y="39129"/>
                </a:cubicBezTo>
                <a:cubicBezTo>
                  <a:pt x="56638" y="42471"/>
                  <a:pt x="64028" y="47939"/>
                  <a:pt x="71212" y="47939"/>
                </a:cubicBezTo>
                <a:cubicBezTo>
                  <a:pt x="74169" y="47939"/>
                  <a:pt x="77090" y="47013"/>
                  <a:pt x="79947" y="44633"/>
                </a:cubicBezTo>
                <a:cubicBezTo>
                  <a:pt x="91702" y="34854"/>
                  <a:pt x="88012" y="11506"/>
                  <a:pt x="60510" y="2110"/>
                </a:cubicBezTo>
                <a:cubicBezTo>
                  <a:pt x="56325" y="701"/>
                  <a:pt x="51979" y="1"/>
                  <a:pt x="4764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3"/>
          <p:cNvSpPr/>
          <p:nvPr/>
        </p:nvSpPr>
        <p:spPr>
          <a:xfrm rot="-1928942">
            <a:off x="-1057224" y="3218930"/>
            <a:ext cx="3790017" cy="2114593"/>
          </a:xfrm>
          <a:custGeom>
            <a:avLst/>
            <a:gdLst/>
            <a:ahLst/>
            <a:cxnLst/>
            <a:rect l="l" t="t" r="r" b="b"/>
            <a:pathLst>
              <a:path w="91702" h="51164" extrusionOk="0">
                <a:moveTo>
                  <a:pt x="47641" y="1"/>
                </a:moveTo>
                <a:cubicBezTo>
                  <a:pt x="41927" y="1"/>
                  <a:pt x="36227" y="1215"/>
                  <a:pt x="30932" y="3622"/>
                </a:cubicBezTo>
                <a:cubicBezTo>
                  <a:pt x="21012" y="8119"/>
                  <a:pt x="6354" y="16526"/>
                  <a:pt x="3551" y="27878"/>
                </a:cubicBezTo>
                <a:cubicBezTo>
                  <a:pt x="0" y="42213"/>
                  <a:pt x="11018" y="51164"/>
                  <a:pt x="20904" y="51164"/>
                </a:cubicBezTo>
                <a:cubicBezTo>
                  <a:pt x="23088" y="51164"/>
                  <a:pt x="25217" y="50727"/>
                  <a:pt x="27121" y="49815"/>
                </a:cubicBezTo>
                <a:cubicBezTo>
                  <a:pt x="35755" y="45672"/>
                  <a:pt x="38464" y="37920"/>
                  <a:pt x="44774" y="37920"/>
                </a:cubicBezTo>
                <a:cubicBezTo>
                  <a:pt x="46141" y="37920"/>
                  <a:pt x="47678" y="38285"/>
                  <a:pt x="49481" y="39129"/>
                </a:cubicBezTo>
                <a:cubicBezTo>
                  <a:pt x="56638" y="42471"/>
                  <a:pt x="64028" y="47939"/>
                  <a:pt x="71212" y="47939"/>
                </a:cubicBezTo>
                <a:cubicBezTo>
                  <a:pt x="74169" y="47939"/>
                  <a:pt x="77090" y="47013"/>
                  <a:pt x="79947" y="44633"/>
                </a:cubicBezTo>
                <a:cubicBezTo>
                  <a:pt x="91702" y="34854"/>
                  <a:pt x="88012" y="11506"/>
                  <a:pt x="60510" y="2110"/>
                </a:cubicBezTo>
                <a:cubicBezTo>
                  <a:pt x="56325" y="701"/>
                  <a:pt x="51979" y="1"/>
                  <a:pt x="4764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3"/>
          <p:cNvSpPr/>
          <p:nvPr/>
        </p:nvSpPr>
        <p:spPr>
          <a:xfrm rot="-9944784">
            <a:off x="6230283" y="3967061"/>
            <a:ext cx="2829927" cy="1730398"/>
          </a:xfrm>
          <a:custGeom>
            <a:avLst/>
            <a:gdLst/>
            <a:ahLst/>
            <a:cxnLst/>
            <a:rect l="l" t="t" r="r" b="b"/>
            <a:pathLst>
              <a:path w="88087" h="53862" extrusionOk="0">
                <a:moveTo>
                  <a:pt x="7265" y="0"/>
                </a:moveTo>
                <a:cubicBezTo>
                  <a:pt x="7234" y="4013"/>
                  <a:pt x="9180" y="8238"/>
                  <a:pt x="12766" y="11885"/>
                </a:cubicBezTo>
                <a:cubicBezTo>
                  <a:pt x="16687" y="15897"/>
                  <a:pt x="21885" y="18815"/>
                  <a:pt x="28268" y="20517"/>
                </a:cubicBezTo>
                <a:cubicBezTo>
                  <a:pt x="32783" y="21723"/>
                  <a:pt x="37861" y="22344"/>
                  <a:pt x="43392" y="22344"/>
                </a:cubicBezTo>
                <a:cubicBezTo>
                  <a:pt x="44415" y="22344"/>
                  <a:pt x="45453" y="22323"/>
                  <a:pt x="46505" y="22280"/>
                </a:cubicBezTo>
                <a:cubicBezTo>
                  <a:pt x="51034" y="22098"/>
                  <a:pt x="55655" y="21612"/>
                  <a:pt x="60092" y="21125"/>
                </a:cubicBezTo>
                <a:cubicBezTo>
                  <a:pt x="65707" y="20527"/>
                  <a:pt x="71462" y="19911"/>
                  <a:pt x="77198" y="19911"/>
                </a:cubicBezTo>
                <a:cubicBezTo>
                  <a:pt x="79038" y="19911"/>
                  <a:pt x="80876" y="19975"/>
                  <a:pt x="82707" y="20122"/>
                </a:cubicBezTo>
                <a:cubicBezTo>
                  <a:pt x="84287" y="20244"/>
                  <a:pt x="86324" y="20821"/>
                  <a:pt x="87327" y="22007"/>
                </a:cubicBezTo>
                <a:cubicBezTo>
                  <a:pt x="87752" y="22493"/>
                  <a:pt x="87965" y="23131"/>
                  <a:pt x="87904" y="23770"/>
                </a:cubicBezTo>
                <a:cubicBezTo>
                  <a:pt x="87813" y="24894"/>
                  <a:pt x="86962" y="25897"/>
                  <a:pt x="85290" y="26809"/>
                </a:cubicBezTo>
                <a:cubicBezTo>
                  <a:pt x="79980" y="29767"/>
                  <a:pt x="73990" y="30678"/>
                  <a:pt x="68380" y="30678"/>
                </a:cubicBezTo>
                <a:cubicBezTo>
                  <a:pt x="64132" y="30678"/>
                  <a:pt x="60102" y="30156"/>
                  <a:pt x="56749" y="29606"/>
                </a:cubicBezTo>
                <a:cubicBezTo>
                  <a:pt x="54317" y="29180"/>
                  <a:pt x="51794" y="28694"/>
                  <a:pt x="49363" y="28207"/>
                </a:cubicBezTo>
                <a:cubicBezTo>
                  <a:pt x="43137" y="26995"/>
                  <a:pt x="36696" y="25710"/>
                  <a:pt x="30273" y="25710"/>
                </a:cubicBezTo>
                <a:cubicBezTo>
                  <a:pt x="29452" y="25710"/>
                  <a:pt x="28632" y="25731"/>
                  <a:pt x="27812" y="25776"/>
                </a:cubicBezTo>
                <a:cubicBezTo>
                  <a:pt x="23891" y="25958"/>
                  <a:pt x="20031" y="26688"/>
                  <a:pt x="16323" y="27904"/>
                </a:cubicBezTo>
                <a:cubicBezTo>
                  <a:pt x="13708" y="28755"/>
                  <a:pt x="9331" y="30761"/>
                  <a:pt x="9058" y="34651"/>
                </a:cubicBezTo>
                <a:cubicBezTo>
                  <a:pt x="8967" y="36050"/>
                  <a:pt x="9544" y="37296"/>
                  <a:pt x="10547" y="37873"/>
                </a:cubicBezTo>
                <a:cubicBezTo>
                  <a:pt x="10997" y="38139"/>
                  <a:pt x="11529" y="38267"/>
                  <a:pt x="12181" y="38267"/>
                </a:cubicBezTo>
                <a:cubicBezTo>
                  <a:pt x="12498" y="38267"/>
                  <a:pt x="12844" y="38237"/>
                  <a:pt x="13222" y="38177"/>
                </a:cubicBezTo>
                <a:cubicBezTo>
                  <a:pt x="15563" y="37782"/>
                  <a:pt x="17690" y="36566"/>
                  <a:pt x="19757" y="35381"/>
                </a:cubicBezTo>
                <a:cubicBezTo>
                  <a:pt x="22296" y="33922"/>
                  <a:pt x="24695" y="32547"/>
                  <a:pt x="27437" y="32547"/>
                </a:cubicBezTo>
                <a:cubicBezTo>
                  <a:pt x="27551" y="32547"/>
                  <a:pt x="27666" y="32549"/>
                  <a:pt x="27782" y="32554"/>
                </a:cubicBezTo>
                <a:cubicBezTo>
                  <a:pt x="28602" y="32584"/>
                  <a:pt x="29697" y="32797"/>
                  <a:pt x="30305" y="33588"/>
                </a:cubicBezTo>
                <a:cubicBezTo>
                  <a:pt x="30669" y="34104"/>
                  <a:pt x="30791" y="34773"/>
                  <a:pt x="30578" y="35411"/>
                </a:cubicBezTo>
                <a:cubicBezTo>
                  <a:pt x="30274" y="36354"/>
                  <a:pt x="29575" y="37144"/>
                  <a:pt x="28633" y="37539"/>
                </a:cubicBezTo>
                <a:cubicBezTo>
                  <a:pt x="27933" y="37809"/>
                  <a:pt x="27200" y="37897"/>
                  <a:pt x="26455" y="37897"/>
                </a:cubicBezTo>
                <a:cubicBezTo>
                  <a:pt x="25777" y="37897"/>
                  <a:pt x="25089" y="37824"/>
                  <a:pt x="24408" y="37752"/>
                </a:cubicBezTo>
                <a:lnTo>
                  <a:pt x="23648" y="37661"/>
                </a:lnTo>
                <a:cubicBezTo>
                  <a:pt x="22982" y="37599"/>
                  <a:pt x="22314" y="37568"/>
                  <a:pt x="21646" y="37568"/>
                </a:cubicBezTo>
                <a:cubicBezTo>
                  <a:pt x="13783" y="37568"/>
                  <a:pt x="5965" y="41781"/>
                  <a:pt x="1763" y="48421"/>
                </a:cubicBezTo>
                <a:cubicBezTo>
                  <a:pt x="365" y="50609"/>
                  <a:pt x="30" y="52433"/>
                  <a:pt x="730" y="53861"/>
                </a:cubicBezTo>
                <a:lnTo>
                  <a:pt x="851" y="53770"/>
                </a:lnTo>
                <a:cubicBezTo>
                  <a:pt x="0" y="52038"/>
                  <a:pt x="942" y="49910"/>
                  <a:pt x="1854" y="48451"/>
                </a:cubicBezTo>
                <a:cubicBezTo>
                  <a:pt x="6054" y="41842"/>
                  <a:pt x="13815" y="37659"/>
                  <a:pt x="21642" y="37659"/>
                </a:cubicBezTo>
                <a:cubicBezTo>
                  <a:pt x="22311" y="37659"/>
                  <a:pt x="22980" y="37689"/>
                  <a:pt x="23648" y="37752"/>
                </a:cubicBezTo>
                <a:lnTo>
                  <a:pt x="24408" y="37843"/>
                </a:lnTo>
                <a:cubicBezTo>
                  <a:pt x="25089" y="37915"/>
                  <a:pt x="25784" y="37988"/>
                  <a:pt x="26473" y="37988"/>
                </a:cubicBezTo>
                <a:cubicBezTo>
                  <a:pt x="27229" y="37988"/>
                  <a:pt x="27978" y="37901"/>
                  <a:pt x="28694" y="37630"/>
                </a:cubicBezTo>
                <a:cubicBezTo>
                  <a:pt x="29666" y="37205"/>
                  <a:pt x="30396" y="36384"/>
                  <a:pt x="30700" y="35381"/>
                </a:cubicBezTo>
                <a:cubicBezTo>
                  <a:pt x="30912" y="34743"/>
                  <a:pt x="30821" y="34043"/>
                  <a:pt x="30426" y="33496"/>
                </a:cubicBezTo>
                <a:cubicBezTo>
                  <a:pt x="29788" y="32645"/>
                  <a:pt x="28663" y="32432"/>
                  <a:pt x="27812" y="32402"/>
                </a:cubicBezTo>
                <a:cubicBezTo>
                  <a:pt x="27741" y="32401"/>
                  <a:pt x="27669" y="32400"/>
                  <a:pt x="27598" y="32400"/>
                </a:cubicBezTo>
                <a:cubicBezTo>
                  <a:pt x="26241" y="32400"/>
                  <a:pt x="24890" y="32674"/>
                  <a:pt x="23648" y="33223"/>
                </a:cubicBezTo>
                <a:cubicBezTo>
                  <a:pt x="22280" y="33800"/>
                  <a:pt x="20973" y="34499"/>
                  <a:pt x="19727" y="35259"/>
                </a:cubicBezTo>
                <a:cubicBezTo>
                  <a:pt x="17660" y="36414"/>
                  <a:pt x="15532" y="37630"/>
                  <a:pt x="13222" y="38025"/>
                </a:cubicBezTo>
                <a:cubicBezTo>
                  <a:pt x="12857" y="38086"/>
                  <a:pt x="12520" y="38116"/>
                  <a:pt x="12207" y="38116"/>
                </a:cubicBezTo>
                <a:cubicBezTo>
                  <a:pt x="11581" y="38116"/>
                  <a:pt x="11054" y="37995"/>
                  <a:pt x="10608" y="37752"/>
                </a:cubicBezTo>
                <a:cubicBezTo>
                  <a:pt x="9666" y="37205"/>
                  <a:pt x="9119" y="35989"/>
                  <a:pt x="9210" y="34621"/>
                </a:cubicBezTo>
                <a:cubicBezTo>
                  <a:pt x="9453" y="30822"/>
                  <a:pt x="13800" y="28846"/>
                  <a:pt x="16383" y="27995"/>
                </a:cubicBezTo>
                <a:cubicBezTo>
                  <a:pt x="20061" y="26779"/>
                  <a:pt x="23921" y="26049"/>
                  <a:pt x="27812" y="25867"/>
                </a:cubicBezTo>
                <a:cubicBezTo>
                  <a:pt x="28591" y="25828"/>
                  <a:pt x="29371" y="25809"/>
                  <a:pt x="30150" y="25809"/>
                </a:cubicBezTo>
                <a:cubicBezTo>
                  <a:pt x="36608" y="25809"/>
                  <a:pt x="43070" y="27078"/>
                  <a:pt x="49363" y="28299"/>
                </a:cubicBezTo>
                <a:cubicBezTo>
                  <a:pt x="51764" y="28785"/>
                  <a:pt x="54287" y="29271"/>
                  <a:pt x="56749" y="29697"/>
                </a:cubicBezTo>
                <a:cubicBezTo>
                  <a:pt x="60128" y="30249"/>
                  <a:pt x="64189" y="30778"/>
                  <a:pt x="68465" y="30778"/>
                </a:cubicBezTo>
                <a:cubicBezTo>
                  <a:pt x="74075" y="30778"/>
                  <a:pt x="80056" y="29867"/>
                  <a:pt x="85351" y="26900"/>
                </a:cubicBezTo>
                <a:cubicBezTo>
                  <a:pt x="87023" y="25928"/>
                  <a:pt x="87904" y="24925"/>
                  <a:pt x="87996" y="23770"/>
                </a:cubicBezTo>
                <a:cubicBezTo>
                  <a:pt x="88087" y="23101"/>
                  <a:pt x="87844" y="22432"/>
                  <a:pt x="87388" y="21916"/>
                </a:cubicBezTo>
                <a:cubicBezTo>
                  <a:pt x="86385" y="20700"/>
                  <a:pt x="84287" y="20153"/>
                  <a:pt x="82707" y="20001"/>
                </a:cubicBezTo>
                <a:cubicBezTo>
                  <a:pt x="80868" y="19853"/>
                  <a:pt x="79025" y="19790"/>
                  <a:pt x="77180" y="19790"/>
                </a:cubicBezTo>
                <a:cubicBezTo>
                  <a:pt x="71432" y="19790"/>
                  <a:pt x="65677" y="20405"/>
                  <a:pt x="60062" y="21004"/>
                </a:cubicBezTo>
                <a:cubicBezTo>
                  <a:pt x="55624" y="21490"/>
                  <a:pt x="51034" y="21976"/>
                  <a:pt x="46475" y="22159"/>
                </a:cubicBezTo>
                <a:cubicBezTo>
                  <a:pt x="45422" y="22201"/>
                  <a:pt x="44385" y="22223"/>
                  <a:pt x="43364" y="22223"/>
                </a:cubicBezTo>
                <a:cubicBezTo>
                  <a:pt x="37840" y="22223"/>
                  <a:pt x="32788" y="21602"/>
                  <a:pt x="28298" y="20396"/>
                </a:cubicBezTo>
                <a:cubicBezTo>
                  <a:pt x="21946" y="18694"/>
                  <a:pt x="16748" y="15806"/>
                  <a:pt x="12827" y="11794"/>
                </a:cubicBezTo>
                <a:cubicBezTo>
                  <a:pt x="9301" y="8177"/>
                  <a:pt x="7356" y="3982"/>
                  <a:pt x="7356"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 name="Google Shape;69;p3"/>
          <p:cNvGrpSpPr/>
          <p:nvPr/>
        </p:nvGrpSpPr>
        <p:grpSpPr>
          <a:xfrm rot="-4586086">
            <a:off x="5579439" y="384269"/>
            <a:ext cx="880792" cy="1343426"/>
            <a:chOff x="5058100" y="1444850"/>
            <a:chExt cx="433925" cy="661875"/>
          </a:xfrm>
        </p:grpSpPr>
        <p:sp>
          <p:nvSpPr>
            <p:cNvPr id="70" name="Google Shape;70;p3"/>
            <p:cNvSpPr/>
            <p:nvPr/>
          </p:nvSpPr>
          <p:spPr>
            <a:xfrm>
              <a:off x="5408425" y="1444850"/>
              <a:ext cx="15975" cy="13700"/>
            </a:xfrm>
            <a:custGeom>
              <a:avLst/>
              <a:gdLst/>
              <a:ahLst/>
              <a:cxnLst/>
              <a:rect l="l" t="t" r="r" b="b"/>
              <a:pathLst>
                <a:path w="639" h="548" extrusionOk="0">
                  <a:moveTo>
                    <a:pt x="335" y="0"/>
                  </a:moveTo>
                  <a:cubicBezTo>
                    <a:pt x="0" y="31"/>
                    <a:pt x="0" y="517"/>
                    <a:pt x="335" y="547"/>
                  </a:cubicBezTo>
                  <a:cubicBezTo>
                    <a:pt x="639" y="517"/>
                    <a:pt x="639" y="31"/>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3"/>
            <p:cNvSpPr/>
            <p:nvPr/>
          </p:nvSpPr>
          <p:spPr>
            <a:xfrm>
              <a:off x="5430450" y="1534500"/>
              <a:ext cx="17500" cy="14475"/>
            </a:xfrm>
            <a:custGeom>
              <a:avLst/>
              <a:gdLst/>
              <a:ahLst/>
              <a:cxnLst/>
              <a:rect l="l" t="t" r="r" b="b"/>
              <a:pathLst>
                <a:path w="700" h="579" extrusionOk="0">
                  <a:moveTo>
                    <a:pt x="335" y="1"/>
                  </a:moveTo>
                  <a:cubicBezTo>
                    <a:pt x="1" y="31"/>
                    <a:pt x="1" y="548"/>
                    <a:pt x="335" y="578"/>
                  </a:cubicBezTo>
                  <a:cubicBezTo>
                    <a:pt x="700" y="548"/>
                    <a:pt x="700" y="3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3"/>
            <p:cNvSpPr/>
            <p:nvPr/>
          </p:nvSpPr>
          <p:spPr>
            <a:xfrm>
              <a:off x="5476050" y="1527675"/>
              <a:ext cx="15975" cy="13700"/>
            </a:xfrm>
            <a:custGeom>
              <a:avLst/>
              <a:gdLst/>
              <a:ahLst/>
              <a:cxnLst/>
              <a:rect l="l" t="t" r="r" b="b"/>
              <a:pathLst>
                <a:path w="639" h="548" extrusionOk="0">
                  <a:moveTo>
                    <a:pt x="305" y="0"/>
                  </a:moveTo>
                  <a:cubicBezTo>
                    <a:pt x="1" y="31"/>
                    <a:pt x="1" y="487"/>
                    <a:pt x="305" y="547"/>
                  </a:cubicBezTo>
                  <a:cubicBezTo>
                    <a:pt x="639" y="487"/>
                    <a:pt x="639" y="31"/>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5374225" y="1574775"/>
              <a:ext cx="9900" cy="9150"/>
            </a:xfrm>
            <a:custGeom>
              <a:avLst/>
              <a:gdLst/>
              <a:ahLst/>
              <a:cxnLst/>
              <a:rect l="l" t="t" r="r" b="b"/>
              <a:pathLst>
                <a:path w="396" h="366" extrusionOk="0">
                  <a:moveTo>
                    <a:pt x="183" y="1"/>
                  </a:moveTo>
                  <a:cubicBezTo>
                    <a:pt x="1" y="31"/>
                    <a:pt x="1" y="335"/>
                    <a:pt x="183" y="366"/>
                  </a:cubicBezTo>
                  <a:cubicBezTo>
                    <a:pt x="396" y="335"/>
                    <a:pt x="396" y="31"/>
                    <a:pt x="1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5431225" y="1580100"/>
              <a:ext cx="15975" cy="13700"/>
            </a:xfrm>
            <a:custGeom>
              <a:avLst/>
              <a:gdLst/>
              <a:ahLst/>
              <a:cxnLst/>
              <a:rect l="l" t="t" r="r" b="b"/>
              <a:pathLst>
                <a:path w="639" h="548" extrusionOk="0">
                  <a:moveTo>
                    <a:pt x="304" y="1"/>
                  </a:moveTo>
                  <a:cubicBezTo>
                    <a:pt x="0" y="31"/>
                    <a:pt x="0" y="487"/>
                    <a:pt x="304" y="548"/>
                  </a:cubicBezTo>
                  <a:cubicBezTo>
                    <a:pt x="639" y="487"/>
                    <a:pt x="639" y="3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5406900" y="1624900"/>
              <a:ext cx="19025" cy="14500"/>
            </a:xfrm>
            <a:custGeom>
              <a:avLst/>
              <a:gdLst/>
              <a:ahLst/>
              <a:cxnLst/>
              <a:rect l="l" t="t" r="r" b="b"/>
              <a:pathLst>
                <a:path w="761" h="580" extrusionOk="0">
                  <a:moveTo>
                    <a:pt x="423" y="1"/>
                  </a:moveTo>
                  <a:cubicBezTo>
                    <a:pt x="414" y="1"/>
                    <a:pt x="405" y="1"/>
                    <a:pt x="396" y="2"/>
                  </a:cubicBezTo>
                  <a:cubicBezTo>
                    <a:pt x="1" y="2"/>
                    <a:pt x="1" y="579"/>
                    <a:pt x="396" y="579"/>
                  </a:cubicBezTo>
                  <a:cubicBezTo>
                    <a:pt x="751" y="550"/>
                    <a:pt x="760"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3"/>
            <p:cNvSpPr/>
            <p:nvPr/>
          </p:nvSpPr>
          <p:spPr>
            <a:xfrm>
              <a:off x="5359025" y="1621900"/>
              <a:ext cx="25100" cy="20525"/>
            </a:xfrm>
            <a:custGeom>
              <a:avLst/>
              <a:gdLst/>
              <a:ahLst/>
              <a:cxnLst/>
              <a:rect l="l" t="t" r="r" b="b"/>
              <a:pathLst>
                <a:path w="1004" h="821" extrusionOk="0">
                  <a:moveTo>
                    <a:pt x="487" y="0"/>
                  </a:moveTo>
                  <a:cubicBezTo>
                    <a:pt x="1" y="31"/>
                    <a:pt x="1" y="760"/>
                    <a:pt x="487" y="821"/>
                  </a:cubicBezTo>
                  <a:cubicBezTo>
                    <a:pt x="1004" y="760"/>
                    <a:pt x="1004" y="31"/>
                    <a:pt x="4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3"/>
            <p:cNvSpPr/>
            <p:nvPr/>
          </p:nvSpPr>
          <p:spPr>
            <a:xfrm>
              <a:off x="5334700" y="1716875"/>
              <a:ext cx="13725" cy="9900"/>
            </a:xfrm>
            <a:custGeom>
              <a:avLst/>
              <a:gdLst/>
              <a:ahLst/>
              <a:cxnLst/>
              <a:rect l="l" t="t" r="r" b="b"/>
              <a:pathLst>
                <a:path w="549" h="396" extrusionOk="0">
                  <a:moveTo>
                    <a:pt x="275" y="1"/>
                  </a:moveTo>
                  <a:cubicBezTo>
                    <a:pt x="1" y="1"/>
                    <a:pt x="1" y="396"/>
                    <a:pt x="275" y="396"/>
                  </a:cubicBezTo>
                  <a:cubicBezTo>
                    <a:pt x="548" y="396"/>
                    <a:pt x="548" y="1"/>
                    <a:pt x="2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5238975" y="1667500"/>
              <a:ext cx="25100" cy="19000"/>
            </a:xfrm>
            <a:custGeom>
              <a:avLst/>
              <a:gdLst/>
              <a:ahLst/>
              <a:cxnLst/>
              <a:rect l="l" t="t" r="r" b="b"/>
              <a:pathLst>
                <a:path w="1004" h="760" extrusionOk="0">
                  <a:moveTo>
                    <a:pt x="486" y="0"/>
                  </a:moveTo>
                  <a:cubicBezTo>
                    <a:pt x="0" y="0"/>
                    <a:pt x="0" y="760"/>
                    <a:pt x="486" y="760"/>
                  </a:cubicBezTo>
                  <a:cubicBezTo>
                    <a:pt x="1003" y="760"/>
                    <a:pt x="1003" y="0"/>
                    <a:pt x="4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5263275" y="1758675"/>
              <a:ext cx="26625" cy="16750"/>
            </a:xfrm>
            <a:custGeom>
              <a:avLst/>
              <a:gdLst/>
              <a:ahLst/>
              <a:cxnLst/>
              <a:rect l="l" t="t" r="r" b="b"/>
              <a:pathLst>
                <a:path w="1065" h="670" extrusionOk="0">
                  <a:moveTo>
                    <a:pt x="457" y="1"/>
                  </a:moveTo>
                  <a:cubicBezTo>
                    <a:pt x="1" y="1"/>
                    <a:pt x="1" y="669"/>
                    <a:pt x="457" y="669"/>
                  </a:cubicBezTo>
                  <a:lnTo>
                    <a:pt x="761" y="669"/>
                  </a:lnTo>
                  <a:cubicBezTo>
                    <a:pt x="943" y="669"/>
                    <a:pt x="1065" y="517"/>
                    <a:pt x="1065" y="335"/>
                  </a:cubicBezTo>
                  <a:cubicBezTo>
                    <a:pt x="1065" y="152"/>
                    <a:pt x="913" y="1"/>
                    <a:pt x="7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5178925" y="1794400"/>
              <a:ext cx="25100" cy="20525"/>
            </a:xfrm>
            <a:custGeom>
              <a:avLst/>
              <a:gdLst/>
              <a:ahLst/>
              <a:cxnLst/>
              <a:rect l="l" t="t" r="r" b="b"/>
              <a:pathLst>
                <a:path w="1004" h="821" extrusionOk="0">
                  <a:moveTo>
                    <a:pt x="518" y="0"/>
                  </a:moveTo>
                  <a:cubicBezTo>
                    <a:pt x="1" y="30"/>
                    <a:pt x="1" y="760"/>
                    <a:pt x="518" y="821"/>
                  </a:cubicBezTo>
                  <a:cubicBezTo>
                    <a:pt x="1004" y="760"/>
                    <a:pt x="1004" y="30"/>
                    <a:pt x="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5292150" y="1823275"/>
              <a:ext cx="22825" cy="29650"/>
            </a:xfrm>
            <a:custGeom>
              <a:avLst/>
              <a:gdLst/>
              <a:ahLst/>
              <a:cxnLst/>
              <a:rect l="l" t="t" r="r" b="b"/>
              <a:pathLst>
                <a:path w="913" h="1186" extrusionOk="0">
                  <a:moveTo>
                    <a:pt x="457" y="0"/>
                  </a:moveTo>
                  <a:cubicBezTo>
                    <a:pt x="229" y="0"/>
                    <a:pt x="1" y="152"/>
                    <a:pt x="1" y="456"/>
                  </a:cubicBezTo>
                  <a:lnTo>
                    <a:pt x="31" y="456"/>
                  </a:lnTo>
                  <a:lnTo>
                    <a:pt x="31" y="730"/>
                  </a:lnTo>
                  <a:cubicBezTo>
                    <a:pt x="16" y="1034"/>
                    <a:pt x="236" y="1186"/>
                    <a:pt x="461" y="1186"/>
                  </a:cubicBezTo>
                  <a:cubicBezTo>
                    <a:pt x="685" y="1186"/>
                    <a:pt x="913" y="1034"/>
                    <a:pt x="913" y="730"/>
                  </a:cubicBezTo>
                  <a:lnTo>
                    <a:pt x="913" y="456"/>
                  </a:lnTo>
                  <a:cubicBezTo>
                    <a:pt x="913" y="152"/>
                    <a:pt x="685"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3"/>
            <p:cNvSpPr/>
            <p:nvPr/>
          </p:nvSpPr>
          <p:spPr>
            <a:xfrm>
              <a:off x="5204825" y="1852100"/>
              <a:ext cx="40250" cy="31975"/>
            </a:xfrm>
            <a:custGeom>
              <a:avLst/>
              <a:gdLst/>
              <a:ahLst/>
              <a:cxnLst/>
              <a:rect l="l" t="t" r="r" b="b"/>
              <a:pathLst>
                <a:path w="1610" h="1279" extrusionOk="0">
                  <a:moveTo>
                    <a:pt x="688" y="0"/>
                  </a:moveTo>
                  <a:cubicBezTo>
                    <a:pt x="316" y="0"/>
                    <a:pt x="1" y="467"/>
                    <a:pt x="333" y="823"/>
                  </a:cubicBezTo>
                  <a:lnTo>
                    <a:pt x="606" y="1127"/>
                  </a:lnTo>
                  <a:cubicBezTo>
                    <a:pt x="697" y="1218"/>
                    <a:pt x="849" y="1279"/>
                    <a:pt x="971" y="1279"/>
                  </a:cubicBezTo>
                  <a:cubicBezTo>
                    <a:pt x="1397" y="1279"/>
                    <a:pt x="1609" y="762"/>
                    <a:pt x="1305" y="458"/>
                  </a:cubicBezTo>
                  <a:lnTo>
                    <a:pt x="1001" y="124"/>
                  </a:lnTo>
                  <a:cubicBezTo>
                    <a:pt x="901" y="37"/>
                    <a:pt x="792" y="0"/>
                    <a:pt x="6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3"/>
            <p:cNvSpPr/>
            <p:nvPr/>
          </p:nvSpPr>
          <p:spPr>
            <a:xfrm>
              <a:off x="5170575" y="1905325"/>
              <a:ext cx="31950" cy="31200"/>
            </a:xfrm>
            <a:custGeom>
              <a:avLst/>
              <a:gdLst/>
              <a:ahLst/>
              <a:cxnLst/>
              <a:rect l="l" t="t" r="r" b="b"/>
              <a:pathLst>
                <a:path w="1278" h="1248" extrusionOk="0">
                  <a:moveTo>
                    <a:pt x="730" y="1"/>
                  </a:moveTo>
                  <a:cubicBezTo>
                    <a:pt x="639" y="31"/>
                    <a:pt x="578" y="62"/>
                    <a:pt x="517" y="122"/>
                  </a:cubicBezTo>
                  <a:lnTo>
                    <a:pt x="517" y="153"/>
                  </a:lnTo>
                  <a:cubicBezTo>
                    <a:pt x="426" y="244"/>
                    <a:pt x="304" y="335"/>
                    <a:pt x="183" y="426"/>
                  </a:cubicBezTo>
                  <a:cubicBezTo>
                    <a:pt x="1" y="609"/>
                    <a:pt x="1" y="913"/>
                    <a:pt x="183" y="1095"/>
                  </a:cubicBezTo>
                  <a:cubicBezTo>
                    <a:pt x="274" y="1186"/>
                    <a:pt x="396" y="1247"/>
                    <a:pt x="548" y="1247"/>
                  </a:cubicBezTo>
                  <a:cubicBezTo>
                    <a:pt x="669" y="1247"/>
                    <a:pt x="791" y="1186"/>
                    <a:pt x="882" y="1095"/>
                  </a:cubicBezTo>
                  <a:cubicBezTo>
                    <a:pt x="973" y="1004"/>
                    <a:pt x="1064" y="882"/>
                    <a:pt x="1156" y="761"/>
                  </a:cubicBezTo>
                  <a:cubicBezTo>
                    <a:pt x="1216" y="700"/>
                    <a:pt x="1277" y="578"/>
                    <a:pt x="1277" y="457"/>
                  </a:cubicBezTo>
                  <a:cubicBezTo>
                    <a:pt x="1277" y="335"/>
                    <a:pt x="1216" y="244"/>
                    <a:pt x="1156" y="153"/>
                  </a:cubicBezTo>
                  <a:cubicBezTo>
                    <a:pt x="1064" y="62"/>
                    <a:pt x="943" y="31"/>
                    <a:pt x="8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3"/>
            <p:cNvSpPr/>
            <p:nvPr/>
          </p:nvSpPr>
          <p:spPr>
            <a:xfrm>
              <a:off x="5147775" y="1988925"/>
              <a:ext cx="27375" cy="20550"/>
            </a:xfrm>
            <a:custGeom>
              <a:avLst/>
              <a:gdLst/>
              <a:ahLst/>
              <a:cxnLst/>
              <a:rect l="l" t="t" r="r" b="b"/>
              <a:pathLst>
                <a:path w="1095" h="822" extrusionOk="0">
                  <a:moveTo>
                    <a:pt x="548" y="0"/>
                  </a:moveTo>
                  <a:cubicBezTo>
                    <a:pt x="1" y="0"/>
                    <a:pt x="1" y="821"/>
                    <a:pt x="548" y="821"/>
                  </a:cubicBezTo>
                  <a:cubicBezTo>
                    <a:pt x="1095" y="821"/>
                    <a:pt x="1095" y="0"/>
                    <a:pt x="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3"/>
            <p:cNvSpPr/>
            <p:nvPr/>
          </p:nvSpPr>
          <p:spPr>
            <a:xfrm>
              <a:off x="5058100" y="2086950"/>
              <a:ext cx="26625" cy="19775"/>
            </a:xfrm>
            <a:custGeom>
              <a:avLst/>
              <a:gdLst/>
              <a:ahLst/>
              <a:cxnLst/>
              <a:rect l="l" t="t" r="r" b="b"/>
              <a:pathLst>
                <a:path w="1065" h="791" extrusionOk="0">
                  <a:moveTo>
                    <a:pt x="548" y="0"/>
                  </a:moveTo>
                  <a:cubicBezTo>
                    <a:pt x="1" y="0"/>
                    <a:pt x="1" y="791"/>
                    <a:pt x="548" y="791"/>
                  </a:cubicBezTo>
                  <a:cubicBezTo>
                    <a:pt x="1065" y="791"/>
                    <a:pt x="1065" y="0"/>
                    <a:pt x="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six columns">
  <p:cSld name="CUSTOM_2_2">
    <p:spTree>
      <p:nvGrpSpPr>
        <p:cNvPr id="1" name="Shape 717"/>
        <p:cNvGrpSpPr/>
        <p:nvPr/>
      </p:nvGrpSpPr>
      <p:grpSpPr>
        <a:xfrm>
          <a:off x="0" y="0"/>
          <a:ext cx="0" cy="0"/>
          <a:chOff x="0" y="0"/>
          <a:chExt cx="0" cy="0"/>
        </a:xfrm>
      </p:grpSpPr>
      <p:sp>
        <p:nvSpPr>
          <p:cNvPr id="718" name="Google Shape;718;p23"/>
          <p:cNvSpPr txBox="1">
            <a:spLocks noGrp="1"/>
          </p:cNvSpPr>
          <p:nvPr>
            <p:ph type="subTitle" idx="1"/>
          </p:nvPr>
        </p:nvSpPr>
        <p:spPr>
          <a:xfrm>
            <a:off x="711675" y="2137997"/>
            <a:ext cx="2397300" cy="609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19" name="Google Shape;719;p23"/>
          <p:cNvSpPr txBox="1">
            <a:spLocks noGrp="1"/>
          </p:cNvSpPr>
          <p:nvPr>
            <p:ph type="title"/>
          </p:nvPr>
        </p:nvSpPr>
        <p:spPr>
          <a:xfrm>
            <a:off x="711675" y="1691364"/>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20" name="Google Shape;720;p23"/>
          <p:cNvSpPr txBox="1">
            <a:spLocks noGrp="1"/>
          </p:cNvSpPr>
          <p:nvPr>
            <p:ph type="subTitle" idx="2"/>
          </p:nvPr>
        </p:nvSpPr>
        <p:spPr>
          <a:xfrm>
            <a:off x="3373349" y="2137997"/>
            <a:ext cx="2397300" cy="609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21" name="Google Shape;721;p23"/>
          <p:cNvSpPr txBox="1">
            <a:spLocks noGrp="1"/>
          </p:cNvSpPr>
          <p:nvPr>
            <p:ph type="title" idx="3"/>
          </p:nvPr>
        </p:nvSpPr>
        <p:spPr>
          <a:xfrm>
            <a:off x="3373350" y="1691364"/>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22" name="Google Shape;722;p23"/>
          <p:cNvSpPr txBox="1">
            <a:spLocks noGrp="1"/>
          </p:cNvSpPr>
          <p:nvPr>
            <p:ph type="subTitle" idx="4"/>
          </p:nvPr>
        </p:nvSpPr>
        <p:spPr>
          <a:xfrm>
            <a:off x="6035023" y="2137997"/>
            <a:ext cx="2397300" cy="609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23" name="Google Shape;723;p23"/>
          <p:cNvSpPr txBox="1">
            <a:spLocks noGrp="1"/>
          </p:cNvSpPr>
          <p:nvPr>
            <p:ph type="title" idx="5"/>
          </p:nvPr>
        </p:nvSpPr>
        <p:spPr>
          <a:xfrm>
            <a:off x="6035025" y="1691364"/>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24" name="Google Shape;724;p23"/>
          <p:cNvSpPr txBox="1">
            <a:spLocks noGrp="1"/>
          </p:cNvSpPr>
          <p:nvPr>
            <p:ph type="title" idx="6"/>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725" name="Google Shape;725;p23"/>
          <p:cNvSpPr txBox="1">
            <a:spLocks noGrp="1"/>
          </p:cNvSpPr>
          <p:nvPr>
            <p:ph type="subTitle" idx="7"/>
          </p:nvPr>
        </p:nvSpPr>
        <p:spPr>
          <a:xfrm>
            <a:off x="711650" y="3439422"/>
            <a:ext cx="2397300" cy="609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26" name="Google Shape;726;p23"/>
          <p:cNvSpPr txBox="1">
            <a:spLocks noGrp="1"/>
          </p:cNvSpPr>
          <p:nvPr>
            <p:ph type="title" idx="8"/>
          </p:nvPr>
        </p:nvSpPr>
        <p:spPr>
          <a:xfrm>
            <a:off x="711650" y="2992789"/>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27" name="Google Shape;727;p23"/>
          <p:cNvSpPr txBox="1">
            <a:spLocks noGrp="1"/>
          </p:cNvSpPr>
          <p:nvPr>
            <p:ph type="subTitle" idx="9"/>
          </p:nvPr>
        </p:nvSpPr>
        <p:spPr>
          <a:xfrm>
            <a:off x="3373324" y="3439422"/>
            <a:ext cx="2397300" cy="609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28" name="Google Shape;728;p23"/>
          <p:cNvSpPr txBox="1">
            <a:spLocks noGrp="1"/>
          </p:cNvSpPr>
          <p:nvPr>
            <p:ph type="title" idx="13"/>
          </p:nvPr>
        </p:nvSpPr>
        <p:spPr>
          <a:xfrm>
            <a:off x="3373325" y="2992789"/>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29" name="Google Shape;729;p23"/>
          <p:cNvSpPr txBox="1">
            <a:spLocks noGrp="1"/>
          </p:cNvSpPr>
          <p:nvPr>
            <p:ph type="subTitle" idx="14"/>
          </p:nvPr>
        </p:nvSpPr>
        <p:spPr>
          <a:xfrm>
            <a:off x="6034998" y="3439422"/>
            <a:ext cx="2397300" cy="609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30" name="Google Shape;730;p23"/>
          <p:cNvSpPr txBox="1">
            <a:spLocks noGrp="1"/>
          </p:cNvSpPr>
          <p:nvPr>
            <p:ph type="title" idx="15"/>
          </p:nvPr>
        </p:nvSpPr>
        <p:spPr>
          <a:xfrm>
            <a:off x="6035000" y="2992789"/>
            <a:ext cx="2397300" cy="446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31" name="Google Shape;731;p23"/>
          <p:cNvSpPr/>
          <p:nvPr/>
        </p:nvSpPr>
        <p:spPr>
          <a:xfrm>
            <a:off x="7240024" y="-266574"/>
            <a:ext cx="2278102" cy="1394224"/>
          </a:xfrm>
          <a:custGeom>
            <a:avLst/>
            <a:gdLst/>
            <a:ahLst/>
            <a:cxnLst/>
            <a:rect l="l" t="t" r="r" b="b"/>
            <a:pathLst>
              <a:path w="30306" h="18547" extrusionOk="0">
                <a:moveTo>
                  <a:pt x="14525" y="0"/>
                </a:moveTo>
                <a:cubicBezTo>
                  <a:pt x="8853" y="0"/>
                  <a:pt x="122" y="1039"/>
                  <a:pt x="122" y="1039"/>
                </a:cubicBezTo>
                <a:cubicBezTo>
                  <a:pt x="1" y="3015"/>
                  <a:pt x="122" y="5021"/>
                  <a:pt x="487" y="6996"/>
                </a:cubicBezTo>
                <a:cubicBezTo>
                  <a:pt x="1186" y="11221"/>
                  <a:pt x="3101" y="14808"/>
                  <a:pt x="6414" y="16814"/>
                </a:cubicBezTo>
                <a:cubicBezTo>
                  <a:pt x="9059" y="18425"/>
                  <a:pt x="12311" y="18547"/>
                  <a:pt x="15229" y="18547"/>
                </a:cubicBezTo>
                <a:cubicBezTo>
                  <a:pt x="19363" y="18516"/>
                  <a:pt x="23284" y="16784"/>
                  <a:pt x="26050" y="13714"/>
                </a:cubicBezTo>
                <a:cubicBezTo>
                  <a:pt x="27296" y="12346"/>
                  <a:pt x="28603" y="10553"/>
                  <a:pt x="29181" y="8668"/>
                </a:cubicBezTo>
                <a:cubicBezTo>
                  <a:pt x="29940" y="6267"/>
                  <a:pt x="30184" y="3592"/>
                  <a:pt x="30305" y="1069"/>
                </a:cubicBezTo>
                <a:cubicBezTo>
                  <a:pt x="25290" y="401"/>
                  <a:pt x="20244" y="36"/>
                  <a:pt x="15198" y="5"/>
                </a:cubicBezTo>
                <a:cubicBezTo>
                  <a:pt x="14979" y="2"/>
                  <a:pt x="14755" y="0"/>
                  <a:pt x="145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23"/>
          <p:cNvSpPr/>
          <p:nvPr/>
        </p:nvSpPr>
        <p:spPr>
          <a:xfrm rot="10800000">
            <a:off x="-205750" y="4142363"/>
            <a:ext cx="1204450" cy="538575"/>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23"/>
          <p:cNvSpPr/>
          <p:nvPr/>
        </p:nvSpPr>
        <p:spPr>
          <a:xfrm rot="-2513714" flipH="1">
            <a:off x="5543586" y="4342731"/>
            <a:ext cx="495222" cy="1219754"/>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4" name="Google Shape;734;p23"/>
          <p:cNvGrpSpPr/>
          <p:nvPr/>
        </p:nvGrpSpPr>
        <p:grpSpPr>
          <a:xfrm rot="6275691">
            <a:off x="7575929" y="3740149"/>
            <a:ext cx="825904" cy="1489644"/>
            <a:chOff x="1077025" y="2250325"/>
            <a:chExt cx="364025" cy="656575"/>
          </a:xfrm>
        </p:grpSpPr>
        <p:sp>
          <p:nvSpPr>
            <p:cNvPr id="735" name="Google Shape;735;p23"/>
            <p:cNvSpPr/>
            <p:nvPr/>
          </p:nvSpPr>
          <p:spPr>
            <a:xfrm>
              <a:off x="1284475" y="2435725"/>
              <a:ext cx="22825" cy="11425"/>
            </a:xfrm>
            <a:custGeom>
              <a:avLst/>
              <a:gdLst/>
              <a:ahLst/>
              <a:cxnLst/>
              <a:rect l="l" t="t" r="r" b="b"/>
              <a:pathLst>
                <a:path w="913" h="457" extrusionOk="0">
                  <a:moveTo>
                    <a:pt x="214" y="1"/>
                  </a:moveTo>
                  <a:cubicBezTo>
                    <a:pt x="153" y="1"/>
                    <a:pt x="122" y="31"/>
                    <a:pt x="62" y="62"/>
                  </a:cubicBezTo>
                  <a:cubicBezTo>
                    <a:pt x="31" y="123"/>
                    <a:pt x="1" y="153"/>
                    <a:pt x="1" y="214"/>
                  </a:cubicBezTo>
                  <a:cubicBezTo>
                    <a:pt x="1" y="275"/>
                    <a:pt x="31" y="335"/>
                    <a:pt x="62" y="366"/>
                  </a:cubicBezTo>
                  <a:cubicBezTo>
                    <a:pt x="122" y="396"/>
                    <a:pt x="153" y="426"/>
                    <a:pt x="214" y="426"/>
                  </a:cubicBezTo>
                  <a:lnTo>
                    <a:pt x="214" y="457"/>
                  </a:lnTo>
                  <a:lnTo>
                    <a:pt x="670" y="457"/>
                  </a:lnTo>
                  <a:cubicBezTo>
                    <a:pt x="791" y="457"/>
                    <a:pt x="913" y="366"/>
                    <a:pt x="913" y="244"/>
                  </a:cubicBezTo>
                  <a:cubicBezTo>
                    <a:pt x="913" y="153"/>
                    <a:pt x="882" y="92"/>
                    <a:pt x="852" y="62"/>
                  </a:cubicBezTo>
                  <a:cubicBezTo>
                    <a:pt x="791" y="1"/>
                    <a:pt x="730" y="1"/>
                    <a:pt x="6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23"/>
            <p:cNvSpPr/>
            <p:nvPr/>
          </p:nvSpPr>
          <p:spPr>
            <a:xfrm>
              <a:off x="1331600" y="2491200"/>
              <a:ext cx="18250" cy="13700"/>
            </a:xfrm>
            <a:custGeom>
              <a:avLst/>
              <a:gdLst/>
              <a:ahLst/>
              <a:cxnLst/>
              <a:rect l="l" t="t" r="r" b="b"/>
              <a:pathLst>
                <a:path w="730" h="548" extrusionOk="0">
                  <a:moveTo>
                    <a:pt x="365" y="1"/>
                  </a:moveTo>
                  <a:cubicBezTo>
                    <a:pt x="0" y="1"/>
                    <a:pt x="0" y="548"/>
                    <a:pt x="365" y="548"/>
                  </a:cubicBezTo>
                  <a:cubicBezTo>
                    <a:pt x="730" y="548"/>
                    <a:pt x="730"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23"/>
            <p:cNvSpPr/>
            <p:nvPr/>
          </p:nvSpPr>
          <p:spPr>
            <a:xfrm>
              <a:off x="1244200" y="2518575"/>
              <a:ext cx="19025" cy="14025"/>
            </a:xfrm>
            <a:custGeom>
              <a:avLst/>
              <a:gdLst/>
              <a:ahLst/>
              <a:cxnLst/>
              <a:rect l="l" t="t" r="r" b="b"/>
              <a:pathLst>
                <a:path w="761" h="561" extrusionOk="0">
                  <a:moveTo>
                    <a:pt x="183" y="0"/>
                  </a:moveTo>
                  <a:lnTo>
                    <a:pt x="122" y="30"/>
                  </a:lnTo>
                  <a:cubicBezTo>
                    <a:pt x="92" y="30"/>
                    <a:pt x="92" y="61"/>
                    <a:pt x="62" y="91"/>
                  </a:cubicBezTo>
                  <a:cubicBezTo>
                    <a:pt x="31" y="122"/>
                    <a:pt x="31" y="122"/>
                    <a:pt x="31" y="152"/>
                  </a:cubicBezTo>
                  <a:cubicBezTo>
                    <a:pt x="1" y="182"/>
                    <a:pt x="1" y="213"/>
                    <a:pt x="1" y="243"/>
                  </a:cubicBezTo>
                  <a:lnTo>
                    <a:pt x="1" y="334"/>
                  </a:lnTo>
                  <a:lnTo>
                    <a:pt x="31" y="395"/>
                  </a:lnTo>
                  <a:cubicBezTo>
                    <a:pt x="31" y="426"/>
                    <a:pt x="62" y="456"/>
                    <a:pt x="92" y="456"/>
                  </a:cubicBezTo>
                  <a:cubicBezTo>
                    <a:pt x="122" y="486"/>
                    <a:pt x="153" y="517"/>
                    <a:pt x="183" y="517"/>
                  </a:cubicBezTo>
                  <a:lnTo>
                    <a:pt x="183" y="547"/>
                  </a:lnTo>
                  <a:lnTo>
                    <a:pt x="487" y="547"/>
                  </a:lnTo>
                  <a:cubicBezTo>
                    <a:pt x="497" y="557"/>
                    <a:pt x="508" y="561"/>
                    <a:pt x="518" y="561"/>
                  </a:cubicBezTo>
                  <a:cubicBezTo>
                    <a:pt x="538" y="561"/>
                    <a:pt x="558" y="547"/>
                    <a:pt x="578" y="547"/>
                  </a:cubicBezTo>
                  <a:cubicBezTo>
                    <a:pt x="670" y="517"/>
                    <a:pt x="700" y="456"/>
                    <a:pt x="730" y="395"/>
                  </a:cubicBezTo>
                  <a:cubicBezTo>
                    <a:pt x="761" y="365"/>
                    <a:pt x="761" y="304"/>
                    <a:pt x="761" y="274"/>
                  </a:cubicBezTo>
                  <a:lnTo>
                    <a:pt x="761" y="213"/>
                  </a:lnTo>
                  <a:cubicBezTo>
                    <a:pt x="761" y="152"/>
                    <a:pt x="730" y="122"/>
                    <a:pt x="700" y="91"/>
                  </a:cubicBezTo>
                  <a:lnTo>
                    <a:pt x="639" y="30"/>
                  </a:lnTo>
                  <a:cubicBezTo>
                    <a:pt x="578" y="0"/>
                    <a:pt x="548" y="0"/>
                    <a:pt x="4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23"/>
            <p:cNvSpPr/>
            <p:nvPr/>
          </p:nvSpPr>
          <p:spPr>
            <a:xfrm>
              <a:off x="1339950" y="2542125"/>
              <a:ext cx="14475" cy="19025"/>
            </a:xfrm>
            <a:custGeom>
              <a:avLst/>
              <a:gdLst/>
              <a:ahLst/>
              <a:cxnLst/>
              <a:rect l="l" t="t" r="r" b="b"/>
              <a:pathLst>
                <a:path w="579" h="761" extrusionOk="0">
                  <a:moveTo>
                    <a:pt x="214" y="0"/>
                  </a:moveTo>
                  <a:cubicBezTo>
                    <a:pt x="183" y="0"/>
                    <a:pt x="122" y="31"/>
                    <a:pt x="92" y="61"/>
                  </a:cubicBezTo>
                  <a:lnTo>
                    <a:pt x="62" y="122"/>
                  </a:lnTo>
                  <a:cubicBezTo>
                    <a:pt x="31" y="152"/>
                    <a:pt x="31" y="213"/>
                    <a:pt x="31" y="244"/>
                  </a:cubicBezTo>
                  <a:lnTo>
                    <a:pt x="1" y="244"/>
                  </a:lnTo>
                  <a:lnTo>
                    <a:pt x="1" y="487"/>
                  </a:lnTo>
                  <a:cubicBezTo>
                    <a:pt x="1" y="517"/>
                    <a:pt x="1" y="547"/>
                    <a:pt x="31" y="578"/>
                  </a:cubicBezTo>
                  <a:cubicBezTo>
                    <a:pt x="62" y="669"/>
                    <a:pt x="92" y="699"/>
                    <a:pt x="183" y="730"/>
                  </a:cubicBezTo>
                  <a:cubicBezTo>
                    <a:pt x="214" y="760"/>
                    <a:pt x="244" y="760"/>
                    <a:pt x="274" y="760"/>
                  </a:cubicBezTo>
                  <a:lnTo>
                    <a:pt x="366" y="760"/>
                  </a:lnTo>
                  <a:cubicBezTo>
                    <a:pt x="396" y="760"/>
                    <a:pt x="457" y="730"/>
                    <a:pt x="487" y="699"/>
                  </a:cubicBezTo>
                  <a:lnTo>
                    <a:pt x="517" y="639"/>
                  </a:lnTo>
                  <a:cubicBezTo>
                    <a:pt x="548" y="578"/>
                    <a:pt x="578" y="547"/>
                    <a:pt x="578" y="487"/>
                  </a:cubicBezTo>
                  <a:lnTo>
                    <a:pt x="578" y="274"/>
                  </a:lnTo>
                  <a:cubicBezTo>
                    <a:pt x="578" y="244"/>
                    <a:pt x="548" y="183"/>
                    <a:pt x="548" y="152"/>
                  </a:cubicBezTo>
                  <a:cubicBezTo>
                    <a:pt x="517" y="92"/>
                    <a:pt x="457" y="31"/>
                    <a:pt x="396" y="31"/>
                  </a:cubicBezTo>
                  <a:cubicBezTo>
                    <a:pt x="366" y="0"/>
                    <a:pt x="335" y="0"/>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23"/>
            <p:cNvSpPr/>
            <p:nvPr/>
          </p:nvSpPr>
          <p:spPr>
            <a:xfrm>
              <a:off x="1258650" y="2578600"/>
              <a:ext cx="23575" cy="18825"/>
            </a:xfrm>
            <a:custGeom>
              <a:avLst/>
              <a:gdLst/>
              <a:ahLst/>
              <a:cxnLst/>
              <a:rect l="l" t="t" r="r" b="b"/>
              <a:pathLst>
                <a:path w="943" h="753" extrusionOk="0">
                  <a:moveTo>
                    <a:pt x="274" y="0"/>
                  </a:moveTo>
                  <a:cubicBezTo>
                    <a:pt x="213" y="31"/>
                    <a:pt x="152" y="61"/>
                    <a:pt x="92" y="122"/>
                  </a:cubicBezTo>
                  <a:lnTo>
                    <a:pt x="31" y="183"/>
                  </a:lnTo>
                  <a:cubicBezTo>
                    <a:pt x="0" y="243"/>
                    <a:pt x="0" y="304"/>
                    <a:pt x="0" y="365"/>
                  </a:cubicBezTo>
                  <a:cubicBezTo>
                    <a:pt x="0" y="426"/>
                    <a:pt x="0" y="487"/>
                    <a:pt x="31" y="517"/>
                  </a:cubicBezTo>
                  <a:cubicBezTo>
                    <a:pt x="31" y="578"/>
                    <a:pt x="61" y="608"/>
                    <a:pt x="92" y="639"/>
                  </a:cubicBezTo>
                  <a:cubicBezTo>
                    <a:pt x="152" y="699"/>
                    <a:pt x="213" y="730"/>
                    <a:pt x="274" y="730"/>
                  </a:cubicBezTo>
                  <a:cubicBezTo>
                    <a:pt x="304" y="745"/>
                    <a:pt x="335" y="753"/>
                    <a:pt x="365" y="753"/>
                  </a:cubicBezTo>
                  <a:cubicBezTo>
                    <a:pt x="396" y="753"/>
                    <a:pt x="426" y="745"/>
                    <a:pt x="456" y="730"/>
                  </a:cubicBezTo>
                  <a:lnTo>
                    <a:pt x="608" y="730"/>
                  </a:lnTo>
                  <a:cubicBezTo>
                    <a:pt x="639" y="730"/>
                    <a:pt x="700" y="699"/>
                    <a:pt x="730" y="699"/>
                  </a:cubicBezTo>
                  <a:cubicBezTo>
                    <a:pt x="760" y="669"/>
                    <a:pt x="821" y="639"/>
                    <a:pt x="852" y="608"/>
                  </a:cubicBezTo>
                  <a:cubicBezTo>
                    <a:pt x="882" y="578"/>
                    <a:pt x="912" y="547"/>
                    <a:pt x="912" y="517"/>
                  </a:cubicBezTo>
                  <a:cubicBezTo>
                    <a:pt x="943" y="456"/>
                    <a:pt x="943" y="426"/>
                    <a:pt x="943" y="365"/>
                  </a:cubicBezTo>
                  <a:lnTo>
                    <a:pt x="943" y="274"/>
                  </a:lnTo>
                  <a:cubicBezTo>
                    <a:pt x="943" y="213"/>
                    <a:pt x="912" y="152"/>
                    <a:pt x="852" y="122"/>
                  </a:cubicBezTo>
                  <a:lnTo>
                    <a:pt x="791" y="61"/>
                  </a:lnTo>
                  <a:cubicBezTo>
                    <a:pt x="730" y="31"/>
                    <a:pt x="669" y="31"/>
                    <a:pt x="608" y="31"/>
                  </a:cubicBezTo>
                  <a:lnTo>
                    <a:pt x="578" y="31"/>
                  </a:lnTo>
                  <a:lnTo>
                    <a:pt x="45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23"/>
            <p:cNvSpPr/>
            <p:nvPr/>
          </p:nvSpPr>
          <p:spPr>
            <a:xfrm>
              <a:off x="1333875" y="2598350"/>
              <a:ext cx="18275" cy="13700"/>
            </a:xfrm>
            <a:custGeom>
              <a:avLst/>
              <a:gdLst/>
              <a:ahLst/>
              <a:cxnLst/>
              <a:rect l="l" t="t" r="r" b="b"/>
              <a:pathLst>
                <a:path w="731" h="548" extrusionOk="0">
                  <a:moveTo>
                    <a:pt x="213" y="1"/>
                  </a:moveTo>
                  <a:lnTo>
                    <a:pt x="122" y="31"/>
                  </a:lnTo>
                  <a:cubicBezTo>
                    <a:pt x="92" y="61"/>
                    <a:pt x="61" y="61"/>
                    <a:pt x="61" y="92"/>
                  </a:cubicBezTo>
                  <a:cubicBezTo>
                    <a:pt x="31" y="122"/>
                    <a:pt x="31" y="153"/>
                    <a:pt x="31" y="183"/>
                  </a:cubicBezTo>
                  <a:cubicBezTo>
                    <a:pt x="1" y="213"/>
                    <a:pt x="1" y="244"/>
                    <a:pt x="1" y="274"/>
                  </a:cubicBezTo>
                  <a:lnTo>
                    <a:pt x="1" y="365"/>
                  </a:lnTo>
                  <a:lnTo>
                    <a:pt x="31" y="426"/>
                  </a:lnTo>
                  <a:cubicBezTo>
                    <a:pt x="31" y="457"/>
                    <a:pt x="61" y="487"/>
                    <a:pt x="92" y="517"/>
                  </a:cubicBezTo>
                  <a:cubicBezTo>
                    <a:pt x="122" y="517"/>
                    <a:pt x="122" y="548"/>
                    <a:pt x="153" y="548"/>
                  </a:cubicBezTo>
                  <a:lnTo>
                    <a:pt x="335" y="548"/>
                  </a:lnTo>
                  <a:lnTo>
                    <a:pt x="426" y="517"/>
                  </a:lnTo>
                  <a:lnTo>
                    <a:pt x="487" y="517"/>
                  </a:lnTo>
                  <a:cubicBezTo>
                    <a:pt x="517" y="517"/>
                    <a:pt x="548" y="517"/>
                    <a:pt x="578" y="487"/>
                  </a:cubicBezTo>
                  <a:cubicBezTo>
                    <a:pt x="609" y="487"/>
                    <a:pt x="639" y="457"/>
                    <a:pt x="669" y="457"/>
                  </a:cubicBezTo>
                  <a:cubicBezTo>
                    <a:pt x="669" y="426"/>
                    <a:pt x="700" y="396"/>
                    <a:pt x="700" y="365"/>
                  </a:cubicBezTo>
                  <a:cubicBezTo>
                    <a:pt x="730" y="335"/>
                    <a:pt x="730" y="305"/>
                    <a:pt x="730" y="274"/>
                  </a:cubicBezTo>
                  <a:lnTo>
                    <a:pt x="730" y="213"/>
                  </a:lnTo>
                  <a:cubicBezTo>
                    <a:pt x="700" y="183"/>
                    <a:pt x="700" y="153"/>
                    <a:pt x="669" y="122"/>
                  </a:cubicBezTo>
                  <a:lnTo>
                    <a:pt x="609" y="92"/>
                  </a:lnTo>
                  <a:cubicBezTo>
                    <a:pt x="578" y="61"/>
                    <a:pt x="548" y="61"/>
                    <a:pt x="487" y="61"/>
                  </a:cubicBezTo>
                  <a:lnTo>
                    <a:pt x="487" y="31"/>
                  </a:lnTo>
                  <a:lnTo>
                    <a:pt x="425" y="31"/>
                  </a:lnTo>
                  <a:cubicBezTo>
                    <a:pt x="405" y="14"/>
                    <a:pt x="385"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23"/>
            <p:cNvSpPr/>
            <p:nvPr/>
          </p:nvSpPr>
          <p:spPr>
            <a:xfrm>
              <a:off x="1329325" y="2663700"/>
              <a:ext cx="22825" cy="17500"/>
            </a:xfrm>
            <a:custGeom>
              <a:avLst/>
              <a:gdLst/>
              <a:ahLst/>
              <a:cxnLst/>
              <a:rect l="l" t="t" r="r" b="b"/>
              <a:pathLst>
                <a:path w="913" h="700" extrusionOk="0">
                  <a:moveTo>
                    <a:pt x="456" y="1"/>
                  </a:moveTo>
                  <a:cubicBezTo>
                    <a:pt x="0" y="1"/>
                    <a:pt x="0" y="700"/>
                    <a:pt x="456" y="700"/>
                  </a:cubicBezTo>
                  <a:cubicBezTo>
                    <a:pt x="912" y="700"/>
                    <a:pt x="912" y="1"/>
                    <a:pt x="4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23"/>
            <p:cNvSpPr/>
            <p:nvPr/>
          </p:nvSpPr>
          <p:spPr>
            <a:xfrm>
              <a:off x="1308800" y="2716125"/>
              <a:ext cx="18275" cy="13725"/>
            </a:xfrm>
            <a:custGeom>
              <a:avLst/>
              <a:gdLst/>
              <a:ahLst/>
              <a:cxnLst/>
              <a:rect l="l" t="t" r="r" b="b"/>
              <a:pathLst>
                <a:path w="731" h="549" extrusionOk="0">
                  <a:moveTo>
                    <a:pt x="365" y="1"/>
                  </a:moveTo>
                  <a:cubicBezTo>
                    <a:pt x="1" y="1"/>
                    <a:pt x="1" y="548"/>
                    <a:pt x="365" y="548"/>
                  </a:cubicBezTo>
                  <a:cubicBezTo>
                    <a:pt x="730" y="548"/>
                    <a:pt x="730"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23"/>
            <p:cNvSpPr/>
            <p:nvPr/>
          </p:nvSpPr>
          <p:spPr>
            <a:xfrm>
              <a:off x="1388600" y="2755650"/>
              <a:ext cx="16725" cy="13700"/>
            </a:xfrm>
            <a:custGeom>
              <a:avLst/>
              <a:gdLst/>
              <a:ahLst/>
              <a:cxnLst/>
              <a:rect l="l" t="t" r="r" b="b"/>
              <a:pathLst>
                <a:path w="669" h="548" extrusionOk="0">
                  <a:moveTo>
                    <a:pt x="334" y="0"/>
                  </a:moveTo>
                  <a:cubicBezTo>
                    <a:pt x="0" y="31"/>
                    <a:pt x="0" y="517"/>
                    <a:pt x="334" y="548"/>
                  </a:cubicBezTo>
                  <a:cubicBezTo>
                    <a:pt x="669" y="517"/>
                    <a:pt x="669" y="31"/>
                    <a:pt x="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23"/>
            <p:cNvSpPr/>
            <p:nvPr/>
          </p:nvSpPr>
          <p:spPr>
            <a:xfrm>
              <a:off x="1393900" y="2805800"/>
              <a:ext cx="16750" cy="14475"/>
            </a:xfrm>
            <a:custGeom>
              <a:avLst/>
              <a:gdLst/>
              <a:ahLst/>
              <a:cxnLst/>
              <a:rect l="l" t="t" r="r" b="b"/>
              <a:pathLst>
                <a:path w="670" h="579" extrusionOk="0">
                  <a:moveTo>
                    <a:pt x="335" y="1"/>
                  </a:moveTo>
                  <a:cubicBezTo>
                    <a:pt x="1" y="31"/>
                    <a:pt x="1" y="517"/>
                    <a:pt x="335" y="578"/>
                  </a:cubicBezTo>
                  <a:cubicBezTo>
                    <a:pt x="670" y="517"/>
                    <a:pt x="670" y="3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23"/>
            <p:cNvSpPr/>
            <p:nvPr/>
          </p:nvSpPr>
          <p:spPr>
            <a:xfrm>
              <a:off x="1431150" y="2899275"/>
              <a:ext cx="9900" cy="7625"/>
            </a:xfrm>
            <a:custGeom>
              <a:avLst/>
              <a:gdLst/>
              <a:ahLst/>
              <a:cxnLst/>
              <a:rect l="l" t="t" r="r" b="b"/>
              <a:pathLst>
                <a:path w="396" h="305" extrusionOk="0">
                  <a:moveTo>
                    <a:pt x="213" y="0"/>
                  </a:moveTo>
                  <a:cubicBezTo>
                    <a:pt x="0" y="0"/>
                    <a:pt x="0" y="304"/>
                    <a:pt x="213" y="304"/>
                  </a:cubicBezTo>
                  <a:cubicBezTo>
                    <a:pt x="395" y="304"/>
                    <a:pt x="395" y="0"/>
                    <a:pt x="2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23"/>
            <p:cNvSpPr/>
            <p:nvPr/>
          </p:nvSpPr>
          <p:spPr>
            <a:xfrm>
              <a:off x="1239650" y="2658375"/>
              <a:ext cx="22075" cy="16750"/>
            </a:xfrm>
            <a:custGeom>
              <a:avLst/>
              <a:gdLst/>
              <a:ahLst/>
              <a:cxnLst/>
              <a:rect l="l" t="t" r="r" b="b"/>
              <a:pathLst>
                <a:path w="883" h="670" extrusionOk="0">
                  <a:moveTo>
                    <a:pt x="426" y="1"/>
                  </a:moveTo>
                  <a:cubicBezTo>
                    <a:pt x="1" y="1"/>
                    <a:pt x="1" y="670"/>
                    <a:pt x="426" y="670"/>
                  </a:cubicBezTo>
                  <a:cubicBezTo>
                    <a:pt x="882" y="670"/>
                    <a:pt x="882"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23"/>
            <p:cNvSpPr/>
            <p:nvPr/>
          </p:nvSpPr>
          <p:spPr>
            <a:xfrm>
              <a:off x="1162900" y="2637100"/>
              <a:ext cx="18275" cy="13700"/>
            </a:xfrm>
            <a:custGeom>
              <a:avLst/>
              <a:gdLst/>
              <a:ahLst/>
              <a:cxnLst/>
              <a:rect l="l" t="t" r="r" b="b"/>
              <a:pathLst>
                <a:path w="731" h="548" extrusionOk="0">
                  <a:moveTo>
                    <a:pt x="365" y="1"/>
                  </a:moveTo>
                  <a:cubicBezTo>
                    <a:pt x="1" y="1"/>
                    <a:pt x="1" y="548"/>
                    <a:pt x="365" y="548"/>
                  </a:cubicBezTo>
                  <a:cubicBezTo>
                    <a:pt x="730" y="548"/>
                    <a:pt x="730" y="1"/>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23"/>
            <p:cNvSpPr/>
            <p:nvPr/>
          </p:nvSpPr>
          <p:spPr>
            <a:xfrm>
              <a:off x="1197850" y="2581625"/>
              <a:ext cx="15225" cy="12950"/>
            </a:xfrm>
            <a:custGeom>
              <a:avLst/>
              <a:gdLst/>
              <a:ahLst/>
              <a:cxnLst/>
              <a:rect l="l" t="t" r="r" b="b"/>
              <a:pathLst>
                <a:path w="609" h="518" extrusionOk="0">
                  <a:moveTo>
                    <a:pt x="305" y="1"/>
                  </a:moveTo>
                  <a:cubicBezTo>
                    <a:pt x="1" y="31"/>
                    <a:pt x="1" y="457"/>
                    <a:pt x="305" y="518"/>
                  </a:cubicBezTo>
                  <a:cubicBezTo>
                    <a:pt x="609" y="457"/>
                    <a:pt x="609" y="31"/>
                    <a:pt x="3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23"/>
            <p:cNvSpPr/>
            <p:nvPr/>
          </p:nvSpPr>
          <p:spPr>
            <a:xfrm>
              <a:off x="1113500" y="2542125"/>
              <a:ext cx="16000" cy="12950"/>
            </a:xfrm>
            <a:custGeom>
              <a:avLst/>
              <a:gdLst/>
              <a:ahLst/>
              <a:cxnLst/>
              <a:rect l="l" t="t" r="r" b="b"/>
              <a:pathLst>
                <a:path w="640" h="518" extrusionOk="0">
                  <a:moveTo>
                    <a:pt x="335" y="0"/>
                  </a:moveTo>
                  <a:cubicBezTo>
                    <a:pt x="1" y="0"/>
                    <a:pt x="1" y="517"/>
                    <a:pt x="335" y="517"/>
                  </a:cubicBezTo>
                  <a:cubicBezTo>
                    <a:pt x="639" y="517"/>
                    <a:pt x="639" y="0"/>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23"/>
            <p:cNvSpPr/>
            <p:nvPr/>
          </p:nvSpPr>
          <p:spPr>
            <a:xfrm>
              <a:off x="1164425" y="2474500"/>
              <a:ext cx="15225" cy="12925"/>
            </a:xfrm>
            <a:custGeom>
              <a:avLst/>
              <a:gdLst/>
              <a:ahLst/>
              <a:cxnLst/>
              <a:rect l="l" t="t" r="r" b="b"/>
              <a:pathLst>
                <a:path w="609" h="517" extrusionOk="0">
                  <a:moveTo>
                    <a:pt x="304" y="0"/>
                  </a:moveTo>
                  <a:cubicBezTo>
                    <a:pt x="0" y="31"/>
                    <a:pt x="0" y="486"/>
                    <a:pt x="304" y="517"/>
                  </a:cubicBezTo>
                  <a:cubicBezTo>
                    <a:pt x="608" y="486"/>
                    <a:pt x="608" y="31"/>
                    <a:pt x="3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23"/>
            <p:cNvSpPr/>
            <p:nvPr/>
          </p:nvSpPr>
          <p:spPr>
            <a:xfrm>
              <a:off x="1227500" y="2457775"/>
              <a:ext cx="16725" cy="12950"/>
            </a:xfrm>
            <a:custGeom>
              <a:avLst/>
              <a:gdLst/>
              <a:ahLst/>
              <a:cxnLst/>
              <a:rect l="l" t="t" r="r" b="b"/>
              <a:pathLst>
                <a:path w="669" h="518" extrusionOk="0">
                  <a:moveTo>
                    <a:pt x="183" y="0"/>
                  </a:moveTo>
                  <a:cubicBezTo>
                    <a:pt x="152" y="31"/>
                    <a:pt x="91" y="61"/>
                    <a:pt x="61" y="92"/>
                  </a:cubicBezTo>
                  <a:lnTo>
                    <a:pt x="31" y="122"/>
                  </a:lnTo>
                  <a:cubicBezTo>
                    <a:pt x="0" y="183"/>
                    <a:pt x="0" y="213"/>
                    <a:pt x="0" y="274"/>
                  </a:cubicBezTo>
                  <a:cubicBezTo>
                    <a:pt x="0" y="304"/>
                    <a:pt x="0" y="335"/>
                    <a:pt x="0" y="365"/>
                  </a:cubicBezTo>
                  <a:cubicBezTo>
                    <a:pt x="0" y="396"/>
                    <a:pt x="31" y="426"/>
                    <a:pt x="61" y="426"/>
                  </a:cubicBezTo>
                  <a:cubicBezTo>
                    <a:pt x="91" y="456"/>
                    <a:pt x="122" y="487"/>
                    <a:pt x="152" y="517"/>
                  </a:cubicBezTo>
                  <a:lnTo>
                    <a:pt x="304" y="517"/>
                  </a:lnTo>
                  <a:lnTo>
                    <a:pt x="365" y="487"/>
                  </a:lnTo>
                  <a:lnTo>
                    <a:pt x="456" y="487"/>
                  </a:lnTo>
                  <a:cubicBezTo>
                    <a:pt x="487" y="487"/>
                    <a:pt x="517" y="487"/>
                    <a:pt x="547" y="456"/>
                  </a:cubicBezTo>
                  <a:cubicBezTo>
                    <a:pt x="578" y="426"/>
                    <a:pt x="639" y="396"/>
                    <a:pt x="669" y="335"/>
                  </a:cubicBezTo>
                  <a:cubicBezTo>
                    <a:pt x="669" y="304"/>
                    <a:pt x="669" y="304"/>
                    <a:pt x="669" y="274"/>
                  </a:cubicBezTo>
                  <a:lnTo>
                    <a:pt x="669" y="213"/>
                  </a:lnTo>
                  <a:cubicBezTo>
                    <a:pt x="639" y="183"/>
                    <a:pt x="608" y="122"/>
                    <a:pt x="608" y="122"/>
                  </a:cubicBezTo>
                  <a:lnTo>
                    <a:pt x="547" y="61"/>
                  </a:lnTo>
                  <a:cubicBezTo>
                    <a:pt x="527" y="61"/>
                    <a:pt x="507" y="48"/>
                    <a:pt x="487" y="48"/>
                  </a:cubicBezTo>
                  <a:cubicBezTo>
                    <a:pt x="476" y="48"/>
                    <a:pt x="466" y="51"/>
                    <a:pt x="456" y="61"/>
                  </a:cubicBezTo>
                  <a:lnTo>
                    <a:pt x="487" y="31"/>
                  </a:lnTo>
                  <a:lnTo>
                    <a:pt x="395" y="31"/>
                  </a:lnTo>
                  <a:lnTo>
                    <a:pt x="30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23"/>
            <p:cNvSpPr/>
            <p:nvPr/>
          </p:nvSpPr>
          <p:spPr>
            <a:xfrm>
              <a:off x="1086150" y="2457025"/>
              <a:ext cx="14475" cy="19775"/>
            </a:xfrm>
            <a:custGeom>
              <a:avLst/>
              <a:gdLst/>
              <a:ahLst/>
              <a:cxnLst/>
              <a:rect l="l" t="t" r="r" b="b"/>
              <a:pathLst>
                <a:path w="579" h="791" extrusionOk="0">
                  <a:moveTo>
                    <a:pt x="213" y="0"/>
                  </a:moveTo>
                  <a:cubicBezTo>
                    <a:pt x="153" y="30"/>
                    <a:pt x="122" y="30"/>
                    <a:pt x="92" y="91"/>
                  </a:cubicBezTo>
                  <a:lnTo>
                    <a:pt x="31" y="122"/>
                  </a:lnTo>
                  <a:cubicBezTo>
                    <a:pt x="1" y="182"/>
                    <a:pt x="1" y="213"/>
                    <a:pt x="1" y="274"/>
                  </a:cubicBezTo>
                  <a:lnTo>
                    <a:pt x="1" y="486"/>
                  </a:lnTo>
                  <a:cubicBezTo>
                    <a:pt x="1" y="547"/>
                    <a:pt x="1" y="578"/>
                    <a:pt x="31" y="608"/>
                  </a:cubicBezTo>
                  <a:cubicBezTo>
                    <a:pt x="61" y="669"/>
                    <a:pt x="92" y="730"/>
                    <a:pt x="183" y="760"/>
                  </a:cubicBezTo>
                  <a:cubicBezTo>
                    <a:pt x="213" y="760"/>
                    <a:pt x="244" y="790"/>
                    <a:pt x="274" y="790"/>
                  </a:cubicBezTo>
                  <a:lnTo>
                    <a:pt x="365" y="790"/>
                  </a:lnTo>
                  <a:cubicBezTo>
                    <a:pt x="396" y="760"/>
                    <a:pt x="457" y="760"/>
                    <a:pt x="487" y="699"/>
                  </a:cubicBezTo>
                  <a:lnTo>
                    <a:pt x="548" y="669"/>
                  </a:lnTo>
                  <a:cubicBezTo>
                    <a:pt x="548" y="608"/>
                    <a:pt x="578" y="547"/>
                    <a:pt x="578" y="517"/>
                  </a:cubicBezTo>
                  <a:lnTo>
                    <a:pt x="578" y="274"/>
                  </a:lnTo>
                  <a:cubicBezTo>
                    <a:pt x="578" y="243"/>
                    <a:pt x="548" y="213"/>
                    <a:pt x="548" y="182"/>
                  </a:cubicBezTo>
                  <a:cubicBezTo>
                    <a:pt x="517" y="122"/>
                    <a:pt x="457" y="61"/>
                    <a:pt x="396" y="30"/>
                  </a:cubicBezTo>
                  <a:cubicBezTo>
                    <a:pt x="365" y="0"/>
                    <a:pt x="305" y="0"/>
                    <a:pt x="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23"/>
            <p:cNvSpPr/>
            <p:nvPr/>
          </p:nvSpPr>
          <p:spPr>
            <a:xfrm>
              <a:off x="1206225" y="2377975"/>
              <a:ext cx="20525" cy="15225"/>
            </a:xfrm>
            <a:custGeom>
              <a:avLst/>
              <a:gdLst/>
              <a:ahLst/>
              <a:cxnLst/>
              <a:rect l="l" t="t" r="r" b="b"/>
              <a:pathLst>
                <a:path w="821" h="609" extrusionOk="0">
                  <a:moveTo>
                    <a:pt x="426" y="1"/>
                  </a:moveTo>
                  <a:cubicBezTo>
                    <a:pt x="0" y="1"/>
                    <a:pt x="0" y="609"/>
                    <a:pt x="426" y="609"/>
                  </a:cubicBezTo>
                  <a:cubicBezTo>
                    <a:pt x="821" y="60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23"/>
            <p:cNvSpPr/>
            <p:nvPr/>
          </p:nvSpPr>
          <p:spPr>
            <a:xfrm>
              <a:off x="1077025" y="2389375"/>
              <a:ext cx="20550" cy="15225"/>
            </a:xfrm>
            <a:custGeom>
              <a:avLst/>
              <a:gdLst/>
              <a:ahLst/>
              <a:cxnLst/>
              <a:rect l="l" t="t" r="r" b="b"/>
              <a:pathLst>
                <a:path w="822" h="609" extrusionOk="0">
                  <a:moveTo>
                    <a:pt x="426" y="1"/>
                  </a:moveTo>
                  <a:cubicBezTo>
                    <a:pt x="1" y="1"/>
                    <a:pt x="1" y="609"/>
                    <a:pt x="426" y="609"/>
                  </a:cubicBezTo>
                  <a:cubicBezTo>
                    <a:pt x="822" y="609"/>
                    <a:pt x="822"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23"/>
            <p:cNvSpPr/>
            <p:nvPr/>
          </p:nvSpPr>
          <p:spPr>
            <a:xfrm>
              <a:off x="1108200" y="2289075"/>
              <a:ext cx="15200" cy="12950"/>
            </a:xfrm>
            <a:custGeom>
              <a:avLst/>
              <a:gdLst/>
              <a:ahLst/>
              <a:cxnLst/>
              <a:rect l="l" t="t" r="r" b="b"/>
              <a:pathLst>
                <a:path w="608" h="518" extrusionOk="0">
                  <a:moveTo>
                    <a:pt x="304" y="1"/>
                  </a:moveTo>
                  <a:cubicBezTo>
                    <a:pt x="0" y="31"/>
                    <a:pt x="0" y="457"/>
                    <a:pt x="304" y="517"/>
                  </a:cubicBezTo>
                  <a:cubicBezTo>
                    <a:pt x="608" y="457"/>
                    <a:pt x="608" y="3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23"/>
            <p:cNvSpPr/>
            <p:nvPr/>
          </p:nvSpPr>
          <p:spPr>
            <a:xfrm>
              <a:off x="1222175" y="2299725"/>
              <a:ext cx="24350" cy="18250"/>
            </a:xfrm>
            <a:custGeom>
              <a:avLst/>
              <a:gdLst/>
              <a:ahLst/>
              <a:cxnLst/>
              <a:rect l="l" t="t" r="r" b="b"/>
              <a:pathLst>
                <a:path w="974" h="730" extrusionOk="0">
                  <a:moveTo>
                    <a:pt x="183" y="0"/>
                  </a:moveTo>
                  <a:cubicBezTo>
                    <a:pt x="122" y="31"/>
                    <a:pt x="61" y="61"/>
                    <a:pt x="31" y="122"/>
                  </a:cubicBezTo>
                  <a:cubicBezTo>
                    <a:pt x="0" y="183"/>
                    <a:pt x="0" y="243"/>
                    <a:pt x="31" y="304"/>
                  </a:cubicBezTo>
                  <a:cubicBezTo>
                    <a:pt x="31" y="365"/>
                    <a:pt x="61" y="426"/>
                    <a:pt x="122" y="456"/>
                  </a:cubicBezTo>
                  <a:cubicBezTo>
                    <a:pt x="183" y="517"/>
                    <a:pt x="274" y="547"/>
                    <a:pt x="335" y="578"/>
                  </a:cubicBezTo>
                  <a:lnTo>
                    <a:pt x="578" y="699"/>
                  </a:lnTo>
                  <a:cubicBezTo>
                    <a:pt x="639" y="730"/>
                    <a:pt x="700" y="730"/>
                    <a:pt x="760" y="730"/>
                  </a:cubicBezTo>
                  <a:cubicBezTo>
                    <a:pt x="821" y="699"/>
                    <a:pt x="882" y="669"/>
                    <a:pt x="912" y="608"/>
                  </a:cubicBezTo>
                  <a:cubicBezTo>
                    <a:pt x="943" y="547"/>
                    <a:pt x="973" y="486"/>
                    <a:pt x="943" y="426"/>
                  </a:cubicBezTo>
                  <a:cubicBezTo>
                    <a:pt x="912" y="365"/>
                    <a:pt x="882" y="304"/>
                    <a:pt x="821" y="274"/>
                  </a:cubicBezTo>
                  <a:lnTo>
                    <a:pt x="608" y="152"/>
                  </a:lnTo>
                  <a:cubicBezTo>
                    <a:pt x="517" y="122"/>
                    <a:pt x="456" y="91"/>
                    <a:pt x="365" y="31"/>
                  </a:cubicBezTo>
                  <a:cubicBezTo>
                    <a:pt x="335" y="31"/>
                    <a:pt x="304" y="0"/>
                    <a:pt x="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23"/>
            <p:cNvSpPr/>
            <p:nvPr/>
          </p:nvSpPr>
          <p:spPr>
            <a:xfrm>
              <a:off x="1298925" y="2283750"/>
              <a:ext cx="15975" cy="12200"/>
            </a:xfrm>
            <a:custGeom>
              <a:avLst/>
              <a:gdLst/>
              <a:ahLst/>
              <a:cxnLst/>
              <a:rect l="l" t="t" r="r" b="b"/>
              <a:pathLst>
                <a:path w="639" h="488" extrusionOk="0">
                  <a:moveTo>
                    <a:pt x="304" y="1"/>
                  </a:moveTo>
                  <a:cubicBezTo>
                    <a:pt x="0" y="1"/>
                    <a:pt x="0" y="487"/>
                    <a:pt x="304" y="487"/>
                  </a:cubicBezTo>
                  <a:cubicBezTo>
                    <a:pt x="639" y="487"/>
                    <a:pt x="639" y="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23"/>
            <p:cNvSpPr/>
            <p:nvPr/>
          </p:nvSpPr>
          <p:spPr>
            <a:xfrm>
              <a:off x="1298925" y="2250325"/>
              <a:ext cx="15225" cy="11425"/>
            </a:xfrm>
            <a:custGeom>
              <a:avLst/>
              <a:gdLst/>
              <a:ahLst/>
              <a:cxnLst/>
              <a:rect l="l" t="t" r="r" b="b"/>
              <a:pathLst>
                <a:path w="609" h="457" extrusionOk="0">
                  <a:moveTo>
                    <a:pt x="304" y="0"/>
                  </a:moveTo>
                  <a:cubicBezTo>
                    <a:pt x="0" y="0"/>
                    <a:pt x="0" y="456"/>
                    <a:pt x="304" y="456"/>
                  </a:cubicBezTo>
                  <a:cubicBezTo>
                    <a:pt x="608" y="456"/>
                    <a:pt x="608" y="0"/>
                    <a:pt x="3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23"/>
            <p:cNvSpPr/>
            <p:nvPr/>
          </p:nvSpPr>
          <p:spPr>
            <a:xfrm>
              <a:off x="1302725" y="2359000"/>
              <a:ext cx="19025" cy="19000"/>
            </a:xfrm>
            <a:custGeom>
              <a:avLst/>
              <a:gdLst/>
              <a:ahLst/>
              <a:cxnLst/>
              <a:rect l="l" t="t" r="r" b="b"/>
              <a:pathLst>
                <a:path w="761" h="760" extrusionOk="0">
                  <a:moveTo>
                    <a:pt x="396" y="0"/>
                  </a:moveTo>
                  <a:cubicBezTo>
                    <a:pt x="0" y="122"/>
                    <a:pt x="0" y="638"/>
                    <a:pt x="396" y="760"/>
                  </a:cubicBezTo>
                  <a:cubicBezTo>
                    <a:pt x="760" y="638"/>
                    <a:pt x="760" y="122"/>
                    <a:pt x="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23"/>
            <p:cNvSpPr/>
            <p:nvPr/>
          </p:nvSpPr>
          <p:spPr>
            <a:xfrm>
              <a:off x="1364275" y="2298200"/>
              <a:ext cx="19775" cy="16750"/>
            </a:xfrm>
            <a:custGeom>
              <a:avLst/>
              <a:gdLst/>
              <a:ahLst/>
              <a:cxnLst/>
              <a:rect l="l" t="t" r="r" b="b"/>
              <a:pathLst>
                <a:path w="791" h="670" extrusionOk="0">
                  <a:moveTo>
                    <a:pt x="396" y="0"/>
                  </a:moveTo>
                  <a:cubicBezTo>
                    <a:pt x="0" y="61"/>
                    <a:pt x="0" y="608"/>
                    <a:pt x="396" y="669"/>
                  </a:cubicBezTo>
                  <a:cubicBezTo>
                    <a:pt x="791" y="608"/>
                    <a:pt x="791" y="61"/>
                    <a:pt x="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23"/>
            <p:cNvSpPr/>
            <p:nvPr/>
          </p:nvSpPr>
          <p:spPr>
            <a:xfrm>
              <a:off x="1370350" y="2388625"/>
              <a:ext cx="19025" cy="15975"/>
            </a:xfrm>
            <a:custGeom>
              <a:avLst/>
              <a:gdLst/>
              <a:ahLst/>
              <a:cxnLst/>
              <a:rect l="l" t="t" r="r" b="b"/>
              <a:pathLst>
                <a:path w="761" h="639" extrusionOk="0">
                  <a:moveTo>
                    <a:pt x="396" y="0"/>
                  </a:moveTo>
                  <a:cubicBezTo>
                    <a:pt x="1" y="31"/>
                    <a:pt x="1" y="608"/>
                    <a:pt x="396" y="639"/>
                  </a:cubicBezTo>
                  <a:cubicBezTo>
                    <a:pt x="760" y="608"/>
                    <a:pt x="760" y="31"/>
                    <a:pt x="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2" name="Google Shape;762;p23"/>
          <p:cNvSpPr/>
          <p:nvPr/>
        </p:nvSpPr>
        <p:spPr>
          <a:xfrm flipH="1">
            <a:off x="6554075" y="6150"/>
            <a:ext cx="2830015" cy="1730451"/>
          </a:xfrm>
          <a:custGeom>
            <a:avLst/>
            <a:gdLst/>
            <a:ahLst/>
            <a:cxnLst/>
            <a:rect l="l" t="t" r="r" b="b"/>
            <a:pathLst>
              <a:path w="88087" h="53862" extrusionOk="0">
                <a:moveTo>
                  <a:pt x="7265" y="0"/>
                </a:moveTo>
                <a:cubicBezTo>
                  <a:pt x="7234" y="4013"/>
                  <a:pt x="9180" y="8238"/>
                  <a:pt x="12766" y="11885"/>
                </a:cubicBezTo>
                <a:cubicBezTo>
                  <a:pt x="16687" y="15897"/>
                  <a:pt x="21885" y="18815"/>
                  <a:pt x="28268" y="20517"/>
                </a:cubicBezTo>
                <a:cubicBezTo>
                  <a:pt x="32783" y="21723"/>
                  <a:pt x="37861" y="22344"/>
                  <a:pt x="43392" y="22344"/>
                </a:cubicBezTo>
                <a:cubicBezTo>
                  <a:pt x="44415" y="22344"/>
                  <a:pt x="45453" y="22323"/>
                  <a:pt x="46505" y="22280"/>
                </a:cubicBezTo>
                <a:cubicBezTo>
                  <a:pt x="51034" y="22098"/>
                  <a:pt x="55655" y="21612"/>
                  <a:pt x="60092" y="21125"/>
                </a:cubicBezTo>
                <a:cubicBezTo>
                  <a:pt x="65707" y="20527"/>
                  <a:pt x="71462" y="19911"/>
                  <a:pt x="77198" y="19911"/>
                </a:cubicBezTo>
                <a:cubicBezTo>
                  <a:pt x="79038" y="19911"/>
                  <a:pt x="80876" y="19975"/>
                  <a:pt x="82707" y="20122"/>
                </a:cubicBezTo>
                <a:cubicBezTo>
                  <a:pt x="84287" y="20244"/>
                  <a:pt x="86324" y="20821"/>
                  <a:pt x="87327" y="22007"/>
                </a:cubicBezTo>
                <a:cubicBezTo>
                  <a:pt x="87752" y="22493"/>
                  <a:pt x="87965" y="23131"/>
                  <a:pt x="87904" y="23770"/>
                </a:cubicBezTo>
                <a:cubicBezTo>
                  <a:pt x="87813" y="24894"/>
                  <a:pt x="86962" y="25897"/>
                  <a:pt x="85290" y="26809"/>
                </a:cubicBezTo>
                <a:cubicBezTo>
                  <a:pt x="79980" y="29767"/>
                  <a:pt x="73990" y="30678"/>
                  <a:pt x="68380" y="30678"/>
                </a:cubicBezTo>
                <a:cubicBezTo>
                  <a:pt x="64132" y="30678"/>
                  <a:pt x="60102" y="30156"/>
                  <a:pt x="56749" y="29606"/>
                </a:cubicBezTo>
                <a:cubicBezTo>
                  <a:pt x="54317" y="29180"/>
                  <a:pt x="51794" y="28694"/>
                  <a:pt x="49363" y="28207"/>
                </a:cubicBezTo>
                <a:cubicBezTo>
                  <a:pt x="43137" y="26995"/>
                  <a:pt x="36696" y="25710"/>
                  <a:pt x="30273" y="25710"/>
                </a:cubicBezTo>
                <a:cubicBezTo>
                  <a:pt x="29452" y="25710"/>
                  <a:pt x="28632" y="25731"/>
                  <a:pt x="27812" y="25776"/>
                </a:cubicBezTo>
                <a:cubicBezTo>
                  <a:pt x="23891" y="25958"/>
                  <a:pt x="20031" y="26688"/>
                  <a:pt x="16323" y="27904"/>
                </a:cubicBezTo>
                <a:cubicBezTo>
                  <a:pt x="13708" y="28755"/>
                  <a:pt x="9331" y="30761"/>
                  <a:pt x="9058" y="34651"/>
                </a:cubicBezTo>
                <a:cubicBezTo>
                  <a:pt x="8967" y="36050"/>
                  <a:pt x="9544" y="37296"/>
                  <a:pt x="10547" y="37873"/>
                </a:cubicBezTo>
                <a:cubicBezTo>
                  <a:pt x="10997" y="38139"/>
                  <a:pt x="11529" y="38267"/>
                  <a:pt x="12181" y="38267"/>
                </a:cubicBezTo>
                <a:cubicBezTo>
                  <a:pt x="12498" y="38267"/>
                  <a:pt x="12844" y="38237"/>
                  <a:pt x="13222" y="38177"/>
                </a:cubicBezTo>
                <a:cubicBezTo>
                  <a:pt x="15563" y="37782"/>
                  <a:pt x="17690" y="36566"/>
                  <a:pt x="19757" y="35381"/>
                </a:cubicBezTo>
                <a:cubicBezTo>
                  <a:pt x="22296" y="33922"/>
                  <a:pt x="24695" y="32547"/>
                  <a:pt x="27437" y="32547"/>
                </a:cubicBezTo>
                <a:cubicBezTo>
                  <a:pt x="27551" y="32547"/>
                  <a:pt x="27666" y="32549"/>
                  <a:pt x="27782" y="32554"/>
                </a:cubicBezTo>
                <a:cubicBezTo>
                  <a:pt x="28602" y="32584"/>
                  <a:pt x="29697" y="32797"/>
                  <a:pt x="30305" y="33588"/>
                </a:cubicBezTo>
                <a:cubicBezTo>
                  <a:pt x="30669" y="34104"/>
                  <a:pt x="30791" y="34773"/>
                  <a:pt x="30578" y="35411"/>
                </a:cubicBezTo>
                <a:cubicBezTo>
                  <a:pt x="30274" y="36354"/>
                  <a:pt x="29575" y="37144"/>
                  <a:pt x="28633" y="37539"/>
                </a:cubicBezTo>
                <a:cubicBezTo>
                  <a:pt x="27933" y="37809"/>
                  <a:pt x="27200" y="37897"/>
                  <a:pt x="26455" y="37897"/>
                </a:cubicBezTo>
                <a:cubicBezTo>
                  <a:pt x="25777" y="37897"/>
                  <a:pt x="25089" y="37824"/>
                  <a:pt x="24408" y="37752"/>
                </a:cubicBezTo>
                <a:lnTo>
                  <a:pt x="23648" y="37661"/>
                </a:lnTo>
                <a:cubicBezTo>
                  <a:pt x="22982" y="37599"/>
                  <a:pt x="22314" y="37568"/>
                  <a:pt x="21646" y="37568"/>
                </a:cubicBezTo>
                <a:cubicBezTo>
                  <a:pt x="13783" y="37568"/>
                  <a:pt x="5965" y="41781"/>
                  <a:pt x="1763" y="48421"/>
                </a:cubicBezTo>
                <a:cubicBezTo>
                  <a:pt x="365" y="50609"/>
                  <a:pt x="30" y="52433"/>
                  <a:pt x="730" y="53861"/>
                </a:cubicBezTo>
                <a:lnTo>
                  <a:pt x="851" y="53770"/>
                </a:lnTo>
                <a:cubicBezTo>
                  <a:pt x="0" y="52038"/>
                  <a:pt x="942" y="49910"/>
                  <a:pt x="1854" y="48451"/>
                </a:cubicBezTo>
                <a:cubicBezTo>
                  <a:pt x="6054" y="41842"/>
                  <a:pt x="13815" y="37659"/>
                  <a:pt x="21642" y="37659"/>
                </a:cubicBezTo>
                <a:cubicBezTo>
                  <a:pt x="22311" y="37659"/>
                  <a:pt x="22980" y="37689"/>
                  <a:pt x="23648" y="37752"/>
                </a:cubicBezTo>
                <a:lnTo>
                  <a:pt x="24408" y="37843"/>
                </a:lnTo>
                <a:cubicBezTo>
                  <a:pt x="25089" y="37915"/>
                  <a:pt x="25784" y="37988"/>
                  <a:pt x="26473" y="37988"/>
                </a:cubicBezTo>
                <a:cubicBezTo>
                  <a:pt x="27229" y="37988"/>
                  <a:pt x="27978" y="37901"/>
                  <a:pt x="28694" y="37630"/>
                </a:cubicBezTo>
                <a:cubicBezTo>
                  <a:pt x="29666" y="37205"/>
                  <a:pt x="30396" y="36384"/>
                  <a:pt x="30700" y="35381"/>
                </a:cubicBezTo>
                <a:cubicBezTo>
                  <a:pt x="30912" y="34743"/>
                  <a:pt x="30821" y="34043"/>
                  <a:pt x="30426" y="33496"/>
                </a:cubicBezTo>
                <a:cubicBezTo>
                  <a:pt x="29788" y="32645"/>
                  <a:pt x="28663" y="32432"/>
                  <a:pt x="27812" y="32402"/>
                </a:cubicBezTo>
                <a:cubicBezTo>
                  <a:pt x="27741" y="32401"/>
                  <a:pt x="27669" y="32400"/>
                  <a:pt x="27598" y="32400"/>
                </a:cubicBezTo>
                <a:cubicBezTo>
                  <a:pt x="26241" y="32400"/>
                  <a:pt x="24890" y="32674"/>
                  <a:pt x="23648" y="33223"/>
                </a:cubicBezTo>
                <a:cubicBezTo>
                  <a:pt x="22280" y="33800"/>
                  <a:pt x="20973" y="34499"/>
                  <a:pt x="19727" y="35259"/>
                </a:cubicBezTo>
                <a:cubicBezTo>
                  <a:pt x="17660" y="36414"/>
                  <a:pt x="15532" y="37630"/>
                  <a:pt x="13222" y="38025"/>
                </a:cubicBezTo>
                <a:cubicBezTo>
                  <a:pt x="12857" y="38086"/>
                  <a:pt x="12520" y="38116"/>
                  <a:pt x="12207" y="38116"/>
                </a:cubicBezTo>
                <a:cubicBezTo>
                  <a:pt x="11581" y="38116"/>
                  <a:pt x="11054" y="37995"/>
                  <a:pt x="10608" y="37752"/>
                </a:cubicBezTo>
                <a:cubicBezTo>
                  <a:pt x="9666" y="37205"/>
                  <a:pt x="9119" y="35989"/>
                  <a:pt x="9210" y="34621"/>
                </a:cubicBezTo>
                <a:cubicBezTo>
                  <a:pt x="9453" y="30822"/>
                  <a:pt x="13800" y="28846"/>
                  <a:pt x="16383" y="27995"/>
                </a:cubicBezTo>
                <a:cubicBezTo>
                  <a:pt x="20061" y="26779"/>
                  <a:pt x="23921" y="26049"/>
                  <a:pt x="27812" y="25867"/>
                </a:cubicBezTo>
                <a:cubicBezTo>
                  <a:pt x="28591" y="25828"/>
                  <a:pt x="29371" y="25809"/>
                  <a:pt x="30150" y="25809"/>
                </a:cubicBezTo>
                <a:cubicBezTo>
                  <a:pt x="36608" y="25809"/>
                  <a:pt x="43070" y="27078"/>
                  <a:pt x="49363" y="28299"/>
                </a:cubicBezTo>
                <a:cubicBezTo>
                  <a:pt x="51764" y="28785"/>
                  <a:pt x="54287" y="29271"/>
                  <a:pt x="56749" y="29697"/>
                </a:cubicBezTo>
                <a:cubicBezTo>
                  <a:pt x="60128" y="30249"/>
                  <a:pt x="64189" y="30778"/>
                  <a:pt x="68465" y="30778"/>
                </a:cubicBezTo>
                <a:cubicBezTo>
                  <a:pt x="74075" y="30778"/>
                  <a:pt x="80056" y="29867"/>
                  <a:pt x="85351" y="26900"/>
                </a:cubicBezTo>
                <a:cubicBezTo>
                  <a:pt x="87023" y="25928"/>
                  <a:pt x="87904" y="24925"/>
                  <a:pt x="87996" y="23770"/>
                </a:cubicBezTo>
                <a:cubicBezTo>
                  <a:pt x="88087" y="23101"/>
                  <a:pt x="87844" y="22432"/>
                  <a:pt x="87388" y="21916"/>
                </a:cubicBezTo>
                <a:cubicBezTo>
                  <a:pt x="86385" y="20700"/>
                  <a:pt x="84287" y="20153"/>
                  <a:pt x="82707" y="20001"/>
                </a:cubicBezTo>
                <a:cubicBezTo>
                  <a:pt x="80868" y="19853"/>
                  <a:pt x="79025" y="19790"/>
                  <a:pt x="77180" y="19790"/>
                </a:cubicBezTo>
                <a:cubicBezTo>
                  <a:pt x="71432" y="19790"/>
                  <a:pt x="65677" y="20405"/>
                  <a:pt x="60062" y="21004"/>
                </a:cubicBezTo>
                <a:cubicBezTo>
                  <a:pt x="55624" y="21490"/>
                  <a:pt x="51034" y="21976"/>
                  <a:pt x="46475" y="22159"/>
                </a:cubicBezTo>
                <a:cubicBezTo>
                  <a:pt x="45422" y="22201"/>
                  <a:pt x="44385" y="22223"/>
                  <a:pt x="43364" y="22223"/>
                </a:cubicBezTo>
                <a:cubicBezTo>
                  <a:pt x="37840" y="22223"/>
                  <a:pt x="32788" y="21602"/>
                  <a:pt x="28298" y="20396"/>
                </a:cubicBezTo>
                <a:cubicBezTo>
                  <a:pt x="21946" y="18694"/>
                  <a:pt x="16748" y="15806"/>
                  <a:pt x="12827" y="11794"/>
                </a:cubicBezTo>
                <a:cubicBezTo>
                  <a:pt x="9301" y="8177"/>
                  <a:pt x="7356" y="3982"/>
                  <a:pt x="7356"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text">
  <p:cSld name="CUSTOM_3">
    <p:bg>
      <p:bgPr>
        <a:solidFill>
          <a:schemeClr val="dk2"/>
        </a:solidFill>
        <a:effectLst/>
      </p:bgPr>
    </p:bg>
    <p:spTree>
      <p:nvGrpSpPr>
        <p:cNvPr id="1" name="Shape 763"/>
        <p:cNvGrpSpPr/>
        <p:nvPr/>
      </p:nvGrpSpPr>
      <p:grpSpPr>
        <a:xfrm>
          <a:off x="0" y="0"/>
          <a:ext cx="0" cy="0"/>
          <a:chOff x="0" y="0"/>
          <a:chExt cx="0" cy="0"/>
        </a:xfrm>
      </p:grpSpPr>
      <p:sp>
        <p:nvSpPr>
          <p:cNvPr id="764" name="Google Shape;764;p24"/>
          <p:cNvSpPr/>
          <p:nvPr/>
        </p:nvSpPr>
        <p:spPr>
          <a:xfrm>
            <a:off x="6065224" y="1766815"/>
            <a:ext cx="3078828" cy="3376732"/>
          </a:xfrm>
          <a:custGeom>
            <a:avLst/>
            <a:gdLst/>
            <a:ahLst/>
            <a:cxnLst/>
            <a:rect l="l" t="t" r="r" b="b"/>
            <a:pathLst>
              <a:path w="61886" h="67874" extrusionOk="0">
                <a:moveTo>
                  <a:pt x="61430" y="0"/>
                </a:moveTo>
                <a:cubicBezTo>
                  <a:pt x="58329" y="91"/>
                  <a:pt x="55259" y="1246"/>
                  <a:pt x="52189" y="2158"/>
                </a:cubicBezTo>
                <a:cubicBezTo>
                  <a:pt x="48420" y="3283"/>
                  <a:pt x="44651" y="4468"/>
                  <a:pt x="40882" y="5684"/>
                </a:cubicBezTo>
                <a:cubicBezTo>
                  <a:pt x="33314" y="8146"/>
                  <a:pt x="25776" y="10760"/>
                  <a:pt x="18237" y="13587"/>
                </a:cubicBezTo>
                <a:cubicBezTo>
                  <a:pt x="17356" y="13921"/>
                  <a:pt x="16475" y="14256"/>
                  <a:pt x="15563" y="14590"/>
                </a:cubicBezTo>
                <a:cubicBezTo>
                  <a:pt x="11429" y="16171"/>
                  <a:pt x="6718" y="18572"/>
                  <a:pt x="4894" y="25654"/>
                </a:cubicBezTo>
                <a:cubicBezTo>
                  <a:pt x="3526" y="30943"/>
                  <a:pt x="4225" y="37174"/>
                  <a:pt x="4134" y="43071"/>
                </a:cubicBezTo>
                <a:cubicBezTo>
                  <a:pt x="3952" y="51673"/>
                  <a:pt x="1976" y="59819"/>
                  <a:pt x="0" y="67873"/>
                </a:cubicBezTo>
                <a:lnTo>
                  <a:pt x="61886" y="67873"/>
                </a:lnTo>
                <a:lnTo>
                  <a:pt x="6188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24"/>
          <p:cNvSpPr/>
          <p:nvPr/>
        </p:nvSpPr>
        <p:spPr>
          <a:xfrm rot="-3297872">
            <a:off x="-51968" y="-777313"/>
            <a:ext cx="2373732" cy="2818427"/>
          </a:xfrm>
          <a:custGeom>
            <a:avLst/>
            <a:gdLst/>
            <a:ahLst/>
            <a:cxnLst/>
            <a:rect l="l" t="t" r="r" b="b"/>
            <a:pathLst>
              <a:path w="43285" h="51394" extrusionOk="0">
                <a:moveTo>
                  <a:pt x="22945" y="1"/>
                </a:moveTo>
                <a:cubicBezTo>
                  <a:pt x="20587" y="1"/>
                  <a:pt x="18226" y="295"/>
                  <a:pt x="16019" y="763"/>
                </a:cubicBezTo>
                <a:cubicBezTo>
                  <a:pt x="15107" y="945"/>
                  <a:pt x="14226" y="1158"/>
                  <a:pt x="13375" y="1401"/>
                </a:cubicBezTo>
                <a:cubicBezTo>
                  <a:pt x="9059" y="2678"/>
                  <a:pt x="5654" y="7450"/>
                  <a:pt x="3739" y="11340"/>
                </a:cubicBezTo>
                <a:cubicBezTo>
                  <a:pt x="1672" y="15535"/>
                  <a:pt x="1" y="21705"/>
                  <a:pt x="1764" y="26234"/>
                </a:cubicBezTo>
                <a:cubicBezTo>
                  <a:pt x="3587" y="30854"/>
                  <a:pt x="7204" y="34228"/>
                  <a:pt x="10578" y="37724"/>
                </a:cubicBezTo>
                <a:cubicBezTo>
                  <a:pt x="13466" y="40702"/>
                  <a:pt x="16232" y="43772"/>
                  <a:pt x="18512" y="47268"/>
                </a:cubicBezTo>
                <a:cubicBezTo>
                  <a:pt x="19545" y="48848"/>
                  <a:pt x="20852" y="50459"/>
                  <a:pt x="22676" y="51067"/>
                </a:cubicBezTo>
                <a:cubicBezTo>
                  <a:pt x="23457" y="51284"/>
                  <a:pt x="24270" y="51393"/>
                  <a:pt x="25080" y="51393"/>
                </a:cubicBezTo>
                <a:cubicBezTo>
                  <a:pt x="25405" y="51393"/>
                  <a:pt x="25728" y="51376"/>
                  <a:pt x="26050" y="51341"/>
                </a:cubicBezTo>
                <a:cubicBezTo>
                  <a:pt x="32342" y="50946"/>
                  <a:pt x="35320" y="46113"/>
                  <a:pt x="38117" y="41037"/>
                </a:cubicBezTo>
                <a:cubicBezTo>
                  <a:pt x="40153" y="37389"/>
                  <a:pt x="41491" y="33408"/>
                  <a:pt x="42099" y="29274"/>
                </a:cubicBezTo>
                <a:cubicBezTo>
                  <a:pt x="43284" y="21280"/>
                  <a:pt x="41916" y="10277"/>
                  <a:pt x="35776" y="4441"/>
                </a:cubicBezTo>
                <a:cubicBezTo>
                  <a:pt x="32318" y="1164"/>
                  <a:pt x="27635" y="1"/>
                  <a:pt x="2294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66" name="Google Shape;766;p24"/>
          <p:cNvGrpSpPr/>
          <p:nvPr/>
        </p:nvGrpSpPr>
        <p:grpSpPr>
          <a:xfrm flipH="1">
            <a:off x="0" y="4102698"/>
            <a:ext cx="1902417" cy="834454"/>
            <a:chOff x="7303554" y="3235923"/>
            <a:chExt cx="1902417" cy="834454"/>
          </a:xfrm>
        </p:grpSpPr>
        <p:sp>
          <p:nvSpPr>
            <p:cNvPr id="767" name="Google Shape;767;p24"/>
            <p:cNvSpPr/>
            <p:nvPr/>
          </p:nvSpPr>
          <p:spPr>
            <a:xfrm flipH="1">
              <a:off x="7464788" y="3463723"/>
              <a:ext cx="1741182" cy="429050"/>
            </a:xfrm>
            <a:custGeom>
              <a:avLst/>
              <a:gdLst/>
              <a:ahLst/>
              <a:cxnLst/>
              <a:rect l="l" t="t" r="r" b="b"/>
              <a:pathLst>
                <a:path w="45302" h="11163" extrusionOk="0">
                  <a:moveTo>
                    <a:pt x="45033" y="1"/>
                  </a:moveTo>
                  <a:cubicBezTo>
                    <a:pt x="45018" y="1"/>
                    <a:pt x="45002" y="3"/>
                    <a:pt x="44986" y="8"/>
                  </a:cubicBezTo>
                  <a:lnTo>
                    <a:pt x="23709" y="3594"/>
                  </a:lnTo>
                  <a:cubicBezTo>
                    <a:pt x="16627" y="4780"/>
                    <a:pt x="9545" y="6026"/>
                    <a:pt x="2432" y="7151"/>
                  </a:cubicBezTo>
                  <a:cubicBezTo>
                    <a:pt x="1642" y="7303"/>
                    <a:pt x="821" y="7424"/>
                    <a:pt x="0" y="7546"/>
                  </a:cubicBezTo>
                  <a:lnTo>
                    <a:pt x="0" y="7911"/>
                  </a:lnTo>
                  <a:lnTo>
                    <a:pt x="1034" y="7789"/>
                  </a:lnTo>
                  <a:cubicBezTo>
                    <a:pt x="4590" y="7242"/>
                    <a:pt x="8146" y="6604"/>
                    <a:pt x="11703" y="5996"/>
                  </a:cubicBezTo>
                  <a:lnTo>
                    <a:pt x="33040" y="2409"/>
                  </a:lnTo>
                  <a:lnTo>
                    <a:pt x="39667" y="1284"/>
                  </a:lnTo>
                  <a:lnTo>
                    <a:pt x="21824" y="5570"/>
                  </a:lnTo>
                  <a:lnTo>
                    <a:pt x="0" y="10768"/>
                  </a:lnTo>
                  <a:lnTo>
                    <a:pt x="0" y="11163"/>
                  </a:lnTo>
                  <a:lnTo>
                    <a:pt x="9028" y="9005"/>
                  </a:lnTo>
                  <a:lnTo>
                    <a:pt x="32068" y="3473"/>
                  </a:lnTo>
                  <a:lnTo>
                    <a:pt x="45077" y="342"/>
                  </a:lnTo>
                  <a:cubicBezTo>
                    <a:pt x="45302" y="314"/>
                    <a:pt x="45215" y="1"/>
                    <a:pt x="4503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24"/>
            <p:cNvSpPr/>
            <p:nvPr/>
          </p:nvSpPr>
          <p:spPr>
            <a:xfrm flipH="1">
              <a:off x="7303554" y="3235923"/>
              <a:ext cx="1902417" cy="486318"/>
            </a:xfrm>
            <a:custGeom>
              <a:avLst/>
              <a:gdLst/>
              <a:ahLst/>
              <a:cxnLst/>
              <a:rect l="l" t="t" r="r" b="b"/>
              <a:pathLst>
                <a:path w="49497" h="12653" extrusionOk="0">
                  <a:moveTo>
                    <a:pt x="49234" y="1"/>
                  </a:moveTo>
                  <a:cubicBezTo>
                    <a:pt x="49217" y="1"/>
                    <a:pt x="49199" y="3"/>
                    <a:pt x="49181" y="8"/>
                  </a:cubicBezTo>
                  <a:lnTo>
                    <a:pt x="26809" y="3807"/>
                  </a:lnTo>
                  <a:lnTo>
                    <a:pt x="15563" y="5692"/>
                  </a:lnTo>
                  <a:cubicBezTo>
                    <a:pt x="11885" y="6330"/>
                    <a:pt x="8207" y="6968"/>
                    <a:pt x="4529" y="7546"/>
                  </a:cubicBezTo>
                  <a:cubicBezTo>
                    <a:pt x="3010" y="7789"/>
                    <a:pt x="1490" y="7971"/>
                    <a:pt x="0" y="8123"/>
                  </a:cubicBezTo>
                  <a:lnTo>
                    <a:pt x="0" y="8488"/>
                  </a:lnTo>
                  <a:cubicBezTo>
                    <a:pt x="973" y="8366"/>
                    <a:pt x="1976" y="8275"/>
                    <a:pt x="2979" y="8123"/>
                  </a:cubicBezTo>
                  <a:cubicBezTo>
                    <a:pt x="6718" y="7606"/>
                    <a:pt x="10426" y="6938"/>
                    <a:pt x="14134" y="6299"/>
                  </a:cubicBezTo>
                  <a:lnTo>
                    <a:pt x="36658" y="2500"/>
                  </a:lnTo>
                  <a:lnTo>
                    <a:pt x="46293" y="889"/>
                  </a:lnTo>
                  <a:lnTo>
                    <a:pt x="46293" y="889"/>
                  </a:lnTo>
                  <a:cubicBezTo>
                    <a:pt x="39697" y="2865"/>
                    <a:pt x="33071" y="4719"/>
                    <a:pt x="26384" y="6391"/>
                  </a:cubicBezTo>
                  <a:cubicBezTo>
                    <a:pt x="18785" y="8336"/>
                    <a:pt x="11156" y="10038"/>
                    <a:pt x="3435" y="11588"/>
                  </a:cubicBezTo>
                  <a:cubicBezTo>
                    <a:pt x="2310" y="11801"/>
                    <a:pt x="1155" y="12014"/>
                    <a:pt x="0" y="12257"/>
                  </a:cubicBezTo>
                  <a:lnTo>
                    <a:pt x="0" y="12652"/>
                  </a:lnTo>
                  <a:cubicBezTo>
                    <a:pt x="4590" y="11771"/>
                    <a:pt x="9149" y="10828"/>
                    <a:pt x="13739" y="9825"/>
                  </a:cubicBezTo>
                  <a:cubicBezTo>
                    <a:pt x="21399" y="8123"/>
                    <a:pt x="28998" y="6239"/>
                    <a:pt x="36566" y="4141"/>
                  </a:cubicBezTo>
                  <a:cubicBezTo>
                    <a:pt x="40822" y="2956"/>
                    <a:pt x="45077" y="1679"/>
                    <a:pt x="49272" y="372"/>
                  </a:cubicBezTo>
                  <a:cubicBezTo>
                    <a:pt x="49496" y="316"/>
                    <a:pt x="49436" y="1"/>
                    <a:pt x="4923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24"/>
            <p:cNvSpPr/>
            <p:nvPr/>
          </p:nvSpPr>
          <p:spPr>
            <a:xfrm flipH="1">
              <a:off x="7908367" y="3694059"/>
              <a:ext cx="1297604" cy="376317"/>
            </a:xfrm>
            <a:custGeom>
              <a:avLst/>
              <a:gdLst/>
              <a:ahLst/>
              <a:cxnLst/>
              <a:rect l="l" t="t" r="r" b="b"/>
              <a:pathLst>
                <a:path w="33761" h="9791" extrusionOk="0">
                  <a:moveTo>
                    <a:pt x="33466" y="1"/>
                  </a:moveTo>
                  <a:cubicBezTo>
                    <a:pt x="33456" y="1"/>
                    <a:pt x="33446" y="1"/>
                    <a:pt x="33436" y="3"/>
                  </a:cubicBezTo>
                  <a:lnTo>
                    <a:pt x="14833" y="3194"/>
                  </a:lnTo>
                  <a:lnTo>
                    <a:pt x="0" y="5747"/>
                  </a:lnTo>
                  <a:lnTo>
                    <a:pt x="0" y="6112"/>
                  </a:lnTo>
                  <a:lnTo>
                    <a:pt x="4499" y="5352"/>
                  </a:lnTo>
                  <a:lnTo>
                    <a:pt x="23071" y="2161"/>
                  </a:lnTo>
                  <a:lnTo>
                    <a:pt x="29089" y="1127"/>
                  </a:lnTo>
                  <a:lnTo>
                    <a:pt x="29089" y="1127"/>
                  </a:lnTo>
                  <a:cubicBezTo>
                    <a:pt x="24438" y="2343"/>
                    <a:pt x="19788" y="3589"/>
                    <a:pt x="15137" y="4927"/>
                  </a:cubicBezTo>
                  <a:cubicBezTo>
                    <a:pt x="10092" y="6355"/>
                    <a:pt x="5046" y="7845"/>
                    <a:pt x="0" y="9364"/>
                  </a:cubicBezTo>
                  <a:lnTo>
                    <a:pt x="0" y="9790"/>
                  </a:lnTo>
                  <a:cubicBezTo>
                    <a:pt x="1672" y="9273"/>
                    <a:pt x="3344" y="8757"/>
                    <a:pt x="5016" y="8270"/>
                  </a:cubicBezTo>
                  <a:cubicBezTo>
                    <a:pt x="11064" y="6447"/>
                    <a:pt x="17144" y="4744"/>
                    <a:pt x="23223" y="3073"/>
                  </a:cubicBezTo>
                  <a:cubicBezTo>
                    <a:pt x="26657" y="2161"/>
                    <a:pt x="30092" y="1249"/>
                    <a:pt x="33557" y="367"/>
                  </a:cubicBezTo>
                  <a:cubicBezTo>
                    <a:pt x="33761" y="309"/>
                    <a:pt x="33686" y="1"/>
                    <a:pt x="3346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0" name="Google Shape;770;p24"/>
          <p:cNvSpPr/>
          <p:nvPr/>
        </p:nvSpPr>
        <p:spPr>
          <a:xfrm rot="8100000" flipH="1">
            <a:off x="1001974" y="-602088"/>
            <a:ext cx="2509941" cy="1730425"/>
          </a:xfrm>
          <a:custGeom>
            <a:avLst/>
            <a:gdLst/>
            <a:ahLst/>
            <a:cxnLst/>
            <a:rect l="l" t="t" r="r" b="b"/>
            <a:pathLst>
              <a:path w="82799" h="57084" extrusionOk="0">
                <a:moveTo>
                  <a:pt x="82676" y="0"/>
                </a:moveTo>
                <a:cubicBezTo>
                  <a:pt x="80376" y="15591"/>
                  <a:pt x="66960" y="26274"/>
                  <a:pt x="52252" y="26274"/>
                </a:cubicBezTo>
                <a:cubicBezTo>
                  <a:pt x="48694" y="26274"/>
                  <a:pt x="45061" y="25649"/>
                  <a:pt x="41490" y="24317"/>
                </a:cubicBezTo>
                <a:cubicBezTo>
                  <a:pt x="36749" y="22524"/>
                  <a:pt x="32402" y="19545"/>
                  <a:pt x="28207" y="16657"/>
                </a:cubicBezTo>
                <a:cubicBezTo>
                  <a:pt x="22250" y="12554"/>
                  <a:pt x="16079" y="8298"/>
                  <a:pt x="8845" y="7630"/>
                </a:cubicBezTo>
                <a:cubicBezTo>
                  <a:pt x="8538" y="7602"/>
                  <a:pt x="8217" y="7587"/>
                  <a:pt x="7888" y="7587"/>
                </a:cubicBezTo>
                <a:cubicBezTo>
                  <a:pt x="4635" y="7587"/>
                  <a:pt x="541" y="8985"/>
                  <a:pt x="183" y="12463"/>
                </a:cubicBezTo>
                <a:cubicBezTo>
                  <a:pt x="0" y="14043"/>
                  <a:pt x="730" y="15533"/>
                  <a:pt x="2158" y="16748"/>
                </a:cubicBezTo>
                <a:cubicBezTo>
                  <a:pt x="3526" y="17843"/>
                  <a:pt x="5198" y="18542"/>
                  <a:pt x="6961" y="18754"/>
                </a:cubicBezTo>
                <a:cubicBezTo>
                  <a:pt x="7789" y="18828"/>
                  <a:pt x="8628" y="18868"/>
                  <a:pt x="9472" y="18868"/>
                </a:cubicBezTo>
                <a:cubicBezTo>
                  <a:pt x="10022" y="18868"/>
                  <a:pt x="10573" y="18851"/>
                  <a:pt x="11125" y="18815"/>
                </a:cubicBezTo>
                <a:cubicBezTo>
                  <a:pt x="11696" y="18798"/>
                  <a:pt x="12273" y="18783"/>
                  <a:pt x="12850" y="18783"/>
                </a:cubicBezTo>
                <a:cubicBezTo>
                  <a:pt x="14268" y="18783"/>
                  <a:pt x="15691" y="18874"/>
                  <a:pt x="17052" y="19241"/>
                </a:cubicBezTo>
                <a:cubicBezTo>
                  <a:pt x="19089" y="19849"/>
                  <a:pt x="20760" y="21338"/>
                  <a:pt x="21612" y="23283"/>
                </a:cubicBezTo>
                <a:cubicBezTo>
                  <a:pt x="22098" y="24408"/>
                  <a:pt x="22007" y="25715"/>
                  <a:pt x="21368" y="26749"/>
                </a:cubicBezTo>
                <a:cubicBezTo>
                  <a:pt x="20683" y="27788"/>
                  <a:pt x="19240" y="28619"/>
                  <a:pt x="17509" y="28619"/>
                </a:cubicBezTo>
                <a:cubicBezTo>
                  <a:pt x="16862" y="28619"/>
                  <a:pt x="16175" y="28503"/>
                  <a:pt x="15472" y="28238"/>
                </a:cubicBezTo>
                <a:cubicBezTo>
                  <a:pt x="13435" y="27448"/>
                  <a:pt x="11854" y="25745"/>
                  <a:pt x="10456" y="24043"/>
                </a:cubicBezTo>
                <a:cubicBezTo>
                  <a:pt x="10092" y="23496"/>
                  <a:pt x="9575" y="23071"/>
                  <a:pt x="8967" y="22797"/>
                </a:cubicBezTo>
                <a:cubicBezTo>
                  <a:pt x="8785" y="22736"/>
                  <a:pt x="8592" y="22706"/>
                  <a:pt x="8400" y="22706"/>
                </a:cubicBezTo>
                <a:cubicBezTo>
                  <a:pt x="8014" y="22706"/>
                  <a:pt x="7629" y="22827"/>
                  <a:pt x="7326" y="23071"/>
                </a:cubicBezTo>
                <a:cubicBezTo>
                  <a:pt x="6657" y="23557"/>
                  <a:pt x="6262" y="24286"/>
                  <a:pt x="6201" y="25107"/>
                </a:cubicBezTo>
                <a:cubicBezTo>
                  <a:pt x="6170" y="26597"/>
                  <a:pt x="7234" y="27843"/>
                  <a:pt x="8146" y="28603"/>
                </a:cubicBezTo>
                <a:cubicBezTo>
                  <a:pt x="11372" y="31375"/>
                  <a:pt x="15885" y="31880"/>
                  <a:pt x="19427" y="31880"/>
                </a:cubicBezTo>
                <a:cubicBezTo>
                  <a:pt x="19923" y="31880"/>
                  <a:pt x="20400" y="31870"/>
                  <a:pt x="20852" y="31855"/>
                </a:cubicBezTo>
                <a:cubicBezTo>
                  <a:pt x="21794" y="31825"/>
                  <a:pt x="22736" y="31764"/>
                  <a:pt x="23648" y="31733"/>
                </a:cubicBezTo>
                <a:cubicBezTo>
                  <a:pt x="25095" y="31645"/>
                  <a:pt x="26564" y="31562"/>
                  <a:pt x="28031" y="31562"/>
                </a:cubicBezTo>
                <a:cubicBezTo>
                  <a:pt x="30108" y="31562"/>
                  <a:pt x="32183" y="31728"/>
                  <a:pt x="34195" y="32281"/>
                </a:cubicBezTo>
                <a:cubicBezTo>
                  <a:pt x="36445" y="32919"/>
                  <a:pt x="38512" y="34469"/>
                  <a:pt x="39454" y="36202"/>
                </a:cubicBezTo>
                <a:cubicBezTo>
                  <a:pt x="40001" y="37205"/>
                  <a:pt x="40122" y="38390"/>
                  <a:pt x="39788" y="39484"/>
                </a:cubicBezTo>
                <a:cubicBezTo>
                  <a:pt x="38944" y="41993"/>
                  <a:pt x="36049" y="42858"/>
                  <a:pt x="33094" y="42858"/>
                </a:cubicBezTo>
                <a:cubicBezTo>
                  <a:pt x="32434" y="42858"/>
                  <a:pt x="31770" y="42814"/>
                  <a:pt x="31125" y="42737"/>
                </a:cubicBezTo>
                <a:cubicBezTo>
                  <a:pt x="28511" y="42402"/>
                  <a:pt x="25897" y="41855"/>
                  <a:pt x="23344" y="41095"/>
                </a:cubicBezTo>
                <a:lnTo>
                  <a:pt x="22432" y="40852"/>
                </a:lnTo>
                <a:cubicBezTo>
                  <a:pt x="20760" y="40335"/>
                  <a:pt x="19028" y="39819"/>
                  <a:pt x="17265" y="39819"/>
                </a:cubicBezTo>
                <a:cubicBezTo>
                  <a:pt x="17234" y="39818"/>
                  <a:pt x="17204" y="39818"/>
                  <a:pt x="17174" y="39818"/>
                </a:cubicBezTo>
                <a:cubicBezTo>
                  <a:pt x="14370" y="39818"/>
                  <a:pt x="12637" y="41200"/>
                  <a:pt x="11915" y="42493"/>
                </a:cubicBezTo>
                <a:cubicBezTo>
                  <a:pt x="11338" y="43588"/>
                  <a:pt x="11247" y="44864"/>
                  <a:pt x="11642" y="46019"/>
                </a:cubicBezTo>
                <a:cubicBezTo>
                  <a:pt x="12250" y="48056"/>
                  <a:pt x="14165" y="50183"/>
                  <a:pt x="16505" y="51399"/>
                </a:cubicBezTo>
                <a:cubicBezTo>
                  <a:pt x="17356" y="51825"/>
                  <a:pt x="18268" y="52250"/>
                  <a:pt x="19180" y="52615"/>
                </a:cubicBezTo>
                <a:cubicBezTo>
                  <a:pt x="21672" y="53709"/>
                  <a:pt x="24256" y="54864"/>
                  <a:pt x="25776" y="57083"/>
                </a:cubicBezTo>
                <a:lnTo>
                  <a:pt x="25867" y="57053"/>
                </a:lnTo>
                <a:cubicBezTo>
                  <a:pt x="24317" y="54773"/>
                  <a:pt x="21733" y="53649"/>
                  <a:pt x="19210" y="52524"/>
                </a:cubicBezTo>
                <a:cubicBezTo>
                  <a:pt x="18329" y="52159"/>
                  <a:pt x="17387" y="51734"/>
                  <a:pt x="16535" y="51308"/>
                </a:cubicBezTo>
                <a:cubicBezTo>
                  <a:pt x="14225" y="50092"/>
                  <a:pt x="12341" y="48025"/>
                  <a:pt x="11733" y="46019"/>
                </a:cubicBezTo>
                <a:cubicBezTo>
                  <a:pt x="11338" y="44864"/>
                  <a:pt x="11459" y="43648"/>
                  <a:pt x="12006" y="42585"/>
                </a:cubicBezTo>
                <a:cubicBezTo>
                  <a:pt x="12706" y="41308"/>
                  <a:pt x="14438" y="39971"/>
                  <a:pt x="17204" y="39971"/>
                </a:cubicBezTo>
                <a:lnTo>
                  <a:pt x="17265" y="39971"/>
                </a:lnTo>
                <a:cubicBezTo>
                  <a:pt x="18997" y="39971"/>
                  <a:pt x="20730" y="40487"/>
                  <a:pt x="22402" y="40974"/>
                </a:cubicBezTo>
                <a:lnTo>
                  <a:pt x="23314" y="41247"/>
                </a:lnTo>
                <a:cubicBezTo>
                  <a:pt x="25867" y="41977"/>
                  <a:pt x="28481" y="42524"/>
                  <a:pt x="31125" y="42858"/>
                </a:cubicBezTo>
                <a:cubicBezTo>
                  <a:pt x="31787" y="42943"/>
                  <a:pt x="32471" y="42990"/>
                  <a:pt x="33151" y="42990"/>
                </a:cubicBezTo>
                <a:cubicBezTo>
                  <a:pt x="36124" y="42990"/>
                  <a:pt x="39038" y="42093"/>
                  <a:pt x="39879" y="39545"/>
                </a:cubicBezTo>
                <a:cubicBezTo>
                  <a:pt x="40244" y="38420"/>
                  <a:pt x="40122" y="37174"/>
                  <a:pt x="39545" y="36171"/>
                </a:cubicBezTo>
                <a:cubicBezTo>
                  <a:pt x="38603" y="34408"/>
                  <a:pt x="36505" y="32828"/>
                  <a:pt x="34226" y="32189"/>
                </a:cubicBezTo>
                <a:cubicBezTo>
                  <a:pt x="32174" y="31626"/>
                  <a:pt x="30047" y="31465"/>
                  <a:pt x="27915" y="31465"/>
                </a:cubicBezTo>
                <a:cubicBezTo>
                  <a:pt x="26477" y="31465"/>
                  <a:pt x="25037" y="31538"/>
                  <a:pt x="23618" y="31612"/>
                </a:cubicBezTo>
                <a:cubicBezTo>
                  <a:pt x="22706" y="31673"/>
                  <a:pt x="21794" y="31733"/>
                  <a:pt x="20852" y="31764"/>
                </a:cubicBezTo>
                <a:cubicBezTo>
                  <a:pt x="20453" y="31774"/>
                  <a:pt x="20035" y="31780"/>
                  <a:pt x="19602" y="31780"/>
                </a:cubicBezTo>
                <a:cubicBezTo>
                  <a:pt x="16045" y="31780"/>
                  <a:pt x="11486" y="31330"/>
                  <a:pt x="8207" y="28511"/>
                </a:cubicBezTo>
                <a:cubicBezTo>
                  <a:pt x="7326" y="27752"/>
                  <a:pt x="6292" y="26566"/>
                  <a:pt x="6322" y="25107"/>
                </a:cubicBezTo>
                <a:cubicBezTo>
                  <a:pt x="6353" y="24347"/>
                  <a:pt x="6748" y="23618"/>
                  <a:pt x="7386" y="23192"/>
                </a:cubicBezTo>
                <a:cubicBezTo>
                  <a:pt x="7678" y="22963"/>
                  <a:pt x="8041" y="22834"/>
                  <a:pt x="8407" y="22834"/>
                </a:cubicBezTo>
                <a:cubicBezTo>
                  <a:pt x="8575" y="22834"/>
                  <a:pt x="8743" y="22861"/>
                  <a:pt x="8906" y="22919"/>
                </a:cubicBezTo>
                <a:cubicBezTo>
                  <a:pt x="9484" y="23192"/>
                  <a:pt x="10000" y="23587"/>
                  <a:pt x="10335" y="24134"/>
                </a:cubicBezTo>
                <a:cubicBezTo>
                  <a:pt x="11763" y="25837"/>
                  <a:pt x="13374" y="27539"/>
                  <a:pt x="15441" y="28299"/>
                </a:cubicBezTo>
                <a:cubicBezTo>
                  <a:pt x="16084" y="28550"/>
                  <a:pt x="16821" y="28688"/>
                  <a:pt x="17564" y="28688"/>
                </a:cubicBezTo>
                <a:cubicBezTo>
                  <a:pt x="19070" y="28688"/>
                  <a:pt x="20605" y="28122"/>
                  <a:pt x="21460" y="26779"/>
                </a:cubicBezTo>
                <a:cubicBezTo>
                  <a:pt x="22128" y="25715"/>
                  <a:pt x="22219" y="24378"/>
                  <a:pt x="21703" y="23223"/>
                </a:cubicBezTo>
                <a:cubicBezTo>
                  <a:pt x="20852" y="21247"/>
                  <a:pt x="19149" y="19727"/>
                  <a:pt x="17083" y="19119"/>
                </a:cubicBezTo>
                <a:cubicBezTo>
                  <a:pt x="15752" y="18745"/>
                  <a:pt x="14380" y="18655"/>
                  <a:pt x="13013" y="18655"/>
                </a:cubicBezTo>
                <a:cubicBezTo>
                  <a:pt x="12381" y="18655"/>
                  <a:pt x="11750" y="18674"/>
                  <a:pt x="11125" y="18694"/>
                </a:cubicBezTo>
                <a:cubicBezTo>
                  <a:pt x="10659" y="18714"/>
                  <a:pt x="10193" y="18724"/>
                  <a:pt x="9728" y="18724"/>
                </a:cubicBezTo>
                <a:cubicBezTo>
                  <a:pt x="8798" y="18724"/>
                  <a:pt x="7873" y="18684"/>
                  <a:pt x="6961" y="18602"/>
                </a:cubicBezTo>
                <a:cubicBezTo>
                  <a:pt x="5228" y="18420"/>
                  <a:pt x="3587" y="17721"/>
                  <a:pt x="2219" y="16657"/>
                </a:cubicBezTo>
                <a:cubicBezTo>
                  <a:pt x="821" y="15472"/>
                  <a:pt x="122" y="13982"/>
                  <a:pt x="274" y="12463"/>
                </a:cubicBezTo>
                <a:cubicBezTo>
                  <a:pt x="631" y="9052"/>
                  <a:pt x="4622" y="7707"/>
                  <a:pt x="7833" y="7707"/>
                </a:cubicBezTo>
                <a:cubicBezTo>
                  <a:pt x="8170" y="7707"/>
                  <a:pt x="8500" y="7722"/>
                  <a:pt x="8815" y="7751"/>
                </a:cubicBezTo>
                <a:cubicBezTo>
                  <a:pt x="16019" y="8390"/>
                  <a:pt x="22189" y="12645"/>
                  <a:pt x="28147" y="16718"/>
                </a:cubicBezTo>
                <a:cubicBezTo>
                  <a:pt x="32341" y="19636"/>
                  <a:pt x="36688" y="22615"/>
                  <a:pt x="41430" y="24408"/>
                </a:cubicBezTo>
                <a:cubicBezTo>
                  <a:pt x="45021" y="25748"/>
                  <a:pt x="48675" y="26376"/>
                  <a:pt x="52252" y="26376"/>
                </a:cubicBezTo>
                <a:cubicBezTo>
                  <a:pt x="67020" y="26376"/>
                  <a:pt x="80474" y="15660"/>
                  <a:pt x="8279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24"/>
          <p:cNvSpPr txBox="1">
            <a:spLocks noGrp="1"/>
          </p:cNvSpPr>
          <p:nvPr>
            <p:ph type="subTitle" idx="1"/>
          </p:nvPr>
        </p:nvSpPr>
        <p:spPr>
          <a:xfrm>
            <a:off x="923925" y="2892475"/>
            <a:ext cx="2946600" cy="105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72" name="Google Shape;772;p24"/>
          <p:cNvSpPr txBox="1">
            <a:spLocks noGrp="1"/>
          </p:cNvSpPr>
          <p:nvPr>
            <p:ph type="title"/>
          </p:nvPr>
        </p:nvSpPr>
        <p:spPr>
          <a:xfrm>
            <a:off x="923925" y="1732525"/>
            <a:ext cx="2311500" cy="10548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38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text 1">
  <p:cSld name="CUSTOM_3_1">
    <p:bg>
      <p:bgPr>
        <a:solidFill>
          <a:schemeClr val="lt1"/>
        </a:solidFill>
        <a:effectLst/>
      </p:bgPr>
    </p:bg>
    <p:spTree>
      <p:nvGrpSpPr>
        <p:cNvPr id="1" name="Shape 773"/>
        <p:cNvGrpSpPr/>
        <p:nvPr/>
      </p:nvGrpSpPr>
      <p:grpSpPr>
        <a:xfrm>
          <a:off x="0" y="0"/>
          <a:ext cx="0" cy="0"/>
          <a:chOff x="0" y="0"/>
          <a:chExt cx="0" cy="0"/>
        </a:xfrm>
      </p:grpSpPr>
      <p:sp>
        <p:nvSpPr>
          <p:cNvPr id="774" name="Google Shape;774;p25"/>
          <p:cNvSpPr/>
          <p:nvPr/>
        </p:nvSpPr>
        <p:spPr>
          <a:xfrm>
            <a:off x="6065224" y="1766815"/>
            <a:ext cx="3078828" cy="3376732"/>
          </a:xfrm>
          <a:custGeom>
            <a:avLst/>
            <a:gdLst/>
            <a:ahLst/>
            <a:cxnLst/>
            <a:rect l="l" t="t" r="r" b="b"/>
            <a:pathLst>
              <a:path w="61886" h="67874" extrusionOk="0">
                <a:moveTo>
                  <a:pt x="61430" y="0"/>
                </a:moveTo>
                <a:cubicBezTo>
                  <a:pt x="58329" y="91"/>
                  <a:pt x="55259" y="1246"/>
                  <a:pt x="52189" y="2158"/>
                </a:cubicBezTo>
                <a:cubicBezTo>
                  <a:pt x="48420" y="3283"/>
                  <a:pt x="44651" y="4468"/>
                  <a:pt x="40882" y="5684"/>
                </a:cubicBezTo>
                <a:cubicBezTo>
                  <a:pt x="33314" y="8146"/>
                  <a:pt x="25776" y="10760"/>
                  <a:pt x="18237" y="13587"/>
                </a:cubicBezTo>
                <a:cubicBezTo>
                  <a:pt x="17356" y="13921"/>
                  <a:pt x="16475" y="14256"/>
                  <a:pt x="15563" y="14590"/>
                </a:cubicBezTo>
                <a:cubicBezTo>
                  <a:pt x="11429" y="16171"/>
                  <a:pt x="6718" y="18572"/>
                  <a:pt x="4894" y="25654"/>
                </a:cubicBezTo>
                <a:cubicBezTo>
                  <a:pt x="3526" y="30943"/>
                  <a:pt x="4225" y="37174"/>
                  <a:pt x="4134" y="43071"/>
                </a:cubicBezTo>
                <a:cubicBezTo>
                  <a:pt x="3952" y="51673"/>
                  <a:pt x="1976" y="59819"/>
                  <a:pt x="0" y="67873"/>
                </a:cubicBezTo>
                <a:lnTo>
                  <a:pt x="61886" y="67873"/>
                </a:lnTo>
                <a:lnTo>
                  <a:pt x="6188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25"/>
          <p:cNvSpPr/>
          <p:nvPr/>
        </p:nvSpPr>
        <p:spPr>
          <a:xfrm rot="-3297872">
            <a:off x="-51968" y="-777313"/>
            <a:ext cx="2373732" cy="2818427"/>
          </a:xfrm>
          <a:custGeom>
            <a:avLst/>
            <a:gdLst/>
            <a:ahLst/>
            <a:cxnLst/>
            <a:rect l="l" t="t" r="r" b="b"/>
            <a:pathLst>
              <a:path w="43285" h="51394" extrusionOk="0">
                <a:moveTo>
                  <a:pt x="22945" y="1"/>
                </a:moveTo>
                <a:cubicBezTo>
                  <a:pt x="20587" y="1"/>
                  <a:pt x="18226" y="295"/>
                  <a:pt x="16019" y="763"/>
                </a:cubicBezTo>
                <a:cubicBezTo>
                  <a:pt x="15107" y="945"/>
                  <a:pt x="14226" y="1158"/>
                  <a:pt x="13375" y="1401"/>
                </a:cubicBezTo>
                <a:cubicBezTo>
                  <a:pt x="9059" y="2678"/>
                  <a:pt x="5654" y="7450"/>
                  <a:pt x="3739" y="11340"/>
                </a:cubicBezTo>
                <a:cubicBezTo>
                  <a:pt x="1672" y="15535"/>
                  <a:pt x="1" y="21705"/>
                  <a:pt x="1764" y="26234"/>
                </a:cubicBezTo>
                <a:cubicBezTo>
                  <a:pt x="3587" y="30854"/>
                  <a:pt x="7204" y="34228"/>
                  <a:pt x="10578" y="37724"/>
                </a:cubicBezTo>
                <a:cubicBezTo>
                  <a:pt x="13466" y="40702"/>
                  <a:pt x="16232" y="43772"/>
                  <a:pt x="18512" y="47268"/>
                </a:cubicBezTo>
                <a:cubicBezTo>
                  <a:pt x="19545" y="48848"/>
                  <a:pt x="20852" y="50459"/>
                  <a:pt x="22676" y="51067"/>
                </a:cubicBezTo>
                <a:cubicBezTo>
                  <a:pt x="23457" y="51284"/>
                  <a:pt x="24270" y="51393"/>
                  <a:pt x="25080" y="51393"/>
                </a:cubicBezTo>
                <a:cubicBezTo>
                  <a:pt x="25405" y="51393"/>
                  <a:pt x="25728" y="51376"/>
                  <a:pt x="26050" y="51341"/>
                </a:cubicBezTo>
                <a:cubicBezTo>
                  <a:pt x="32342" y="50946"/>
                  <a:pt x="35320" y="46113"/>
                  <a:pt x="38117" y="41037"/>
                </a:cubicBezTo>
                <a:cubicBezTo>
                  <a:pt x="40153" y="37389"/>
                  <a:pt x="41491" y="33408"/>
                  <a:pt x="42099" y="29274"/>
                </a:cubicBezTo>
                <a:cubicBezTo>
                  <a:pt x="43284" y="21280"/>
                  <a:pt x="41916" y="10277"/>
                  <a:pt x="35776" y="4441"/>
                </a:cubicBezTo>
                <a:cubicBezTo>
                  <a:pt x="32318" y="1164"/>
                  <a:pt x="27635" y="1"/>
                  <a:pt x="229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76" name="Google Shape;776;p25"/>
          <p:cNvGrpSpPr/>
          <p:nvPr/>
        </p:nvGrpSpPr>
        <p:grpSpPr>
          <a:xfrm flipH="1">
            <a:off x="0" y="4102698"/>
            <a:ext cx="1902417" cy="834454"/>
            <a:chOff x="7303554" y="3235923"/>
            <a:chExt cx="1902417" cy="834454"/>
          </a:xfrm>
        </p:grpSpPr>
        <p:sp>
          <p:nvSpPr>
            <p:cNvPr id="777" name="Google Shape;777;p25"/>
            <p:cNvSpPr/>
            <p:nvPr/>
          </p:nvSpPr>
          <p:spPr>
            <a:xfrm flipH="1">
              <a:off x="7464788" y="3463723"/>
              <a:ext cx="1741182" cy="429050"/>
            </a:xfrm>
            <a:custGeom>
              <a:avLst/>
              <a:gdLst/>
              <a:ahLst/>
              <a:cxnLst/>
              <a:rect l="l" t="t" r="r" b="b"/>
              <a:pathLst>
                <a:path w="45302" h="11163" extrusionOk="0">
                  <a:moveTo>
                    <a:pt x="45033" y="1"/>
                  </a:moveTo>
                  <a:cubicBezTo>
                    <a:pt x="45018" y="1"/>
                    <a:pt x="45002" y="3"/>
                    <a:pt x="44986" y="8"/>
                  </a:cubicBezTo>
                  <a:lnTo>
                    <a:pt x="23709" y="3594"/>
                  </a:lnTo>
                  <a:cubicBezTo>
                    <a:pt x="16627" y="4780"/>
                    <a:pt x="9545" y="6026"/>
                    <a:pt x="2432" y="7151"/>
                  </a:cubicBezTo>
                  <a:cubicBezTo>
                    <a:pt x="1642" y="7303"/>
                    <a:pt x="821" y="7424"/>
                    <a:pt x="0" y="7546"/>
                  </a:cubicBezTo>
                  <a:lnTo>
                    <a:pt x="0" y="7911"/>
                  </a:lnTo>
                  <a:lnTo>
                    <a:pt x="1034" y="7789"/>
                  </a:lnTo>
                  <a:cubicBezTo>
                    <a:pt x="4590" y="7242"/>
                    <a:pt x="8146" y="6604"/>
                    <a:pt x="11703" y="5996"/>
                  </a:cubicBezTo>
                  <a:lnTo>
                    <a:pt x="33040" y="2409"/>
                  </a:lnTo>
                  <a:lnTo>
                    <a:pt x="39667" y="1284"/>
                  </a:lnTo>
                  <a:lnTo>
                    <a:pt x="21824" y="5570"/>
                  </a:lnTo>
                  <a:lnTo>
                    <a:pt x="0" y="10768"/>
                  </a:lnTo>
                  <a:lnTo>
                    <a:pt x="0" y="11163"/>
                  </a:lnTo>
                  <a:lnTo>
                    <a:pt x="9028" y="9005"/>
                  </a:lnTo>
                  <a:lnTo>
                    <a:pt x="32068" y="3473"/>
                  </a:lnTo>
                  <a:lnTo>
                    <a:pt x="45077" y="342"/>
                  </a:lnTo>
                  <a:cubicBezTo>
                    <a:pt x="45302" y="314"/>
                    <a:pt x="45215" y="1"/>
                    <a:pt x="4503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25"/>
            <p:cNvSpPr/>
            <p:nvPr/>
          </p:nvSpPr>
          <p:spPr>
            <a:xfrm flipH="1">
              <a:off x="7303554" y="3235923"/>
              <a:ext cx="1902417" cy="486318"/>
            </a:xfrm>
            <a:custGeom>
              <a:avLst/>
              <a:gdLst/>
              <a:ahLst/>
              <a:cxnLst/>
              <a:rect l="l" t="t" r="r" b="b"/>
              <a:pathLst>
                <a:path w="49497" h="12653" extrusionOk="0">
                  <a:moveTo>
                    <a:pt x="49234" y="1"/>
                  </a:moveTo>
                  <a:cubicBezTo>
                    <a:pt x="49217" y="1"/>
                    <a:pt x="49199" y="3"/>
                    <a:pt x="49181" y="8"/>
                  </a:cubicBezTo>
                  <a:lnTo>
                    <a:pt x="26809" y="3807"/>
                  </a:lnTo>
                  <a:lnTo>
                    <a:pt x="15563" y="5692"/>
                  </a:lnTo>
                  <a:cubicBezTo>
                    <a:pt x="11885" y="6330"/>
                    <a:pt x="8207" y="6968"/>
                    <a:pt x="4529" y="7546"/>
                  </a:cubicBezTo>
                  <a:cubicBezTo>
                    <a:pt x="3010" y="7789"/>
                    <a:pt x="1490" y="7971"/>
                    <a:pt x="0" y="8123"/>
                  </a:cubicBezTo>
                  <a:lnTo>
                    <a:pt x="0" y="8488"/>
                  </a:lnTo>
                  <a:cubicBezTo>
                    <a:pt x="973" y="8366"/>
                    <a:pt x="1976" y="8275"/>
                    <a:pt x="2979" y="8123"/>
                  </a:cubicBezTo>
                  <a:cubicBezTo>
                    <a:pt x="6718" y="7606"/>
                    <a:pt x="10426" y="6938"/>
                    <a:pt x="14134" y="6299"/>
                  </a:cubicBezTo>
                  <a:lnTo>
                    <a:pt x="36658" y="2500"/>
                  </a:lnTo>
                  <a:lnTo>
                    <a:pt x="46293" y="889"/>
                  </a:lnTo>
                  <a:lnTo>
                    <a:pt x="46293" y="889"/>
                  </a:lnTo>
                  <a:cubicBezTo>
                    <a:pt x="39697" y="2865"/>
                    <a:pt x="33071" y="4719"/>
                    <a:pt x="26384" y="6391"/>
                  </a:cubicBezTo>
                  <a:cubicBezTo>
                    <a:pt x="18785" y="8336"/>
                    <a:pt x="11156" y="10038"/>
                    <a:pt x="3435" y="11588"/>
                  </a:cubicBezTo>
                  <a:cubicBezTo>
                    <a:pt x="2310" y="11801"/>
                    <a:pt x="1155" y="12014"/>
                    <a:pt x="0" y="12257"/>
                  </a:cubicBezTo>
                  <a:lnTo>
                    <a:pt x="0" y="12652"/>
                  </a:lnTo>
                  <a:cubicBezTo>
                    <a:pt x="4590" y="11771"/>
                    <a:pt x="9149" y="10828"/>
                    <a:pt x="13739" y="9825"/>
                  </a:cubicBezTo>
                  <a:cubicBezTo>
                    <a:pt x="21399" y="8123"/>
                    <a:pt x="28998" y="6239"/>
                    <a:pt x="36566" y="4141"/>
                  </a:cubicBezTo>
                  <a:cubicBezTo>
                    <a:pt x="40822" y="2956"/>
                    <a:pt x="45077" y="1679"/>
                    <a:pt x="49272" y="372"/>
                  </a:cubicBezTo>
                  <a:cubicBezTo>
                    <a:pt x="49496" y="316"/>
                    <a:pt x="49436" y="1"/>
                    <a:pt x="4923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25"/>
            <p:cNvSpPr/>
            <p:nvPr/>
          </p:nvSpPr>
          <p:spPr>
            <a:xfrm flipH="1">
              <a:off x="7908367" y="3694059"/>
              <a:ext cx="1297604" cy="376317"/>
            </a:xfrm>
            <a:custGeom>
              <a:avLst/>
              <a:gdLst/>
              <a:ahLst/>
              <a:cxnLst/>
              <a:rect l="l" t="t" r="r" b="b"/>
              <a:pathLst>
                <a:path w="33761" h="9791" extrusionOk="0">
                  <a:moveTo>
                    <a:pt x="33466" y="1"/>
                  </a:moveTo>
                  <a:cubicBezTo>
                    <a:pt x="33456" y="1"/>
                    <a:pt x="33446" y="1"/>
                    <a:pt x="33436" y="3"/>
                  </a:cubicBezTo>
                  <a:lnTo>
                    <a:pt x="14833" y="3194"/>
                  </a:lnTo>
                  <a:lnTo>
                    <a:pt x="0" y="5747"/>
                  </a:lnTo>
                  <a:lnTo>
                    <a:pt x="0" y="6112"/>
                  </a:lnTo>
                  <a:lnTo>
                    <a:pt x="4499" y="5352"/>
                  </a:lnTo>
                  <a:lnTo>
                    <a:pt x="23071" y="2161"/>
                  </a:lnTo>
                  <a:lnTo>
                    <a:pt x="29089" y="1127"/>
                  </a:lnTo>
                  <a:lnTo>
                    <a:pt x="29089" y="1127"/>
                  </a:lnTo>
                  <a:cubicBezTo>
                    <a:pt x="24438" y="2343"/>
                    <a:pt x="19788" y="3589"/>
                    <a:pt x="15137" y="4927"/>
                  </a:cubicBezTo>
                  <a:cubicBezTo>
                    <a:pt x="10092" y="6355"/>
                    <a:pt x="5046" y="7845"/>
                    <a:pt x="0" y="9364"/>
                  </a:cubicBezTo>
                  <a:lnTo>
                    <a:pt x="0" y="9790"/>
                  </a:lnTo>
                  <a:cubicBezTo>
                    <a:pt x="1672" y="9273"/>
                    <a:pt x="3344" y="8757"/>
                    <a:pt x="5016" y="8270"/>
                  </a:cubicBezTo>
                  <a:cubicBezTo>
                    <a:pt x="11064" y="6447"/>
                    <a:pt x="17144" y="4744"/>
                    <a:pt x="23223" y="3073"/>
                  </a:cubicBezTo>
                  <a:cubicBezTo>
                    <a:pt x="26657" y="2161"/>
                    <a:pt x="30092" y="1249"/>
                    <a:pt x="33557" y="367"/>
                  </a:cubicBezTo>
                  <a:cubicBezTo>
                    <a:pt x="33761" y="309"/>
                    <a:pt x="33686" y="1"/>
                    <a:pt x="3346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0" name="Google Shape;780;p25"/>
          <p:cNvSpPr/>
          <p:nvPr/>
        </p:nvSpPr>
        <p:spPr>
          <a:xfrm rot="8100000" flipH="1">
            <a:off x="1001974" y="-602088"/>
            <a:ext cx="2509941" cy="1730425"/>
          </a:xfrm>
          <a:custGeom>
            <a:avLst/>
            <a:gdLst/>
            <a:ahLst/>
            <a:cxnLst/>
            <a:rect l="l" t="t" r="r" b="b"/>
            <a:pathLst>
              <a:path w="82799" h="57084" extrusionOk="0">
                <a:moveTo>
                  <a:pt x="82676" y="0"/>
                </a:moveTo>
                <a:cubicBezTo>
                  <a:pt x="80376" y="15591"/>
                  <a:pt x="66960" y="26274"/>
                  <a:pt x="52252" y="26274"/>
                </a:cubicBezTo>
                <a:cubicBezTo>
                  <a:pt x="48694" y="26274"/>
                  <a:pt x="45061" y="25649"/>
                  <a:pt x="41490" y="24317"/>
                </a:cubicBezTo>
                <a:cubicBezTo>
                  <a:pt x="36749" y="22524"/>
                  <a:pt x="32402" y="19545"/>
                  <a:pt x="28207" y="16657"/>
                </a:cubicBezTo>
                <a:cubicBezTo>
                  <a:pt x="22250" y="12554"/>
                  <a:pt x="16079" y="8298"/>
                  <a:pt x="8845" y="7630"/>
                </a:cubicBezTo>
                <a:cubicBezTo>
                  <a:pt x="8538" y="7602"/>
                  <a:pt x="8217" y="7587"/>
                  <a:pt x="7888" y="7587"/>
                </a:cubicBezTo>
                <a:cubicBezTo>
                  <a:pt x="4635" y="7587"/>
                  <a:pt x="541" y="8985"/>
                  <a:pt x="183" y="12463"/>
                </a:cubicBezTo>
                <a:cubicBezTo>
                  <a:pt x="0" y="14043"/>
                  <a:pt x="730" y="15533"/>
                  <a:pt x="2158" y="16748"/>
                </a:cubicBezTo>
                <a:cubicBezTo>
                  <a:pt x="3526" y="17843"/>
                  <a:pt x="5198" y="18542"/>
                  <a:pt x="6961" y="18754"/>
                </a:cubicBezTo>
                <a:cubicBezTo>
                  <a:pt x="7789" y="18828"/>
                  <a:pt x="8628" y="18868"/>
                  <a:pt x="9472" y="18868"/>
                </a:cubicBezTo>
                <a:cubicBezTo>
                  <a:pt x="10022" y="18868"/>
                  <a:pt x="10573" y="18851"/>
                  <a:pt x="11125" y="18815"/>
                </a:cubicBezTo>
                <a:cubicBezTo>
                  <a:pt x="11696" y="18798"/>
                  <a:pt x="12273" y="18783"/>
                  <a:pt x="12850" y="18783"/>
                </a:cubicBezTo>
                <a:cubicBezTo>
                  <a:pt x="14268" y="18783"/>
                  <a:pt x="15691" y="18874"/>
                  <a:pt x="17052" y="19241"/>
                </a:cubicBezTo>
                <a:cubicBezTo>
                  <a:pt x="19089" y="19849"/>
                  <a:pt x="20760" y="21338"/>
                  <a:pt x="21612" y="23283"/>
                </a:cubicBezTo>
                <a:cubicBezTo>
                  <a:pt x="22098" y="24408"/>
                  <a:pt x="22007" y="25715"/>
                  <a:pt x="21368" y="26749"/>
                </a:cubicBezTo>
                <a:cubicBezTo>
                  <a:pt x="20683" y="27788"/>
                  <a:pt x="19240" y="28619"/>
                  <a:pt x="17509" y="28619"/>
                </a:cubicBezTo>
                <a:cubicBezTo>
                  <a:pt x="16862" y="28619"/>
                  <a:pt x="16175" y="28503"/>
                  <a:pt x="15472" y="28238"/>
                </a:cubicBezTo>
                <a:cubicBezTo>
                  <a:pt x="13435" y="27448"/>
                  <a:pt x="11854" y="25745"/>
                  <a:pt x="10456" y="24043"/>
                </a:cubicBezTo>
                <a:cubicBezTo>
                  <a:pt x="10092" y="23496"/>
                  <a:pt x="9575" y="23071"/>
                  <a:pt x="8967" y="22797"/>
                </a:cubicBezTo>
                <a:cubicBezTo>
                  <a:pt x="8785" y="22736"/>
                  <a:pt x="8592" y="22706"/>
                  <a:pt x="8400" y="22706"/>
                </a:cubicBezTo>
                <a:cubicBezTo>
                  <a:pt x="8014" y="22706"/>
                  <a:pt x="7629" y="22827"/>
                  <a:pt x="7326" y="23071"/>
                </a:cubicBezTo>
                <a:cubicBezTo>
                  <a:pt x="6657" y="23557"/>
                  <a:pt x="6262" y="24286"/>
                  <a:pt x="6201" y="25107"/>
                </a:cubicBezTo>
                <a:cubicBezTo>
                  <a:pt x="6170" y="26597"/>
                  <a:pt x="7234" y="27843"/>
                  <a:pt x="8146" y="28603"/>
                </a:cubicBezTo>
                <a:cubicBezTo>
                  <a:pt x="11372" y="31375"/>
                  <a:pt x="15885" y="31880"/>
                  <a:pt x="19427" y="31880"/>
                </a:cubicBezTo>
                <a:cubicBezTo>
                  <a:pt x="19923" y="31880"/>
                  <a:pt x="20400" y="31870"/>
                  <a:pt x="20852" y="31855"/>
                </a:cubicBezTo>
                <a:cubicBezTo>
                  <a:pt x="21794" y="31825"/>
                  <a:pt x="22736" y="31764"/>
                  <a:pt x="23648" y="31733"/>
                </a:cubicBezTo>
                <a:cubicBezTo>
                  <a:pt x="25095" y="31645"/>
                  <a:pt x="26564" y="31562"/>
                  <a:pt x="28031" y="31562"/>
                </a:cubicBezTo>
                <a:cubicBezTo>
                  <a:pt x="30108" y="31562"/>
                  <a:pt x="32183" y="31728"/>
                  <a:pt x="34195" y="32281"/>
                </a:cubicBezTo>
                <a:cubicBezTo>
                  <a:pt x="36445" y="32919"/>
                  <a:pt x="38512" y="34469"/>
                  <a:pt x="39454" y="36202"/>
                </a:cubicBezTo>
                <a:cubicBezTo>
                  <a:pt x="40001" y="37205"/>
                  <a:pt x="40122" y="38390"/>
                  <a:pt x="39788" y="39484"/>
                </a:cubicBezTo>
                <a:cubicBezTo>
                  <a:pt x="38944" y="41993"/>
                  <a:pt x="36049" y="42858"/>
                  <a:pt x="33094" y="42858"/>
                </a:cubicBezTo>
                <a:cubicBezTo>
                  <a:pt x="32434" y="42858"/>
                  <a:pt x="31770" y="42814"/>
                  <a:pt x="31125" y="42737"/>
                </a:cubicBezTo>
                <a:cubicBezTo>
                  <a:pt x="28511" y="42402"/>
                  <a:pt x="25897" y="41855"/>
                  <a:pt x="23344" y="41095"/>
                </a:cubicBezTo>
                <a:lnTo>
                  <a:pt x="22432" y="40852"/>
                </a:lnTo>
                <a:cubicBezTo>
                  <a:pt x="20760" y="40335"/>
                  <a:pt x="19028" y="39819"/>
                  <a:pt x="17265" y="39819"/>
                </a:cubicBezTo>
                <a:cubicBezTo>
                  <a:pt x="17234" y="39818"/>
                  <a:pt x="17204" y="39818"/>
                  <a:pt x="17174" y="39818"/>
                </a:cubicBezTo>
                <a:cubicBezTo>
                  <a:pt x="14370" y="39818"/>
                  <a:pt x="12637" y="41200"/>
                  <a:pt x="11915" y="42493"/>
                </a:cubicBezTo>
                <a:cubicBezTo>
                  <a:pt x="11338" y="43588"/>
                  <a:pt x="11247" y="44864"/>
                  <a:pt x="11642" y="46019"/>
                </a:cubicBezTo>
                <a:cubicBezTo>
                  <a:pt x="12250" y="48056"/>
                  <a:pt x="14165" y="50183"/>
                  <a:pt x="16505" y="51399"/>
                </a:cubicBezTo>
                <a:cubicBezTo>
                  <a:pt x="17356" y="51825"/>
                  <a:pt x="18268" y="52250"/>
                  <a:pt x="19180" y="52615"/>
                </a:cubicBezTo>
                <a:cubicBezTo>
                  <a:pt x="21672" y="53709"/>
                  <a:pt x="24256" y="54864"/>
                  <a:pt x="25776" y="57083"/>
                </a:cubicBezTo>
                <a:lnTo>
                  <a:pt x="25867" y="57053"/>
                </a:lnTo>
                <a:cubicBezTo>
                  <a:pt x="24317" y="54773"/>
                  <a:pt x="21733" y="53649"/>
                  <a:pt x="19210" y="52524"/>
                </a:cubicBezTo>
                <a:cubicBezTo>
                  <a:pt x="18329" y="52159"/>
                  <a:pt x="17387" y="51734"/>
                  <a:pt x="16535" y="51308"/>
                </a:cubicBezTo>
                <a:cubicBezTo>
                  <a:pt x="14225" y="50092"/>
                  <a:pt x="12341" y="48025"/>
                  <a:pt x="11733" y="46019"/>
                </a:cubicBezTo>
                <a:cubicBezTo>
                  <a:pt x="11338" y="44864"/>
                  <a:pt x="11459" y="43648"/>
                  <a:pt x="12006" y="42585"/>
                </a:cubicBezTo>
                <a:cubicBezTo>
                  <a:pt x="12706" y="41308"/>
                  <a:pt x="14438" y="39971"/>
                  <a:pt x="17204" y="39971"/>
                </a:cubicBezTo>
                <a:lnTo>
                  <a:pt x="17265" y="39971"/>
                </a:lnTo>
                <a:cubicBezTo>
                  <a:pt x="18997" y="39971"/>
                  <a:pt x="20730" y="40487"/>
                  <a:pt x="22402" y="40974"/>
                </a:cubicBezTo>
                <a:lnTo>
                  <a:pt x="23314" y="41247"/>
                </a:lnTo>
                <a:cubicBezTo>
                  <a:pt x="25867" y="41977"/>
                  <a:pt x="28481" y="42524"/>
                  <a:pt x="31125" y="42858"/>
                </a:cubicBezTo>
                <a:cubicBezTo>
                  <a:pt x="31787" y="42943"/>
                  <a:pt x="32471" y="42990"/>
                  <a:pt x="33151" y="42990"/>
                </a:cubicBezTo>
                <a:cubicBezTo>
                  <a:pt x="36124" y="42990"/>
                  <a:pt x="39038" y="42093"/>
                  <a:pt x="39879" y="39545"/>
                </a:cubicBezTo>
                <a:cubicBezTo>
                  <a:pt x="40244" y="38420"/>
                  <a:pt x="40122" y="37174"/>
                  <a:pt x="39545" y="36171"/>
                </a:cubicBezTo>
                <a:cubicBezTo>
                  <a:pt x="38603" y="34408"/>
                  <a:pt x="36505" y="32828"/>
                  <a:pt x="34226" y="32189"/>
                </a:cubicBezTo>
                <a:cubicBezTo>
                  <a:pt x="32174" y="31626"/>
                  <a:pt x="30047" y="31465"/>
                  <a:pt x="27915" y="31465"/>
                </a:cubicBezTo>
                <a:cubicBezTo>
                  <a:pt x="26477" y="31465"/>
                  <a:pt x="25037" y="31538"/>
                  <a:pt x="23618" y="31612"/>
                </a:cubicBezTo>
                <a:cubicBezTo>
                  <a:pt x="22706" y="31673"/>
                  <a:pt x="21794" y="31733"/>
                  <a:pt x="20852" y="31764"/>
                </a:cubicBezTo>
                <a:cubicBezTo>
                  <a:pt x="20453" y="31774"/>
                  <a:pt x="20035" y="31780"/>
                  <a:pt x="19602" y="31780"/>
                </a:cubicBezTo>
                <a:cubicBezTo>
                  <a:pt x="16045" y="31780"/>
                  <a:pt x="11486" y="31330"/>
                  <a:pt x="8207" y="28511"/>
                </a:cubicBezTo>
                <a:cubicBezTo>
                  <a:pt x="7326" y="27752"/>
                  <a:pt x="6292" y="26566"/>
                  <a:pt x="6322" y="25107"/>
                </a:cubicBezTo>
                <a:cubicBezTo>
                  <a:pt x="6353" y="24347"/>
                  <a:pt x="6748" y="23618"/>
                  <a:pt x="7386" y="23192"/>
                </a:cubicBezTo>
                <a:cubicBezTo>
                  <a:pt x="7678" y="22963"/>
                  <a:pt x="8041" y="22834"/>
                  <a:pt x="8407" y="22834"/>
                </a:cubicBezTo>
                <a:cubicBezTo>
                  <a:pt x="8575" y="22834"/>
                  <a:pt x="8743" y="22861"/>
                  <a:pt x="8906" y="22919"/>
                </a:cubicBezTo>
                <a:cubicBezTo>
                  <a:pt x="9484" y="23192"/>
                  <a:pt x="10000" y="23587"/>
                  <a:pt x="10335" y="24134"/>
                </a:cubicBezTo>
                <a:cubicBezTo>
                  <a:pt x="11763" y="25837"/>
                  <a:pt x="13374" y="27539"/>
                  <a:pt x="15441" y="28299"/>
                </a:cubicBezTo>
                <a:cubicBezTo>
                  <a:pt x="16084" y="28550"/>
                  <a:pt x="16821" y="28688"/>
                  <a:pt x="17564" y="28688"/>
                </a:cubicBezTo>
                <a:cubicBezTo>
                  <a:pt x="19070" y="28688"/>
                  <a:pt x="20605" y="28122"/>
                  <a:pt x="21460" y="26779"/>
                </a:cubicBezTo>
                <a:cubicBezTo>
                  <a:pt x="22128" y="25715"/>
                  <a:pt x="22219" y="24378"/>
                  <a:pt x="21703" y="23223"/>
                </a:cubicBezTo>
                <a:cubicBezTo>
                  <a:pt x="20852" y="21247"/>
                  <a:pt x="19149" y="19727"/>
                  <a:pt x="17083" y="19119"/>
                </a:cubicBezTo>
                <a:cubicBezTo>
                  <a:pt x="15752" y="18745"/>
                  <a:pt x="14380" y="18655"/>
                  <a:pt x="13013" y="18655"/>
                </a:cubicBezTo>
                <a:cubicBezTo>
                  <a:pt x="12381" y="18655"/>
                  <a:pt x="11750" y="18674"/>
                  <a:pt x="11125" y="18694"/>
                </a:cubicBezTo>
                <a:cubicBezTo>
                  <a:pt x="10659" y="18714"/>
                  <a:pt x="10193" y="18724"/>
                  <a:pt x="9728" y="18724"/>
                </a:cubicBezTo>
                <a:cubicBezTo>
                  <a:pt x="8798" y="18724"/>
                  <a:pt x="7873" y="18684"/>
                  <a:pt x="6961" y="18602"/>
                </a:cubicBezTo>
                <a:cubicBezTo>
                  <a:pt x="5228" y="18420"/>
                  <a:pt x="3587" y="17721"/>
                  <a:pt x="2219" y="16657"/>
                </a:cubicBezTo>
                <a:cubicBezTo>
                  <a:pt x="821" y="15472"/>
                  <a:pt x="122" y="13982"/>
                  <a:pt x="274" y="12463"/>
                </a:cubicBezTo>
                <a:cubicBezTo>
                  <a:pt x="631" y="9052"/>
                  <a:pt x="4622" y="7707"/>
                  <a:pt x="7833" y="7707"/>
                </a:cubicBezTo>
                <a:cubicBezTo>
                  <a:pt x="8170" y="7707"/>
                  <a:pt x="8500" y="7722"/>
                  <a:pt x="8815" y="7751"/>
                </a:cubicBezTo>
                <a:cubicBezTo>
                  <a:pt x="16019" y="8390"/>
                  <a:pt x="22189" y="12645"/>
                  <a:pt x="28147" y="16718"/>
                </a:cubicBezTo>
                <a:cubicBezTo>
                  <a:pt x="32341" y="19636"/>
                  <a:pt x="36688" y="22615"/>
                  <a:pt x="41430" y="24408"/>
                </a:cubicBezTo>
                <a:cubicBezTo>
                  <a:pt x="45021" y="25748"/>
                  <a:pt x="48675" y="26376"/>
                  <a:pt x="52252" y="26376"/>
                </a:cubicBezTo>
                <a:cubicBezTo>
                  <a:pt x="67020" y="26376"/>
                  <a:pt x="80474" y="15660"/>
                  <a:pt x="8279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25"/>
          <p:cNvSpPr txBox="1">
            <a:spLocks noGrp="1"/>
          </p:cNvSpPr>
          <p:nvPr>
            <p:ph type="subTitle" idx="1"/>
          </p:nvPr>
        </p:nvSpPr>
        <p:spPr>
          <a:xfrm>
            <a:off x="720000" y="3271513"/>
            <a:ext cx="3150600" cy="105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82" name="Google Shape;782;p25"/>
          <p:cNvSpPr txBox="1">
            <a:spLocks noGrp="1"/>
          </p:cNvSpPr>
          <p:nvPr>
            <p:ph type="title"/>
          </p:nvPr>
        </p:nvSpPr>
        <p:spPr>
          <a:xfrm>
            <a:off x="720000" y="2341188"/>
            <a:ext cx="3150600" cy="572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dk2"/>
              </a:buClr>
              <a:buSzPts val="2800"/>
              <a:buNone/>
              <a:defRPr sz="38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text 2">
  <p:cSld name="CUSTOM_3_1_1">
    <p:bg>
      <p:bgPr>
        <a:solidFill>
          <a:schemeClr val="lt1"/>
        </a:solidFill>
        <a:effectLst/>
      </p:bgPr>
    </p:bg>
    <p:spTree>
      <p:nvGrpSpPr>
        <p:cNvPr id="1" name="Shape 783"/>
        <p:cNvGrpSpPr/>
        <p:nvPr/>
      </p:nvGrpSpPr>
      <p:grpSpPr>
        <a:xfrm>
          <a:off x="0" y="0"/>
          <a:ext cx="0" cy="0"/>
          <a:chOff x="0" y="0"/>
          <a:chExt cx="0" cy="0"/>
        </a:xfrm>
      </p:grpSpPr>
      <p:sp>
        <p:nvSpPr>
          <p:cNvPr id="784" name="Google Shape;784;p26"/>
          <p:cNvSpPr/>
          <p:nvPr/>
        </p:nvSpPr>
        <p:spPr>
          <a:xfrm>
            <a:off x="6821150" y="2595901"/>
            <a:ext cx="2322891" cy="2547651"/>
          </a:xfrm>
          <a:custGeom>
            <a:avLst/>
            <a:gdLst/>
            <a:ahLst/>
            <a:cxnLst/>
            <a:rect l="l" t="t" r="r" b="b"/>
            <a:pathLst>
              <a:path w="61886" h="67874" extrusionOk="0">
                <a:moveTo>
                  <a:pt x="61430" y="0"/>
                </a:moveTo>
                <a:cubicBezTo>
                  <a:pt x="58329" y="91"/>
                  <a:pt x="55259" y="1246"/>
                  <a:pt x="52189" y="2158"/>
                </a:cubicBezTo>
                <a:cubicBezTo>
                  <a:pt x="48420" y="3283"/>
                  <a:pt x="44651" y="4468"/>
                  <a:pt x="40882" y="5684"/>
                </a:cubicBezTo>
                <a:cubicBezTo>
                  <a:pt x="33314" y="8146"/>
                  <a:pt x="25776" y="10760"/>
                  <a:pt x="18237" y="13587"/>
                </a:cubicBezTo>
                <a:cubicBezTo>
                  <a:pt x="17356" y="13921"/>
                  <a:pt x="16475" y="14256"/>
                  <a:pt x="15563" y="14590"/>
                </a:cubicBezTo>
                <a:cubicBezTo>
                  <a:pt x="11429" y="16171"/>
                  <a:pt x="6718" y="18572"/>
                  <a:pt x="4894" y="25654"/>
                </a:cubicBezTo>
                <a:cubicBezTo>
                  <a:pt x="3526" y="30943"/>
                  <a:pt x="4225" y="37174"/>
                  <a:pt x="4134" y="43071"/>
                </a:cubicBezTo>
                <a:cubicBezTo>
                  <a:pt x="3952" y="51673"/>
                  <a:pt x="1976" y="59819"/>
                  <a:pt x="0" y="67873"/>
                </a:cubicBezTo>
                <a:lnTo>
                  <a:pt x="61886" y="67873"/>
                </a:lnTo>
                <a:lnTo>
                  <a:pt x="6188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26"/>
          <p:cNvSpPr/>
          <p:nvPr/>
        </p:nvSpPr>
        <p:spPr>
          <a:xfrm rot="-3297872">
            <a:off x="-51968" y="-777313"/>
            <a:ext cx="2373732" cy="2818427"/>
          </a:xfrm>
          <a:custGeom>
            <a:avLst/>
            <a:gdLst/>
            <a:ahLst/>
            <a:cxnLst/>
            <a:rect l="l" t="t" r="r" b="b"/>
            <a:pathLst>
              <a:path w="43285" h="51394" extrusionOk="0">
                <a:moveTo>
                  <a:pt x="22945" y="1"/>
                </a:moveTo>
                <a:cubicBezTo>
                  <a:pt x="20587" y="1"/>
                  <a:pt x="18226" y="295"/>
                  <a:pt x="16019" y="763"/>
                </a:cubicBezTo>
                <a:cubicBezTo>
                  <a:pt x="15107" y="945"/>
                  <a:pt x="14226" y="1158"/>
                  <a:pt x="13375" y="1401"/>
                </a:cubicBezTo>
                <a:cubicBezTo>
                  <a:pt x="9059" y="2678"/>
                  <a:pt x="5654" y="7450"/>
                  <a:pt x="3739" y="11340"/>
                </a:cubicBezTo>
                <a:cubicBezTo>
                  <a:pt x="1672" y="15535"/>
                  <a:pt x="1" y="21705"/>
                  <a:pt x="1764" y="26234"/>
                </a:cubicBezTo>
                <a:cubicBezTo>
                  <a:pt x="3587" y="30854"/>
                  <a:pt x="7204" y="34228"/>
                  <a:pt x="10578" y="37724"/>
                </a:cubicBezTo>
                <a:cubicBezTo>
                  <a:pt x="13466" y="40702"/>
                  <a:pt x="16232" y="43772"/>
                  <a:pt x="18512" y="47268"/>
                </a:cubicBezTo>
                <a:cubicBezTo>
                  <a:pt x="19545" y="48848"/>
                  <a:pt x="20852" y="50459"/>
                  <a:pt x="22676" y="51067"/>
                </a:cubicBezTo>
                <a:cubicBezTo>
                  <a:pt x="23457" y="51284"/>
                  <a:pt x="24270" y="51393"/>
                  <a:pt x="25080" y="51393"/>
                </a:cubicBezTo>
                <a:cubicBezTo>
                  <a:pt x="25405" y="51393"/>
                  <a:pt x="25728" y="51376"/>
                  <a:pt x="26050" y="51341"/>
                </a:cubicBezTo>
                <a:cubicBezTo>
                  <a:pt x="32342" y="50946"/>
                  <a:pt x="35320" y="46113"/>
                  <a:pt x="38117" y="41037"/>
                </a:cubicBezTo>
                <a:cubicBezTo>
                  <a:pt x="40153" y="37389"/>
                  <a:pt x="41491" y="33408"/>
                  <a:pt x="42099" y="29274"/>
                </a:cubicBezTo>
                <a:cubicBezTo>
                  <a:pt x="43284" y="21280"/>
                  <a:pt x="41916" y="10277"/>
                  <a:pt x="35776" y="4441"/>
                </a:cubicBezTo>
                <a:cubicBezTo>
                  <a:pt x="32318" y="1164"/>
                  <a:pt x="27635" y="1"/>
                  <a:pt x="229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6" name="Google Shape;786;p26"/>
          <p:cNvGrpSpPr/>
          <p:nvPr/>
        </p:nvGrpSpPr>
        <p:grpSpPr>
          <a:xfrm flipH="1">
            <a:off x="0" y="4102698"/>
            <a:ext cx="1902417" cy="834454"/>
            <a:chOff x="7303554" y="3235923"/>
            <a:chExt cx="1902417" cy="834454"/>
          </a:xfrm>
        </p:grpSpPr>
        <p:sp>
          <p:nvSpPr>
            <p:cNvPr id="787" name="Google Shape;787;p26"/>
            <p:cNvSpPr/>
            <p:nvPr/>
          </p:nvSpPr>
          <p:spPr>
            <a:xfrm flipH="1">
              <a:off x="7464788" y="3463723"/>
              <a:ext cx="1741182" cy="429050"/>
            </a:xfrm>
            <a:custGeom>
              <a:avLst/>
              <a:gdLst/>
              <a:ahLst/>
              <a:cxnLst/>
              <a:rect l="l" t="t" r="r" b="b"/>
              <a:pathLst>
                <a:path w="45302" h="11163" extrusionOk="0">
                  <a:moveTo>
                    <a:pt x="45033" y="1"/>
                  </a:moveTo>
                  <a:cubicBezTo>
                    <a:pt x="45018" y="1"/>
                    <a:pt x="45002" y="3"/>
                    <a:pt x="44986" y="8"/>
                  </a:cubicBezTo>
                  <a:lnTo>
                    <a:pt x="23709" y="3594"/>
                  </a:lnTo>
                  <a:cubicBezTo>
                    <a:pt x="16627" y="4780"/>
                    <a:pt x="9545" y="6026"/>
                    <a:pt x="2432" y="7151"/>
                  </a:cubicBezTo>
                  <a:cubicBezTo>
                    <a:pt x="1642" y="7303"/>
                    <a:pt x="821" y="7424"/>
                    <a:pt x="0" y="7546"/>
                  </a:cubicBezTo>
                  <a:lnTo>
                    <a:pt x="0" y="7911"/>
                  </a:lnTo>
                  <a:lnTo>
                    <a:pt x="1034" y="7789"/>
                  </a:lnTo>
                  <a:cubicBezTo>
                    <a:pt x="4590" y="7242"/>
                    <a:pt x="8146" y="6604"/>
                    <a:pt x="11703" y="5996"/>
                  </a:cubicBezTo>
                  <a:lnTo>
                    <a:pt x="33040" y="2409"/>
                  </a:lnTo>
                  <a:lnTo>
                    <a:pt x="39667" y="1284"/>
                  </a:lnTo>
                  <a:lnTo>
                    <a:pt x="21824" y="5570"/>
                  </a:lnTo>
                  <a:lnTo>
                    <a:pt x="0" y="10768"/>
                  </a:lnTo>
                  <a:lnTo>
                    <a:pt x="0" y="11163"/>
                  </a:lnTo>
                  <a:lnTo>
                    <a:pt x="9028" y="9005"/>
                  </a:lnTo>
                  <a:lnTo>
                    <a:pt x="32068" y="3473"/>
                  </a:lnTo>
                  <a:lnTo>
                    <a:pt x="45077" y="342"/>
                  </a:lnTo>
                  <a:cubicBezTo>
                    <a:pt x="45302" y="314"/>
                    <a:pt x="45215" y="1"/>
                    <a:pt x="4503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26"/>
            <p:cNvSpPr/>
            <p:nvPr/>
          </p:nvSpPr>
          <p:spPr>
            <a:xfrm flipH="1">
              <a:off x="7303554" y="3235923"/>
              <a:ext cx="1902417" cy="486318"/>
            </a:xfrm>
            <a:custGeom>
              <a:avLst/>
              <a:gdLst/>
              <a:ahLst/>
              <a:cxnLst/>
              <a:rect l="l" t="t" r="r" b="b"/>
              <a:pathLst>
                <a:path w="49497" h="12653" extrusionOk="0">
                  <a:moveTo>
                    <a:pt x="49234" y="1"/>
                  </a:moveTo>
                  <a:cubicBezTo>
                    <a:pt x="49217" y="1"/>
                    <a:pt x="49199" y="3"/>
                    <a:pt x="49181" y="8"/>
                  </a:cubicBezTo>
                  <a:lnTo>
                    <a:pt x="26809" y="3807"/>
                  </a:lnTo>
                  <a:lnTo>
                    <a:pt x="15563" y="5692"/>
                  </a:lnTo>
                  <a:cubicBezTo>
                    <a:pt x="11885" y="6330"/>
                    <a:pt x="8207" y="6968"/>
                    <a:pt x="4529" y="7546"/>
                  </a:cubicBezTo>
                  <a:cubicBezTo>
                    <a:pt x="3010" y="7789"/>
                    <a:pt x="1490" y="7971"/>
                    <a:pt x="0" y="8123"/>
                  </a:cubicBezTo>
                  <a:lnTo>
                    <a:pt x="0" y="8488"/>
                  </a:lnTo>
                  <a:cubicBezTo>
                    <a:pt x="973" y="8366"/>
                    <a:pt x="1976" y="8275"/>
                    <a:pt x="2979" y="8123"/>
                  </a:cubicBezTo>
                  <a:cubicBezTo>
                    <a:pt x="6718" y="7606"/>
                    <a:pt x="10426" y="6938"/>
                    <a:pt x="14134" y="6299"/>
                  </a:cubicBezTo>
                  <a:lnTo>
                    <a:pt x="36658" y="2500"/>
                  </a:lnTo>
                  <a:lnTo>
                    <a:pt x="46293" y="889"/>
                  </a:lnTo>
                  <a:lnTo>
                    <a:pt x="46293" y="889"/>
                  </a:lnTo>
                  <a:cubicBezTo>
                    <a:pt x="39697" y="2865"/>
                    <a:pt x="33071" y="4719"/>
                    <a:pt x="26384" y="6391"/>
                  </a:cubicBezTo>
                  <a:cubicBezTo>
                    <a:pt x="18785" y="8336"/>
                    <a:pt x="11156" y="10038"/>
                    <a:pt x="3435" y="11588"/>
                  </a:cubicBezTo>
                  <a:cubicBezTo>
                    <a:pt x="2310" y="11801"/>
                    <a:pt x="1155" y="12014"/>
                    <a:pt x="0" y="12257"/>
                  </a:cubicBezTo>
                  <a:lnTo>
                    <a:pt x="0" y="12652"/>
                  </a:lnTo>
                  <a:cubicBezTo>
                    <a:pt x="4590" y="11771"/>
                    <a:pt x="9149" y="10828"/>
                    <a:pt x="13739" y="9825"/>
                  </a:cubicBezTo>
                  <a:cubicBezTo>
                    <a:pt x="21399" y="8123"/>
                    <a:pt x="28998" y="6239"/>
                    <a:pt x="36566" y="4141"/>
                  </a:cubicBezTo>
                  <a:cubicBezTo>
                    <a:pt x="40822" y="2956"/>
                    <a:pt x="45077" y="1679"/>
                    <a:pt x="49272" y="372"/>
                  </a:cubicBezTo>
                  <a:cubicBezTo>
                    <a:pt x="49496" y="316"/>
                    <a:pt x="49436" y="1"/>
                    <a:pt x="4923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26"/>
            <p:cNvSpPr/>
            <p:nvPr/>
          </p:nvSpPr>
          <p:spPr>
            <a:xfrm flipH="1">
              <a:off x="7908367" y="3694059"/>
              <a:ext cx="1297604" cy="376317"/>
            </a:xfrm>
            <a:custGeom>
              <a:avLst/>
              <a:gdLst/>
              <a:ahLst/>
              <a:cxnLst/>
              <a:rect l="l" t="t" r="r" b="b"/>
              <a:pathLst>
                <a:path w="33761" h="9791" extrusionOk="0">
                  <a:moveTo>
                    <a:pt x="33466" y="1"/>
                  </a:moveTo>
                  <a:cubicBezTo>
                    <a:pt x="33456" y="1"/>
                    <a:pt x="33446" y="1"/>
                    <a:pt x="33436" y="3"/>
                  </a:cubicBezTo>
                  <a:lnTo>
                    <a:pt x="14833" y="3194"/>
                  </a:lnTo>
                  <a:lnTo>
                    <a:pt x="0" y="5747"/>
                  </a:lnTo>
                  <a:lnTo>
                    <a:pt x="0" y="6112"/>
                  </a:lnTo>
                  <a:lnTo>
                    <a:pt x="4499" y="5352"/>
                  </a:lnTo>
                  <a:lnTo>
                    <a:pt x="23071" y="2161"/>
                  </a:lnTo>
                  <a:lnTo>
                    <a:pt x="29089" y="1127"/>
                  </a:lnTo>
                  <a:lnTo>
                    <a:pt x="29089" y="1127"/>
                  </a:lnTo>
                  <a:cubicBezTo>
                    <a:pt x="24438" y="2343"/>
                    <a:pt x="19788" y="3589"/>
                    <a:pt x="15137" y="4927"/>
                  </a:cubicBezTo>
                  <a:cubicBezTo>
                    <a:pt x="10092" y="6355"/>
                    <a:pt x="5046" y="7845"/>
                    <a:pt x="0" y="9364"/>
                  </a:cubicBezTo>
                  <a:lnTo>
                    <a:pt x="0" y="9790"/>
                  </a:lnTo>
                  <a:cubicBezTo>
                    <a:pt x="1672" y="9273"/>
                    <a:pt x="3344" y="8757"/>
                    <a:pt x="5016" y="8270"/>
                  </a:cubicBezTo>
                  <a:cubicBezTo>
                    <a:pt x="11064" y="6447"/>
                    <a:pt x="17144" y="4744"/>
                    <a:pt x="23223" y="3073"/>
                  </a:cubicBezTo>
                  <a:cubicBezTo>
                    <a:pt x="26657" y="2161"/>
                    <a:pt x="30092" y="1249"/>
                    <a:pt x="33557" y="367"/>
                  </a:cubicBezTo>
                  <a:cubicBezTo>
                    <a:pt x="33761" y="309"/>
                    <a:pt x="33686" y="1"/>
                    <a:pt x="3346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90" name="Google Shape;790;p26"/>
          <p:cNvSpPr/>
          <p:nvPr/>
        </p:nvSpPr>
        <p:spPr>
          <a:xfrm rot="8100000" flipH="1">
            <a:off x="1001974" y="-602088"/>
            <a:ext cx="2509941" cy="1730425"/>
          </a:xfrm>
          <a:custGeom>
            <a:avLst/>
            <a:gdLst/>
            <a:ahLst/>
            <a:cxnLst/>
            <a:rect l="l" t="t" r="r" b="b"/>
            <a:pathLst>
              <a:path w="82799" h="57084" extrusionOk="0">
                <a:moveTo>
                  <a:pt x="82676" y="0"/>
                </a:moveTo>
                <a:cubicBezTo>
                  <a:pt x="80376" y="15591"/>
                  <a:pt x="66960" y="26274"/>
                  <a:pt x="52252" y="26274"/>
                </a:cubicBezTo>
                <a:cubicBezTo>
                  <a:pt x="48694" y="26274"/>
                  <a:pt x="45061" y="25649"/>
                  <a:pt x="41490" y="24317"/>
                </a:cubicBezTo>
                <a:cubicBezTo>
                  <a:pt x="36749" y="22524"/>
                  <a:pt x="32402" y="19545"/>
                  <a:pt x="28207" y="16657"/>
                </a:cubicBezTo>
                <a:cubicBezTo>
                  <a:pt x="22250" y="12554"/>
                  <a:pt x="16079" y="8298"/>
                  <a:pt x="8845" y="7630"/>
                </a:cubicBezTo>
                <a:cubicBezTo>
                  <a:pt x="8538" y="7602"/>
                  <a:pt x="8217" y="7587"/>
                  <a:pt x="7888" y="7587"/>
                </a:cubicBezTo>
                <a:cubicBezTo>
                  <a:pt x="4635" y="7587"/>
                  <a:pt x="541" y="8985"/>
                  <a:pt x="183" y="12463"/>
                </a:cubicBezTo>
                <a:cubicBezTo>
                  <a:pt x="0" y="14043"/>
                  <a:pt x="730" y="15533"/>
                  <a:pt x="2158" y="16748"/>
                </a:cubicBezTo>
                <a:cubicBezTo>
                  <a:pt x="3526" y="17843"/>
                  <a:pt x="5198" y="18542"/>
                  <a:pt x="6961" y="18754"/>
                </a:cubicBezTo>
                <a:cubicBezTo>
                  <a:pt x="7789" y="18828"/>
                  <a:pt x="8628" y="18868"/>
                  <a:pt x="9472" y="18868"/>
                </a:cubicBezTo>
                <a:cubicBezTo>
                  <a:pt x="10022" y="18868"/>
                  <a:pt x="10573" y="18851"/>
                  <a:pt x="11125" y="18815"/>
                </a:cubicBezTo>
                <a:cubicBezTo>
                  <a:pt x="11696" y="18798"/>
                  <a:pt x="12273" y="18783"/>
                  <a:pt x="12850" y="18783"/>
                </a:cubicBezTo>
                <a:cubicBezTo>
                  <a:pt x="14268" y="18783"/>
                  <a:pt x="15691" y="18874"/>
                  <a:pt x="17052" y="19241"/>
                </a:cubicBezTo>
                <a:cubicBezTo>
                  <a:pt x="19089" y="19849"/>
                  <a:pt x="20760" y="21338"/>
                  <a:pt x="21612" y="23283"/>
                </a:cubicBezTo>
                <a:cubicBezTo>
                  <a:pt x="22098" y="24408"/>
                  <a:pt x="22007" y="25715"/>
                  <a:pt x="21368" y="26749"/>
                </a:cubicBezTo>
                <a:cubicBezTo>
                  <a:pt x="20683" y="27788"/>
                  <a:pt x="19240" y="28619"/>
                  <a:pt x="17509" y="28619"/>
                </a:cubicBezTo>
                <a:cubicBezTo>
                  <a:pt x="16862" y="28619"/>
                  <a:pt x="16175" y="28503"/>
                  <a:pt x="15472" y="28238"/>
                </a:cubicBezTo>
                <a:cubicBezTo>
                  <a:pt x="13435" y="27448"/>
                  <a:pt x="11854" y="25745"/>
                  <a:pt x="10456" y="24043"/>
                </a:cubicBezTo>
                <a:cubicBezTo>
                  <a:pt x="10092" y="23496"/>
                  <a:pt x="9575" y="23071"/>
                  <a:pt x="8967" y="22797"/>
                </a:cubicBezTo>
                <a:cubicBezTo>
                  <a:pt x="8785" y="22736"/>
                  <a:pt x="8592" y="22706"/>
                  <a:pt x="8400" y="22706"/>
                </a:cubicBezTo>
                <a:cubicBezTo>
                  <a:pt x="8014" y="22706"/>
                  <a:pt x="7629" y="22827"/>
                  <a:pt x="7326" y="23071"/>
                </a:cubicBezTo>
                <a:cubicBezTo>
                  <a:pt x="6657" y="23557"/>
                  <a:pt x="6262" y="24286"/>
                  <a:pt x="6201" y="25107"/>
                </a:cubicBezTo>
                <a:cubicBezTo>
                  <a:pt x="6170" y="26597"/>
                  <a:pt x="7234" y="27843"/>
                  <a:pt x="8146" y="28603"/>
                </a:cubicBezTo>
                <a:cubicBezTo>
                  <a:pt x="11372" y="31375"/>
                  <a:pt x="15885" y="31880"/>
                  <a:pt x="19427" y="31880"/>
                </a:cubicBezTo>
                <a:cubicBezTo>
                  <a:pt x="19923" y="31880"/>
                  <a:pt x="20400" y="31870"/>
                  <a:pt x="20852" y="31855"/>
                </a:cubicBezTo>
                <a:cubicBezTo>
                  <a:pt x="21794" y="31825"/>
                  <a:pt x="22736" y="31764"/>
                  <a:pt x="23648" y="31733"/>
                </a:cubicBezTo>
                <a:cubicBezTo>
                  <a:pt x="25095" y="31645"/>
                  <a:pt x="26564" y="31562"/>
                  <a:pt x="28031" y="31562"/>
                </a:cubicBezTo>
                <a:cubicBezTo>
                  <a:pt x="30108" y="31562"/>
                  <a:pt x="32183" y="31728"/>
                  <a:pt x="34195" y="32281"/>
                </a:cubicBezTo>
                <a:cubicBezTo>
                  <a:pt x="36445" y="32919"/>
                  <a:pt x="38512" y="34469"/>
                  <a:pt x="39454" y="36202"/>
                </a:cubicBezTo>
                <a:cubicBezTo>
                  <a:pt x="40001" y="37205"/>
                  <a:pt x="40122" y="38390"/>
                  <a:pt x="39788" y="39484"/>
                </a:cubicBezTo>
                <a:cubicBezTo>
                  <a:pt x="38944" y="41993"/>
                  <a:pt x="36049" y="42858"/>
                  <a:pt x="33094" y="42858"/>
                </a:cubicBezTo>
                <a:cubicBezTo>
                  <a:pt x="32434" y="42858"/>
                  <a:pt x="31770" y="42814"/>
                  <a:pt x="31125" y="42737"/>
                </a:cubicBezTo>
                <a:cubicBezTo>
                  <a:pt x="28511" y="42402"/>
                  <a:pt x="25897" y="41855"/>
                  <a:pt x="23344" y="41095"/>
                </a:cubicBezTo>
                <a:lnTo>
                  <a:pt x="22432" y="40852"/>
                </a:lnTo>
                <a:cubicBezTo>
                  <a:pt x="20760" y="40335"/>
                  <a:pt x="19028" y="39819"/>
                  <a:pt x="17265" y="39819"/>
                </a:cubicBezTo>
                <a:cubicBezTo>
                  <a:pt x="17234" y="39818"/>
                  <a:pt x="17204" y="39818"/>
                  <a:pt x="17174" y="39818"/>
                </a:cubicBezTo>
                <a:cubicBezTo>
                  <a:pt x="14370" y="39818"/>
                  <a:pt x="12637" y="41200"/>
                  <a:pt x="11915" y="42493"/>
                </a:cubicBezTo>
                <a:cubicBezTo>
                  <a:pt x="11338" y="43588"/>
                  <a:pt x="11247" y="44864"/>
                  <a:pt x="11642" y="46019"/>
                </a:cubicBezTo>
                <a:cubicBezTo>
                  <a:pt x="12250" y="48056"/>
                  <a:pt x="14165" y="50183"/>
                  <a:pt x="16505" y="51399"/>
                </a:cubicBezTo>
                <a:cubicBezTo>
                  <a:pt x="17356" y="51825"/>
                  <a:pt x="18268" y="52250"/>
                  <a:pt x="19180" y="52615"/>
                </a:cubicBezTo>
                <a:cubicBezTo>
                  <a:pt x="21672" y="53709"/>
                  <a:pt x="24256" y="54864"/>
                  <a:pt x="25776" y="57083"/>
                </a:cubicBezTo>
                <a:lnTo>
                  <a:pt x="25867" y="57053"/>
                </a:lnTo>
                <a:cubicBezTo>
                  <a:pt x="24317" y="54773"/>
                  <a:pt x="21733" y="53649"/>
                  <a:pt x="19210" y="52524"/>
                </a:cubicBezTo>
                <a:cubicBezTo>
                  <a:pt x="18329" y="52159"/>
                  <a:pt x="17387" y="51734"/>
                  <a:pt x="16535" y="51308"/>
                </a:cubicBezTo>
                <a:cubicBezTo>
                  <a:pt x="14225" y="50092"/>
                  <a:pt x="12341" y="48025"/>
                  <a:pt x="11733" y="46019"/>
                </a:cubicBezTo>
                <a:cubicBezTo>
                  <a:pt x="11338" y="44864"/>
                  <a:pt x="11459" y="43648"/>
                  <a:pt x="12006" y="42585"/>
                </a:cubicBezTo>
                <a:cubicBezTo>
                  <a:pt x="12706" y="41308"/>
                  <a:pt x="14438" y="39971"/>
                  <a:pt x="17204" y="39971"/>
                </a:cubicBezTo>
                <a:lnTo>
                  <a:pt x="17265" y="39971"/>
                </a:lnTo>
                <a:cubicBezTo>
                  <a:pt x="18997" y="39971"/>
                  <a:pt x="20730" y="40487"/>
                  <a:pt x="22402" y="40974"/>
                </a:cubicBezTo>
                <a:lnTo>
                  <a:pt x="23314" y="41247"/>
                </a:lnTo>
                <a:cubicBezTo>
                  <a:pt x="25867" y="41977"/>
                  <a:pt x="28481" y="42524"/>
                  <a:pt x="31125" y="42858"/>
                </a:cubicBezTo>
                <a:cubicBezTo>
                  <a:pt x="31787" y="42943"/>
                  <a:pt x="32471" y="42990"/>
                  <a:pt x="33151" y="42990"/>
                </a:cubicBezTo>
                <a:cubicBezTo>
                  <a:pt x="36124" y="42990"/>
                  <a:pt x="39038" y="42093"/>
                  <a:pt x="39879" y="39545"/>
                </a:cubicBezTo>
                <a:cubicBezTo>
                  <a:pt x="40244" y="38420"/>
                  <a:pt x="40122" y="37174"/>
                  <a:pt x="39545" y="36171"/>
                </a:cubicBezTo>
                <a:cubicBezTo>
                  <a:pt x="38603" y="34408"/>
                  <a:pt x="36505" y="32828"/>
                  <a:pt x="34226" y="32189"/>
                </a:cubicBezTo>
                <a:cubicBezTo>
                  <a:pt x="32174" y="31626"/>
                  <a:pt x="30047" y="31465"/>
                  <a:pt x="27915" y="31465"/>
                </a:cubicBezTo>
                <a:cubicBezTo>
                  <a:pt x="26477" y="31465"/>
                  <a:pt x="25037" y="31538"/>
                  <a:pt x="23618" y="31612"/>
                </a:cubicBezTo>
                <a:cubicBezTo>
                  <a:pt x="22706" y="31673"/>
                  <a:pt x="21794" y="31733"/>
                  <a:pt x="20852" y="31764"/>
                </a:cubicBezTo>
                <a:cubicBezTo>
                  <a:pt x="20453" y="31774"/>
                  <a:pt x="20035" y="31780"/>
                  <a:pt x="19602" y="31780"/>
                </a:cubicBezTo>
                <a:cubicBezTo>
                  <a:pt x="16045" y="31780"/>
                  <a:pt x="11486" y="31330"/>
                  <a:pt x="8207" y="28511"/>
                </a:cubicBezTo>
                <a:cubicBezTo>
                  <a:pt x="7326" y="27752"/>
                  <a:pt x="6292" y="26566"/>
                  <a:pt x="6322" y="25107"/>
                </a:cubicBezTo>
                <a:cubicBezTo>
                  <a:pt x="6353" y="24347"/>
                  <a:pt x="6748" y="23618"/>
                  <a:pt x="7386" y="23192"/>
                </a:cubicBezTo>
                <a:cubicBezTo>
                  <a:pt x="7678" y="22963"/>
                  <a:pt x="8041" y="22834"/>
                  <a:pt x="8407" y="22834"/>
                </a:cubicBezTo>
                <a:cubicBezTo>
                  <a:pt x="8575" y="22834"/>
                  <a:pt x="8743" y="22861"/>
                  <a:pt x="8906" y="22919"/>
                </a:cubicBezTo>
                <a:cubicBezTo>
                  <a:pt x="9484" y="23192"/>
                  <a:pt x="10000" y="23587"/>
                  <a:pt x="10335" y="24134"/>
                </a:cubicBezTo>
                <a:cubicBezTo>
                  <a:pt x="11763" y="25837"/>
                  <a:pt x="13374" y="27539"/>
                  <a:pt x="15441" y="28299"/>
                </a:cubicBezTo>
                <a:cubicBezTo>
                  <a:pt x="16084" y="28550"/>
                  <a:pt x="16821" y="28688"/>
                  <a:pt x="17564" y="28688"/>
                </a:cubicBezTo>
                <a:cubicBezTo>
                  <a:pt x="19070" y="28688"/>
                  <a:pt x="20605" y="28122"/>
                  <a:pt x="21460" y="26779"/>
                </a:cubicBezTo>
                <a:cubicBezTo>
                  <a:pt x="22128" y="25715"/>
                  <a:pt x="22219" y="24378"/>
                  <a:pt x="21703" y="23223"/>
                </a:cubicBezTo>
                <a:cubicBezTo>
                  <a:pt x="20852" y="21247"/>
                  <a:pt x="19149" y="19727"/>
                  <a:pt x="17083" y="19119"/>
                </a:cubicBezTo>
                <a:cubicBezTo>
                  <a:pt x="15752" y="18745"/>
                  <a:pt x="14380" y="18655"/>
                  <a:pt x="13013" y="18655"/>
                </a:cubicBezTo>
                <a:cubicBezTo>
                  <a:pt x="12381" y="18655"/>
                  <a:pt x="11750" y="18674"/>
                  <a:pt x="11125" y="18694"/>
                </a:cubicBezTo>
                <a:cubicBezTo>
                  <a:pt x="10659" y="18714"/>
                  <a:pt x="10193" y="18724"/>
                  <a:pt x="9728" y="18724"/>
                </a:cubicBezTo>
                <a:cubicBezTo>
                  <a:pt x="8798" y="18724"/>
                  <a:pt x="7873" y="18684"/>
                  <a:pt x="6961" y="18602"/>
                </a:cubicBezTo>
                <a:cubicBezTo>
                  <a:pt x="5228" y="18420"/>
                  <a:pt x="3587" y="17721"/>
                  <a:pt x="2219" y="16657"/>
                </a:cubicBezTo>
                <a:cubicBezTo>
                  <a:pt x="821" y="15472"/>
                  <a:pt x="122" y="13982"/>
                  <a:pt x="274" y="12463"/>
                </a:cubicBezTo>
                <a:cubicBezTo>
                  <a:pt x="631" y="9052"/>
                  <a:pt x="4622" y="7707"/>
                  <a:pt x="7833" y="7707"/>
                </a:cubicBezTo>
                <a:cubicBezTo>
                  <a:pt x="8170" y="7707"/>
                  <a:pt x="8500" y="7722"/>
                  <a:pt x="8815" y="7751"/>
                </a:cubicBezTo>
                <a:cubicBezTo>
                  <a:pt x="16019" y="8390"/>
                  <a:pt x="22189" y="12645"/>
                  <a:pt x="28147" y="16718"/>
                </a:cubicBezTo>
                <a:cubicBezTo>
                  <a:pt x="32341" y="19636"/>
                  <a:pt x="36688" y="22615"/>
                  <a:pt x="41430" y="24408"/>
                </a:cubicBezTo>
                <a:cubicBezTo>
                  <a:pt x="45021" y="25748"/>
                  <a:pt x="48675" y="26376"/>
                  <a:pt x="52252" y="26376"/>
                </a:cubicBezTo>
                <a:cubicBezTo>
                  <a:pt x="67020" y="26376"/>
                  <a:pt x="80474" y="15660"/>
                  <a:pt x="8279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26"/>
          <p:cNvSpPr txBox="1">
            <a:spLocks noGrp="1"/>
          </p:cNvSpPr>
          <p:nvPr>
            <p:ph type="subTitle" idx="1"/>
          </p:nvPr>
        </p:nvSpPr>
        <p:spPr>
          <a:xfrm>
            <a:off x="2190600" y="2891475"/>
            <a:ext cx="4762800" cy="996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92" name="Google Shape;792;p26"/>
          <p:cNvSpPr txBox="1">
            <a:spLocks noGrp="1"/>
          </p:cNvSpPr>
          <p:nvPr>
            <p:ph type="title"/>
          </p:nvPr>
        </p:nvSpPr>
        <p:spPr>
          <a:xfrm>
            <a:off x="1614450" y="1580125"/>
            <a:ext cx="5915100" cy="11598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2800"/>
              <a:buNone/>
              <a:defRPr sz="72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ext 2">
  <p:cSld name="CUSTOM_3_1_2">
    <p:bg>
      <p:bgPr>
        <a:solidFill>
          <a:schemeClr val="lt1"/>
        </a:solidFill>
        <a:effectLst/>
      </p:bgPr>
    </p:bg>
    <p:spTree>
      <p:nvGrpSpPr>
        <p:cNvPr id="1" name="Shape 793"/>
        <p:cNvGrpSpPr/>
        <p:nvPr/>
      </p:nvGrpSpPr>
      <p:grpSpPr>
        <a:xfrm>
          <a:off x="0" y="0"/>
          <a:ext cx="0" cy="0"/>
          <a:chOff x="0" y="0"/>
          <a:chExt cx="0" cy="0"/>
        </a:xfrm>
      </p:grpSpPr>
      <p:sp>
        <p:nvSpPr>
          <p:cNvPr id="794" name="Google Shape;794;p27"/>
          <p:cNvSpPr/>
          <p:nvPr/>
        </p:nvSpPr>
        <p:spPr>
          <a:xfrm>
            <a:off x="6065224" y="1766815"/>
            <a:ext cx="3078828" cy="3376732"/>
          </a:xfrm>
          <a:custGeom>
            <a:avLst/>
            <a:gdLst/>
            <a:ahLst/>
            <a:cxnLst/>
            <a:rect l="l" t="t" r="r" b="b"/>
            <a:pathLst>
              <a:path w="61886" h="67874" extrusionOk="0">
                <a:moveTo>
                  <a:pt x="61430" y="0"/>
                </a:moveTo>
                <a:cubicBezTo>
                  <a:pt x="58329" y="91"/>
                  <a:pt x="55259" y="1246"/>
                  <a:pt x="52189" y="2158"/>
                </a:cubicBezTo>
                <a:cubicBezTo>
                  <a:pt x="48420" y="3283"/>
                  <a:pt x="44651" y="4468"/>
                  <a:pt x="40882" y="5684"/>
                </a:cubicBezTo>
                <a:cubicBezTo>
                  <a:pt x="33314" y="8146"/>
                  <a:pt x="25776" y="10760"/>
                  <a:pt x="18237" y="13587"/>
                </a:cubicBezTo>
                <a:cubicBezTo>
                  <a:pt x="17356" y="13921"/>
                  <a:pt x="16475" y="14256"/>
                  <a:pt x="15563" y="14590"/>
                </a:cubicBezTo>
                <a:cubicBezTo>
                  <a:pt x="11429" y="16171"/>
                  <a:pt x="6718" y="18572"/>
                  <a:pt x="4894" y="25654"/>
                </a:cubicBezTo>
                <a:cubicBezTo>
                  <a:pt x="3526" y="30943"/>
                  <a:pt x="4225" y="37174"/>
                  <a:pt x="4134" y="43071"/>
                </a:cubicBezTo>
                <a:cubicBezTo>
                  <a:pt x="3952" y="51673"/>
                  <a:pt x="1976" y="59819"/>
                  <a:pt x="0" y="67873"/>
                </a:cubicBezTo>
                <a:lnTo>
                  <a:pt x="61886" y="67873"/>
                </a:lnTo>
                <a:lnTo>
                  <a:pt x="6188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27"/>
          <p:cNvSpPr/>
          <p:nvPr/>
        </p:nvSpPr>
        <p:spPr>
          <a:xfrm rot="-6547182">
            <a:off x="-937901" y="3716028"/>
            <a:ext cx="2373757" cy="2818456"/>
          </a:xfrm>
          <a:custGeom>
            <a:avLst/>
            <a:gdLst/>
            <a:ahLst/>
            <a:cxnLst/>
            <a:rect l="l" t="t" r="r" b="b"/>
            <a:pathLst>
              <a:path w="43285" h="51394" extrusionOk="0">
                <a:moveTo>
                  <a:pt x="22945" y="1"/>
                </a:moveTo>
                <a:cubicBezTo>
                  <a:pt x="20587" y="1"/>
                  <a:pt x="18226" y="295"/>
                  <a:pt x="16019" y="763"/>
                </a:cubicBezTo>
                <a:cubicBezTo>
                  <a:pt x="15107" y="945"/>
                  <a:pt x="14226" y="1158"/>
                  <a:pt x="13375" y="1401"/>
                </a:cubicBezTo>
                <a:cubicBezTo>
                  <a:pt x="9059" y="2678"/>
                  <a:pt x="5654" y="7450"/>
                  <a:pt x="3739" y="11340"/>
                </a:cubicBezTo>
                <a:cubicBezTo>
                  <a:pt x="1672" y="15535"/>
                  <a:pt x="1" y="21705"/>
                  <a:pt x="1764" y="26234"/>
                </a:cubicBezTo>
                <a:cubicBezTo>
                  <a:pt x="3587" y="30854"/>
                  <a:pt x="7204" y="34228"/>
                  <a:pt x="10578" y="37724"/>
                </a:cubicBezTo>
                <a:cubicBezTo>
                  <a:pt x="13466" y="40702"/>
                  <a:pt x="16232" y="43772"/>
                  <a:pt x="18512" y="47268"/>
                </a:cubicBezTo>
                <a:cubicBezTo>
                  <a:pt x="19545" y="48848"/>
                  <a:pt x="20852" y="50459"/>
                  <a:pt x="22676" y="51067"/>
                </a:cubicBezTo>
                <a:cubicBezTo>
                  <a:pt x="23457" y="51284"/>
                  <a:pt x="24270" y="51393"/>
                  <a:pt x="25080" y="51393"/>
                </a:cubicBezTo>
                <a:cubicBezTo>
                  <a:pt x="25405" y="51393"/>
                  <a:pt x="25728" y="51376"/>
                  <a:pt x="26050" y="51341"/>
                </a:cubicBezTo>
                <a:cubicBezTo>
                  <a:pt x="32342" y="50946"/>
                  <a:pt x="35320" y="46113"/>
                  <a:pt x="38117" y="41037"/>
                </a:cubicBezTo>
                <a:cubicBezTo>
                  <a:pt x="40153" y="37389"/>
                  <a:pt x="41491" y="33408"/>
                  <a:pt x="42099" y="29274"/>
                </a:cubicBezTo>
                <a:cubicBezTo>
                  <a:pt x="43284" y="21280"/>
                  <a:pt x="41916" y="10277"/>
                  <a:pt x="35776" y="4441"/>
                </a:cubicBezTo>
                <a:cubicBezTo>
                  <a:pt x="32318" y="1164"/>
                  <a:pt x="27635" y="1"/>
                  <a:pt x="229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96" name="Google Shape;796;p27"/>
          <p:cNvGrpSpPr/>
          <p:nvPr/>
        </p:nvGrpSpPr>
        <p:grpSpPr>
          <a:xfrm flipH="1">
            <a:off x="0" y="4102698"/>
            <a:ext cx="1902417" cy="834454"/>
            <a:chOff x="7303554" y="3235923"/>
            <a:chExt cx="1902417" cy="834454"/>
          </a:xfrm>
        </p:grpSpPr>
        <p:sp>
          <p:nvSpPr>
            <p:cNvPr id="797" name="Google Shape;797;p27"/>
            <p:cNvSpPr/>
            <p:nvPr/>
          </p:nvSpPr>
          <p:spPr>
            <a:xfrm flipH="1">
              <a:off x="7464788" y="3463723"/>
              <a:ext cx="1741182" cy="429050"/>
            </a:xfrm>
            <a:custGeom>
              <a:avLst/>
              <a:gdLst/>
              <a:ahLst/>
              <a:cxnLst/>
              <a:rect l="l" t="t" r="r" b="b"/>
              <a:pathLst>
                <a:path w="45302" h="11163" extrusionOk="0">
                  <a:moveTo>
                    <a:pt x="45033" y="1"/>
                  </a:moveTo>
                  <a:cubicBezTo>
                    <a:pt x="45018" y="1"/>
                    <a:pt x="45002" y="3"/>
                    <a:pt x="44986" y="8"/>
                  </a:cubicBezTo>
                  <a:lnTo>
                    <a:pt x="23709" y="3594"/>
                  </a:lnTo>
                  <a:cubicBezTo>
                    <a:pt x="16627" y="4780"/>
                    <a:pt x="9545" y="6026"/>
                    <a:pt x="2432" y="7151"/>
                  </a:cubicBezTo>
                  <a:cubicBezTo>
                    <a:pt x="1642" y="7303"/>
                    <a:pt x="821" y="7424"/>
                    <a:pt x="0" y="7546"/>
                  </a:cubicBezTo>
                  <a:lnTo>
                    <a:pt x="0" y="7911"/>
                  </a:lnTo>
                  <a:lnTo>
                    <a:pt x="1034" y="7789"/>
                  </a:lnTo>
                  <a:cubicBezTo>
                    <a:pt x="4590" y="7242"/>
                    <a:pt x="8146" y="6604"/>
                    <a:pt x="11703" y="5996"/>
                  </a:cubicBezTo>
                  <a:lnTo>
                    <a:pt x="33040" y="2409"/>
                  </a:lnTo>
                  <a:lnTo>
                    <a:pt x="39667" y="1284"/>
                  </a:lnTo>
                  <a:lnTo>
                    <a:pt x="21824" y="5570"/>
                  </a:lnTo>
                  <a:lnTo>
                    <a:pt x="0" y="10768"/>
                  </a:lnTo>
                  <a:lnTo>
                    <a:pt x="0" y="11163"/>
                  </a:lnTo>
                  <a:lnTo>
                    <a:pt x="9028" y="9005"/>
                  </a:lnTo>
                  <a:lnTo>
                    <a:pt x="32068" y="3473"/>
                  </a:lnTo>
                  <a:lnTo>
                    <a:pt x="45077" y="342"/>
                  </a:lnTo>
                  <a:cubicBezTo>
                    <a:pt x="45302" y="314"/>
                    <a:pt x="45215" y="1"/>
                    <a:pt x="450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27"/>
            <p:cNvSpPr/>
            <p:nvPr/>
          </p:nvSpPr>
          <p:spPr>
            <a:xfrm flipH="1">
              <a:off x="7303554" y="3235923"/>
              <a:ext cx="1902417" cy="486318"/>
            </a:xfrm>
            <a:custGeom>
              <a:avLst/>
              <a:gdLst/>
              <a:ahLst/>
              <a:cxnLst/>
              <a:rect l="l" t="t" r="r" b="b"/>
              <a:pathLst>
                <a:path w="49497" h="12653" extrusionOk="0">
                  <a:moveTo>
                    <a:pt x="49234" y="1"/>
                  </a:moveTo>
                  <a:cubicBezTo>
                    <a:pt x="49217" y="1"/>
                    <a:pt x="49199" y="3"/>
                    <a:pt x="49181" y="8"/>
                  </a:cubicBezTo>
                  <a:lnTo>
                    <a:pt x="26809" y="3807"/>
                  </a:lnTo>
                  <a:lnTo>
                    <a:pt x="15563" y="5692"/>
                  </a:lnTo>
                  <a:cubicBezTo>
                    <a:pt x="11885" y="6330"/>
                    <a:pt x="8207" y="6968"/>
                    <a:pt x="4529" y="7546"/>
                  </a:cubicBezTo>
                  <a:cubicBezTo>
                    <a:pt x="3010" y="7789"/>
                    <a:pt x="1490" y="7971"/>
                    <a:pt x="0" y="8123"/>
                  </a:cubicBezTo>
                  <a:lnTo>
                    <a:pt x="0" y="8488"/>
                  </a:lnTo>
                  <a:cubicBezTo>
                    <a:pt x="973" y="8366"/>
                    <a:pt x="1976" y="8275"/>
                    <a:pt x="2979" y="8123"/>
                  </a:cubicBezTo>
                  <a:cubicBezTo>
                    <a:pt x="6718" y="7606"/>
                    <a:pt x="10426" y="6938"/>
                    <a:pt x="14134" y="6299"/>
                  </a:cubicBezTo>
                  <a:lnTo>
                    <a:pt x="36658" y="2500"/>
                  </a:lnTo>
                  <a:lnTo>
                    <a:pt x="46293" y="889"/>
                  </a:lnTo>
                  <a:lnTo>
                    <a:pt x="46293" y="889"/>
                  </a:lnTo>
                  <a:cubicBezTo>
                    <a:pt x="39697" y="2865"/>
                    <a:pt x="33071" y="4719"/>
                    <a:pt x="26384" y="6391"/>
                  </a:cubicBezTo>
                  <a:cubicBezTo>
                    <a:pt x="18785" y="8336"/>
                    <a:pt x="11156" y="10038"/>
                    <a:pt x="3435" y="11588"/>
                  </a:cubicBezTo>
                  <a:cubicBezTo>
                    <a:pt x="2310" y="11801"/>
                    <a:pt x="1155" y="12014"/>
                    <a:pt x="0" y="12257"/>
                  </a:cubicBezTo>
                  <a:lnTo>
                    <a:pt x="0" y="12652"/>
                  </a:lnTo>
                  <a:cubicBezTo>
                    <a:pt x="4590" y="11771"/>
                    <a:pt x="9149" y="10828"/>
                    <a:pt x="13739" y="9825"/>
                  </a:cubicBezTo>
                  <a:cubicBezTo>
                    <a:pt x="21399" y="8123"/>
                    <a:pt x="28998" y="6239"/>
                    <a:pt x="36566" y="4141"/>
                  </a:cubicBezTo>
                  <a:cubicBezTo>
                    <a:pt x="40822" y="2956"/>
                    <a:pt x="45077" y="1679"/>
                    <a:pt x="49272" y="372"/>
                  </a:cubicBezTo>
                  <a:cubicBezTo>
                    <a:pt x="49496" y="316"/>
                    <a:pt x="49436" y="1"/>
                    <a:pt x="492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27"/>
            <p:cNvSpPr/>
            <p:nvPr/>
          </p:nvSpPr>
          <p:spPr>
            <a:xfrm flipH="1">
              <a:off x="7908367" y="3694059"/>
              <a:ext cx="1297604" cy="376317"/>
            </a:xfrm>
            <a:custGeom>
              <a:avLst/>
              <a:gdLst/>
              <a:ahLst/>
              <a:cxnLst/>
              <a:rect l="l" t="t" r="r" b="b"/>
              <a:pathLst>
                <a:path w="33761" h="9791" extrusionOk="0">
                  <a:moveTo>
                    <a:pt x="33466" y="1"/>
                  </a:moveTo>
                  <a:cubicBezTo>
                    <a:pt x="33456" y="1"/>
                    <a:pt x="33446" y="1"/>
                    <a:pt x="33436" y="3"/>
                  </a:cubicBezTo>
                  <a:lnTo>
                    <a:pt x="14833" y="3194"/>
                  </a:lnTo>
                  <a:lnTo>
                    <a:pt x="0" y="5747"/>
                  </a:lnTo>
                  <a:lnTo>
                    <a:pt x="0" y="6112"/>
                  </a:lnTo>
                  <a:lnTo>
                    <a:pt x="4499" y="5352"/>
                  </a:lnTo>
                  <a:lnTo>
                    <a:pt x="23071" y="2161"/>
                  </a:lnTo>
                  <a:lnTo>
                    <a:pt x="29089" y="1127"/>
                  </a:lnTo>
                  <a:lnTo>
                    <a:pt x="29089" y="1127"/>
                  </a:lnTo>
                  <a:cubicBezTo>
                    <a:pt x="24438" y="2343"/>
                    <a:pt x="19788" y="3589"/>
                    <a:pt x="15137" y="4927"/>
                  </a:cubicBezTo>
                  <a:cubicBezTo>
                    <a:pt x="10092" y="6355"/>
                    <a:pt x="5046" y="7845"/>
                    <a:pt x="0" y="9364"/>
                  </a:cubicBezTo>
                  <a:lnTo>
                    <a:pt x="0" y="9790"/>
                  </a:lnTo>
                  <a:cubicBezTo>
                    <a:pt x="1672" y="9273"/>
                    <a:pt x="3344" y="8757"/>
                    <a:pt x="5016" y="8270"/>
                  </a:cubicBezTo>
                  <a:cubicBezTo>
                    <a:pt x="11064" y="6447"/>
                    <a:pt x="17144" y="4744"/>
                    <a:pt x="23223" y="3073"/>
                  </a:cubicBezTo>
                  <a:cubicBezTo>
                    <a:pt x="26657" y="2161"/>
                    <a:pt x="30092" y="1249"/>
                    <a:pt x="33557" y="367"/>
                  </a:cubicBezTo>
                  <a:cubicBezTo>
                    <a:pt x="33761" y="309"/>
                    <a:pt x="33686" y="1"/>
                    <a:pt x="334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0" name="Google Shape;800;p27"/>
          <p:cNvSpPr/>
          <p:nvPr/>
        </p:nvSpPr>
        <p:spPr>
          <a:xfrm rot="8100000" flipH="1">
            <a:off x="7097974" y="-602088"/>
            <a:ext cx="2509941" cy="1730425"/>
          </a:xfrm>
          <a:custGeom>
            <a:avLst/>
            <a:gdLst/>
            <a:ahLst/>
            <a:cxnLst/>
            <a:rect l="l" t="t" r="r" b="b"/>
            <a:pathLst>
              <a:path w="82799" h="57084" extrusionOk="0">
                <a:moveTo>
                  <a:pt x="82676" y="0"/>
                </a:moveTo>
                <a:cubicBezTo>
                  <a:pt x="80376" y="15591"/>
                  <a:pt x="66960" y="26274"/>
                  <a:pt x="52252" y="26274"/>
                </a:cubicBezTo>
                <a:cubicBezTo>
                  <a:pt x="48694" y="26274"/>
                  <a:pt x="45061" y="25649"/>
                  <a:pt x="41490" y="24317"/>
                </a:cubicBezTo>
                <a:cubicBezTo>
                  <a:pt x="36749" y="22524"/>
                  <a:pt x="32402" y="19545"/>
                  <a:pt x="28207" y="16657"/>
                </a:cubicBezTo>
                <a:cubicBezTo>
                  <a:pt x="22250" y="12554"/>
                  <a:pt x="16079" y="8298"/>
                  <a:pt x="8845" y="7630"/>
                </a:cubicBezTo>
                <a:cubicBezTo>
                  <a:pt x="8538" y="7602"/>
                  <a:pt x="8217" y="7587"/>
                  <a:pt x="7888" y="7587"/>
                </a:cubicBezTo>
                <a:cubicBezTo>
                  <a:pt x="4635" y="7587"/>
                  <a:pt x="541" y="8985"/>
                  <a:pt x="183" y="12463"/>
                </a:cubicBezTo>
                <a:cubicBezTo>
                  <a:pt x="0" y="14043"/>
                  <a:pt x="730" y="15533"/>
                  <a:pt x="2158" y="16748"/>
                </a:cubicBezTo>
                <a:cubicBezTo>
                  <a:pt x="3526" y="17843"/>
                  <a:pt x="5198" y="18542"/>
                  <a:pt x="6961" y="18754"/>
                </a:cubicBezTo>
                <a:cubicBezTo>
                  <a:pt x="7789" y="18828"/>
                  <a:pt x="8628" y="18868"/>
                  <a:pt x="9472" y="18868"/>
                </a:cubicBezTo>
                <a:cubicBezTo>
                  <a:pt x="10022" y="18868"/>
                  <a:pt x="10573" y="18851"/>
                  <a:pt x="11125" y="18815"/>
                </a:cubicBezTo>
                <a:cubicBezTo>
                  <a:pt x="11696" y="18798"/>
                  <a:pt x="12273" y="18783"/>
                  <a:pt x="12850" y="18783"/>
                </a:cubicBezTo>
                <a:cubicBezTo>
                  <a:pt x="14268" y="18783"/>
                  <a:pt x="15691" y="18874"/>
                  <a:pt x="17052" y="19241"/>
                </a:cubicBezTo>
                <a:cubicBezTo>
                  <a:pt x="19089" y="19849"/>
                  <a:pt x="20760" y="21338"/>
                  <a:pt x="21612" y="23283"/>
                </a:cubicBezTo>
                <a:cubicBezTo>
                  <a:pt x="22098" y="24408"/>
                  <a:pt x="22007" y="25715"/>
                  <a:pt x="21368" y="26749"/>
                </a:cubicBezTo>
                <a:cubicBezTo>
                  <a:pt x="20683" y="27788"/>
                  <a:pt x="19240" y="28619"/>
                  <a:pt x="17509" y="28619"/>
                </a:cubicBezTo>
                <a:cubicBezTo>
                  <a:pt x="16862" y="28619"/>
                  <a:pt x="16175" y="28503"/>
                  <a:pt x="15472" y="28238"/>
                </a:cubicBezTo>
                <a:cubicBezTo>
                  <a:pt x="13435" y="27448"/>
                  <a:pt x="11854" y="25745"/>
                  <a:pt x="10456" y="24043"/>
                </a:cubicBezTo>
                <a:cubicBezTo>
                  <a:pt x="10092" y="23496"/>
                  <a:pt x="9575" y="23071"/>
                  <a:pt x="8967" y="22797"/>
                </a:cubicBezTo>
                <a:cubicBezTo>
                  <a:pt x="8785" y="22736"/>
                  <a:pt x="8592" y="22706"/>
                  <a:pt x="8400" y="22706"/>
                </a:cubicBezTo>
                <a:cubicBezTo>
                  <a:pt x="8014" y="22706"/>
                  <a:pt x="7629" y="22827"/>
                  <a:pt x="7326" y="23071"/>
                </a:cubicBezTo>
                <a:cubicBezTo>
                  <a:pt x="6657" y="23557"/>
                  <a:pt x="6262" y="24286"/>
                  <a:pt x="6201" y="25107"/>
                </a:cubicBezTo>
                <a:cubicBezTo>
                  <a:pt x="6170" y="26597"/>
                  <a:pt x="7234" y="27843"/>
                  <a:pt x="8146" y="28603"/>
                </a:cubicBezTo>
                <a:cubicBezTo>
                  <a:pt x="11372" y="31375"/>
                  <a:pt x="15885" y="31880"/>
                  <a:pt x="19427" y="31880"/>
                </a:cubicBezTo>
                <a:cubicBezTo>
                  <a:pt x="19923" y="31880"/>
                  <a:pt x="20400" y="31870"/>
                  <a:pt x="20852" y="31855"/>
                </a:cubicBezTo>
                <a:cubicBezTo>
                  <a:pt x="21794" y="31825"/>
                  <a:pt x="22736" y="31764"/>
                  <a:pt x="23648" y="31733"/>
                </a:cubicBezTo>
                <a:cubicBezTo>
                  <a:pt x="25095" y="31645"/>
                  <a:pt x="26564" y="31562"/>
                  <a:pt x="28031" y="31562"/>
                </a:cubicBezTo>
                <a:cubicBezTo>
                  <a:pt x="30108" y="31562"/>
                  <a:pt x="32183" y="31728"/>
                  <a:pt x="34195" y="32281"/>
                </a:cubicBezTo>
                <a:cubicBezTo>
                  <a:pt x="36445" y="32919"/>
                  <a:pt x="38512" y="34469"/>
                  <a:pt x="39454" y="36202"/>
                </a:cubicBezTo>
                <a:cubicBezTo>
                  <a:pt x="40001" y="37205"/>
                  <a:pt x="40122" y="38390"/>
                  <a:pt x="39788" y="39484"/>
                </a:cubicBezTo>
                <a:cubicBezTo>
                  <a:pt x="38944" y="41993"/>
                  <a:pt x="36049" y="42858"/>
                  <a:pt x="33094" y="42858"/>
                </a:cubicBezTo>
                <a:cubicBezTo>
                  <a:pt x="32434" y="42858"/>
                  <a:pt x="31770" y="42814"/>
                  <a:pt x="31125" y="42737"/>
                </a:cubicBezTo>
                <a:cubicBezTo>
                  <a:pt x="28511" y="42402"/>
                  <a:pt x="25897" y="41855"/>
                  <a:pt x="23344" y="41095"/>
                </a:cubicBezTo>
                <a:lnTo>
                  <a:pt x="22432" y="40852"/>
                </a:lnTo>
                <a:cubicBezTo>
                  <a:pt x="20760" y="40335"/>
                  <a:pt x="19028" y="39819"/>
                  <a:pt x="17265" y="39819"/>
                </a:cubicBezTo>
                <a:cubicBezTo>
                  <a:pt x="17234" y="39818"/>
                  <a:pt x="17204" y="39818"/>
                  <a:pt x="17174" y="39818"/>
                </a:cubicBezTo>
                <a:cubicBezTo>
                  <a:pt x="14370" y="39818"/>
                  <a:pt x="12637" y="41200"/>
                  <a:pt x="11915" y="42493"/>
                </a:cubicBezTo>
                <a:cubicBezTo>
                  <a:pt x="11338" y="43588"/>
                  <a:pt x="11247" y="44864"/>
                  <a:pt x="11642" y="46019"/>
                </a:cubicBezTo>
                <a:cubicBezTo>
                  <a:pt x="12250" y="48056"/>
                  <a:pt x="14165" y="50183"/>
                  <a:pt x="16505" y="51399"/>
                </a:cubicBezTo>
                <a:cubicBezTo>
                  <a:pt x="17356" y="51825"/>
                  <a:pt x="18268" y="52250"/>
                  <a:pt x="19180" y="52615"/>
                </a:cubicBezTo>
                <a:cubicBezTo>
                  <a:pt x="21672" y="53709"/>
                  <a:pt x="24256" y="54864"/>
                  <a:pt x="25776" y="57083"/>
                </a:cubicBezTo>
                <a:lnTo>
                  <a:pt x="25867" y="57053"/>
                </a:lnTo>
                <a:cubicBezTo>
                  <a:pt x="24317" y="54773"/>
                  <a:pt x="21733" y="53649"/>
                  <a:pt x="19210" y="52524"/>
                </a:cubicBezTo>
                <a:cubicBezTo>
                  <a:pt x="18329" y="52159"/>
                  <a:pt x="17387" y="51734"/>
                  <a:pt x="16535" y="51308"/>
                </a:cubicBezTo>
                <a:cubicBezTo>
                  <a:pt x="14225" y="50092"/>
                  <a:pt x="12341" y="48025"/>
                  <a:pt x="11733" y="46019"/>
                </a:cubicBezTo>
                <a:cubicBezTo>
                  <a:pt x="11338" y="44864"/>
                  <a:pt x="11459" y="43648"/>
                  <a:pt x="12006" y="42585"/>
                </a:cubicBezTo>
                <a:cubicBezTo>
                  <a:pt x="12706" y="41308"/>
                  <a:pt x="14438" y="39971"/>
                  <a:pt x="17204" y="39971"/>
                </a:cubicBezTo>
                <a:lnTo>
                  <a:pt x="17265" y="39971"/>
                </a:lnTo>
                <a:cubicBezTo>
                  <a:pt x="18997" y="39971"/>
                  <a:pt x="20730" y="40487"/>
                  <a:pt x="22402" y="40974"/>
                </a:cubicBezTo>
                <a:lnTo>
                  <a:pt x="23314" y="41247"/>
                </a:lnTo>
                <a:cubicBezTo>
                  <a:pt x="25867" y="41977"/>
                  <a:pt x="28481" y="42524"/>
                  <a:pt x="31125" y="42858"/>
                </a:cubicBezTo>
                <a:cubicBezTo>
                  <a:pt x="31787" y="42943"/>
                  <a:pt x="32471" y="42990"/>
                  <a:pt x="33151" y="42990"/>
                </a:cubicBezTo>
                <a:cubicBezTo>
                  <a:pt x="36124" y="42990"/>
                  <a:pt x="39038" y="42093"/>
                  <a:pt x="39879" y="39545"/>
                </a:cubicBezTo>
                <a:cubicBezTo>
                  <a:pt x="40244" y="38420"/>
                  <a:pt x="40122" y="37174"/>
                  <a:pt x="39545" y="36171"/>
                </a:cubicBezTo>
                <a:cubicBezTo>
                  <a:pt x="38603" y="34408"/>
                  <a:pt x="36505" y="32828"/>
                  <a:pt x="34226" y="32189"/>
                </a:cubicBezTo>
                <a:cubicBezTo>
                  <a:pt x="32174" y="31626"/>
                  <a:pt x="30047" y="31465"/>
                  <a:pt x="27915" y="31465"/>
                </a:cubicBezTo>
                <a:cubicBezTo>
                  <a:pt x="26477" y="31465"/>
                  <a:pt x="25037" y="31538"/>
                  <a:pt x="23618" y="31612"/>
                </a:cubicBezTo>
                <a:cubicBezTo>
                  <a:pt x="22706" y="31673"/>
                  <a:pt x="21794" y="31733"/>
                  <a:pt x="20852" y="31764"/>
                </a:cubicBezTo>
                <a:cubicBezTo>
                  <a:pt x="20453" y="31774"/>
                  <a:pt x="20035" y="31780"/>
                  <a:pt x="19602" y="31780"/>
                </a:cubicBezTo>
                <a:cubicBezTo>
                  <a:pt x="16045" y="31780"/>
                  <a:pt x="11486" y="31330"/>
                  <a:pt x="8207" y="28511"/>
                </a:cubicBezTo>
                <a:cubicBezTo>
                  <a:pt x="7326" y="27752"/>
                  <a:pt x="6292" y="26566"/>
                  <a:pt x="6322" y="25107"/>
                </a:cubicBezTo>
                <a:cubicBezTo>
                  <a:pt x="6353" y="24347"/>
                  <a:pt x="6748" y="23618"/>
                  <a:pt x="7386" y="23192"/>
                </a:cubicBezTo>
                <a:cubicBezTo>
                  <a:pt x="7678" y="22963"/>
                  <a:pt x="8041" y="22834"/>
                  <a:pt x="8407" y="22834"/>
                </a:cubicBezTo>
                <a:cubicBezTo>
                  <a:pt x="8575" y="22834"/>
                  <a:pt x="8743" y="22861"/>
                  <a:pt x="8906" y="22919"/>
                </a:cubicBezTo>
                <a:cubicBezTo>
                  <a:pt x="9484" y="23192"/>
                  <a:pt x="10000" y="23587"/>
                  <a:pt x="10335" y="24134"/>
                </a:cubicBezTo>
                <a:cubicBezTo>
                  <a:pt x="11763" y="25837"/>
                  <a:pt x="13374" y="27539"/>
                  <a:pt x="15441" y="28299"/>
                </a:cubicBezTo>
                <a:cubicBezTo>
                  <a:pt x="16084" y="28550"/>
                  <a:pt x="16821" y="28688"/>
                  <a:pt x="17564" y="28688"/>
                </a:cubicBezTo>
                <a:cubicBezTo>
                  <a:pt x="19070" y="28688"/>
                  <a:pt x="20605" y="28122"/>
                  <a:pt x="21460" y="26779"/>
                </a:cubicBezTo>
                <a:cubicBezTo>
                  <a:pt x="22128" y="25715"/>
                  <a:pt x="22219" y="24378"/>
                  <a:pt x="21703" y="23223"/>
                </a:cubicBezTo>
                <a:cubicBezTo>
                  <a:pt x="20852" y="21247"/>
                  <a:pt x="19149" y="19727"/>
                  <a:pt x="17083" y="19119"/>
                </a:cubicBezTo>
                <a:cubicBezTo>
                  <a:pt x="15752" y="18745"/>
                  <a:pt x="14380" y="18655"/>
                  <a:pt x="13013" y="18655"/>
                </a:cubicBezTo>
                <a:cubicBezTo>
                  <a:pt x="12381" y="18655"/>
                  <a:pt x="11750" y="18674"/>
                  <a:pt x="11125" y="18694"/>
                </a:cubicBezTo>
                <a:cubicBezTo>
                  <a:pt x="10659" y="18714"/>
                  <a:pt x="10193" y="18724"/>
                  <a:pt x="9728" y="18724"/>
                </a:cubicBezTo>
                <a:cubicBezTo>
                  <a:pt x="8798" y="18724"/>
                  <a:pt x="7873" y="18684"/>
                  <a:pt x="6961" y="18602"/>
                </a:cubicBezTo>
                <a:cubicBezTo>
                  <a:pt x="5228" y="18420"/>
                  <a:pt x="3587" y="17721"/>
                  <a:pt x="2219" y="16657"/>
                </a:cubicBezTo>
                <a:cubicBezTo>
                  <a:pt x="821" y="15472"/>
                  <a:pt x="122" y="13982"/>
                  <a:pt x="274" y="12463"/>
                </a:cubicBezTo>
                <a:cubicBezTo>
                  <a:pt x="631" y="9052"/>
                  <a:pt x="4622" y="7707"/>
                  <a:pt x="7833" y="7707"/>
                </a:cubicBezTo>
                <a:cubicBezTo>
                  <a:pt x="8170" y="7707"/>
                  <a:pt x="8500" y="7722"/>
                  <a:pt x="8815" y="7751"/>
                </a:cubicBezTo>
                <a:cubicBezTo>
                  <a:pt x="16019" y="8390"/>
                  <a:pt x="22189" y="12645"/>
                  <a:pt x="28147" y="16718"/>
                </a:cubicBezTo>
                <a:cubicBezTo>
                  <a:pt x="32341" y="19636"/>
                  <a:pt x="36688" y="22615"/>
                  <a:pt x="41430" y="24408"/>
                </a:cubicBezTo>
                <a:cubicBezTo>
                  <a:pt x="45021" y="25748"/>
                  <a:pt x="48675" y="26376"/>
                  <a:pt x="52252" y="26376"/>
                </a:cubicBezTo>
                <a:cubicBezTo>
                  <a:pt x="67020" y="26376"/>
                  <a:pt x="80474" y="15660"/>
                  <a:pt x="8279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27"/>
          <p:cNvSpPr txBox="1">
            <a:spLocks noGrp="1"/>
          </p:cNvSpPr>
          <p:nvPr>
            <p:ph type="subTitle" idx="1"/>
          </p:nvPr>
        </p:nvSpPr>
        <p:spPr>
          <a:xfrm>
            <a:off x="720000" y="1686900"/>
            <a:ext cx="3993300" cy="2223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2"/>
              </a:buClr>
              <a:buSzPts val="1800"/>
              <a:buFont typeface="Arimo"/>
              <a:buChar char="●"/>
              <a:defRPr sz="1400"/>
            </a:lvl1pPr>
            <a:lvl2pPr lvl="1" rtl="0">
              <a:spcBef>
                <a:spcPts val="0"/>
              </a:spcBef>
              <a:spcAft>
                <a:spcPts val="0"/>
              </a:spcAft>
              <a:buClr>
                <a:srgbClr val="000000"/>
              </a:buClr>
              <a:buSzPts val="1400"/>
              <a:buFont typeface="Arimo"/>
              <a:buChar char="○"/>
              <a:defRPr/>
            </a:lvl2pPr>
            <a:lvl3pPr lvl="2" rtl="0">
              <a:spcBef>
                <a:spcPts val="0"/>
              </a:spcBef>
              <a:spcAft>
                <a:spcPts val="0"/>
              </a:spcAft>
              <a:buClr>
                <a:srgbClr val="000000"/>
              </a:buClr>
              <a:buSzPts val="1400"/>
              <a:buFont typeface="Arimo"/>
              <a:buChar char="■"/>
              <a:defRPr/>
            </a:lvl3pPr>
            <a:lvl4pPr lvl="3" rtl="0">
              <a:spcBef>
                <a:spcPts val="0"/>
              </a:spcBef>
              <a:spcAft>
                <a:spcPts val="0"/>
              </a:spcAft>
              <a:buClr>
                <a:srgbClr val="000000"/>
              </a:buClr>
              <a:buSzPts val="1400"/>
              <a:buFont typeface="Arimo"/>
              <a:buChar char="●"/>
              <a:defRPr/>
            </a:lvl4pPr>
            <a:lvl5pPr lvl="4" rtl="0">
              <a:spcBef>
                <a:spcPts val="0"/>
              </a:spcBef>
              <a:spcAft>
                <a:spcPts val="0"/>
              </a:spcAft>
              <a:buClr>
                <a:srgbClr val="000000"/>
              </a:buClr>
              <a:buSzPts val="1400"/>
              <a:buFont typeface="Arimo"/>
              <a:buChar char="○"/>
              <a:defRPr/>
            </a:lvl5pPr>
            <a:lvl6pPr lvl="5" rtl="0">
              <a:spcBef>
                <a:spcPts val="0"/>
              </a:spcBef>
              <a:spcAft>
                <a:spcPts val="0"/>
              </a:spcAft>
              <a:buClr>
                <a:srgbClr val="000000"/>
              </a:buClr>
              <a:buSzPts val="1400"/>
              <a:buFont typeface="Arimo"/>
              <a:buChar char="■"/>
              <a:defRPr/>
            </a:lvl6pPr>
            <a:lvl7pPr lvl="6" rtl="0">
              <a:spcBef>
                <a:spcPts val="0"/>
              </a:spcBef>
              <a:spcAft>
                <a:spcPts val="0"/>
              </a:spcAft>
              <a:buClr>
                <a:srgbClr val="000000"/>
              </a:buClr>
              <a:buSzPts val="1400"/>
              <a:buFont typeface="Arimo"/>
              <a:buChar char="●"/>
              <a:defRPr/>
            </a:lvl7pPr>
            <a:lvl8pPr lvl="7" rtl="0">
              <a:spcBef>
                <a:spcPts val="0"/>
              </a:spcBef>
              <a:spcAft>
                <a:spcPts val="0"/>
              </a:spcAft>
              <a:buClr>
                <a:srgbClr val="000000"/>
              </a:buClr>
              <a:buSzPts val="1400"/>
              <a:buFont typeface="Arimo"/>
              <a:buChar char="○"/>
              <a:defRPr/>
            </a:lvl8pPr>
            <a:lvl9pPr lvl="8" rtl="0">
              <a:spcBef>
                <a:spcPts val="0"/>
              </a:spcBef>
              <a:spcAft>
                <a:spcPts val="0"/>
              </a:spcAft>
              <a:buClr>
                <a:srgbClr val="000000"/>
              </a:buClr>
              <a:buSzPts val="1400"/>
              <a:buFont typeface="Arimo"/>
              <a:buChar char="■"/>
              <a:defRPr/>
            </a:lvl9pPr>
          </a:lstStyle>
          <a:p>
            <a:endParaRPr/>
          </a:p>
        </p:txBody>
      </p:sp>
      <p:sp>
        <p:nvSpPr>
          <p:cNvPr id="802" name="Google Shape;802;p27"/>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Section header 1">
  <p:cSld name="CUSTOM_5">
    <p:bg>
      <p:bgPr>
        <a:solidFill>
          <a:schemeClr val="dk2"/>
        </a:solidFill>
        <a:effectLst/>
      </p:bgPr>
    </p:bg>
    <p:spTree>
      <p:nvGrpSpPr>
        <p:cNvPr id="1" name="Shape 803"/>
        <p:cNvGrpSpPr/>
        <p:nvPr/>
      </p:nvGrpSpPr>
      <p:grpSpPr>
        <a:xfrm>
          <a:off x="0" y="0"/>
          <a:ext cx="0" cy="0"/>
          <a:chOff x="0" y="0"/>
          <a:chExt cx="0" cy="0"/>
        </a:xfrm>
      </p:grpSpPr>
      <p:sp>
        <p:nvSpPr>
          <p:cNvPr id="804" name="Google Shape;804;p28"/>
          <p:cNvSpPr txBox="1">
            <a:spLocks noGrp="1"/>
          </p:cNvSpPr>
          <p:nvPr>
            <p:ph type="title"/>
          </p:nvPr>
        </p:nvSpPr>
        <p:spPr>
          <a:xfrm>
            <a:off x="720000" y="2924800"/>
            <a:ext cx="3852000" cy="6774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805" name="Google Shape;805;p28"/>
          <p:cNvSpPr txBox="1">
            <a:spLocks noGrp="1"/>
          </p:cNvSpPr>
          <p:nvPr>
            <p:ph type="title" idx="2" hasCustomPrompt="1"/>
          </p:nvPr>
        </p:nvSpPr>
        <p:spPr>
          <a:xfrm>
            <a:off x="720000" y="1106125"/>
            <a:ext cx="4169100" cy="1513800"/>
          </a:xfrm>
          <a:prstGeom prst="rect">
            <a:avLst/>
          </a:prstGeom>
        </p:spPr>
        <p:txBody>
          <a:bodyPr spcFirstLastPara="1" wrap="square" lIns="91425" tIns="91425" rIns="91425" bIns="91425" anchor="ctr" anchorCtr="0">
            <a:noAutofit/>
          </a:bodyPr>
          <a:lstStyle>
            <a:lvl1pPr lvl="0" rtl="0">
              <a:spcBef>
                <a:spcPts val="0"/>
              </a:spcBef>
              <a:spcAft>
                <a:spcPts val="0"/>
              </a:spcAft>
              <a:buSzPts val="12000"/>
              <a:buNone/>
              <a:defRPr sz="12000">
                <a:solidFill>
                  <a:schemeClr val="l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806" name="Google Shape;806;p28"/>
          <p:cNvSpPr txBox="1">
            <a:spLocks noGrp="1"/>
          </p:cNvSpPr>
          <p:nvPr>
            <p:ph type="subTitle" idx="1"/>
          </p:nvPr>
        </p:nvSpPr>
        <p:spPr>
          <a:xfrm>
            <a:off x="720000" y="3876425"/>
            <a:ext cx="3852000" cy="42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07" name="Google Shape;807;p28"/>
          <p:cNvSpPr/>
          <p:nvPr/>
        </p:nvSpPr>
        <p:spPr>
          <a:xfrm rot="-6081682">
            <a:off x="-684289" y="-868650"/>
            <a:ext cx="3973214" cy="3533242"/>
          </a:xfrm>
          <a:custGeom>
            <a:avLst/>
            <a:gdLst/>
            <a:ahLst/>
            <a:cxnLst/>
            <a:rect l="l" t="t" r="r" b="b"/>
            <a:pathLst>
              <a:path w="46932" h="41735" extrusionOk="0">
                <a:moveTo>
                  <a:pt x="24747" y="1"/>
                </a:moveTo>
                <a:cubicBezTo>
                  <a:pt x="24553" y="1"/>
                  <a:pt x="24359" y="2"/>
                  <a:pt x="24165" y="4"/>
                </a:cubicBezTo>
                <a:lnTo>
                  <a:pt x="22858" y="34"/>
                </a:lnTo>
                <a:cubicBezTo>
                  <a:pt x="17266" y="95"/>
                  <a:pt x="10366" y="338"/>
                  <a:pt x="6262" y="4259"/>
                </a:cubicBezTo>
                <a:cubicBezTo>
                  <a:pt x="3557" y="6903"/>
                  <a:pt x="3162" y="11888"/>
                  <a:pt x="2402" y="15384"/>
                </a:cubicBezTo>
                <a:cubicBezTo>
                  <a:pt x="1338" y="19974"/>
                  <a:pt x="639" y="24624"/>
                  <a:pt x="335" y="29305"/>
                </a:cubicBezTo>
                <a:cubicBezTo>
                  <a:pt x="1" y="35658"/>
                  <a:pt x="2949" y="38606"/>
                  <a:pt x="9089" y="39487"/>
                </a:cubicBezTo>
                <a:cubicBezTo>
                  <a:pt x="14439" y="40247"/>
                  <a:pt x="19788" y="40946"/>
                  <a:pt x="25168" y="41311"/>
                </a:cubicBezTo>
                <a:cubicBezTo>
                  <a:pt x="27398" y="41460"/>
                  <a:pt x="29745" y="41734"/>
                  <a:pt x="32062" y="41734"/>
                </a:cubicBezTo>
                <a:cubicBezTo>
                  <a:pt x="34009" y="41734"/>
                  <a:pt x="35934" y="41541"/>
                  <a:pt x="37752" y="40916"/>
                </a:cubicBezTo>
                <a:cubicBezTo>
                  <a:pt x="41795" y="39548"/>
                  <a:pt x="43497" y="35749"/>
                  <a:pt x="44196" y="31767"/>
                </a:cubicBezTo>
                <a:cubicBezTo>
                  <a:pt x="45108" y="26782"/>
                  <a:pt x="45564" y="21736"/>
                  <a:pt x="46293" y="16752"/>
                </a:cubicBezTo>
                <a:cubicBezTo>
                  <a:pt x="46932" y="12405"/>
                  <a:pt x="46628" y="7542"/>
                  <a:pt x="42768" y="4715"/>
                </a:cubicBezTo>
                <a:cubicBezTo>
                  <a:pt x="37610" y="972"/>
                  <a:pt x="30965" y="1"/>
                  <a:pt x="247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28"/>
          <p:cNvSpPr/>
          <p:nvPr/>
        </p:nvSpPr>
        <p:spPr>
          <a:xfrm flipH="1">
            <a:off x="-223694" y="4436238"/>
            <a:ext cx="1204450" cy="538575"/>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9" name="Google Shape;809;p28"/>
          <p:cNvGrpSpPr/>
          <p:nvPr/>
        </p:nvGrpSpPr>
        <p:grpSpPr>
          <a:xfrm rot="-2386321" flipH="1">
            <a:off x="3715352" y="466885"/>
            <a:ext cx="976995" cy="1467461"/>
            <a:chOff x="5900825" y="3389400"/>
            <a:chExt cx="558550" cy="838950"/>
          </a:xfrm>
        </p:grpSpPr>
        <p:sp>
          <p:nvSpPr>
            <p:cNvPr id="810" name="Google Shape;810;p28"/>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28"/>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28"/>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28"/>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28"/>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28"/>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28"/>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28"/>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28"/>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28"/>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28"/>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28"/>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28"/>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28"/>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28"/>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28"/>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28"/>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28"/>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28"/>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28"/>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28"/>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28"/>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28"/>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28"/>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28"/>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28"/>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28"/>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28"/>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28"/>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28"/>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0" name="Google Shape;840;p28"/>
          <p:cNvSpPr/>
          <p:nvPr/>
        </p:nvSpPr>
        <p:spPr>
          <a:xfrm rot="8733118">
            <a:off x="5301784" y="83015"/>
            <a:ext cx="1204538" cy="538614"/>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Section header 2">
  <p:cSld name="CUSTOM_5_1">
    <p:bg>
      <p:bgPr>
        <a:solidFill>
          <a:schemeClr val="dk2"/>
        </a:solidFill>
        <a:effectLst/>
      </p:bgPr>
    </p:bg>
    <p:spTree>
      <p:nvGrpSpPr>
        <p:cNvPr id="1" name="Shape 841"/>
        <p:cNvGrpSpPr/>
        <p:nvPr/>
      </p:nvGrpSpPr>
      <p:grpSpPr>
        <a:xfrm>
          <a:off x="0" y="0"/>
          <a:ext cx="0" cy="0"/>
          <a:chOff x="0" y="0"/>
          <a:chExt cx="0" cy="0"/>
        </a:xfrm>
      </p:grpSpPr>
      <p:sp>
        <p:nvSpPr>
          <p:cNvPr id="842" name="Google Shape;842;p29"/>
          <p:cNvSpPr txBox="1">
            <a:spLocks noGrp="1"/>
          </p:cNvSpPr>
          <p:nvPr>
            <p:ph type="title"/>
          </p:nvPr>
        </p:nvSpPr>
        <p:spPr>
          <a:xfrm>
            <a:off x="4572000" y="2924800"/>
            <a:ext cx="3852000" cy="677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843" name="Google Shape;843;p29"/>
          <p:cNvSpPr txBox="1">
            <a:spLocks noGrp="1"/>
          </p:cNvSpPr>
          <p:nvPr>
            <p:ph type="title" idx="2" hasCustomPrompt="1"/>
          </p:nvPr>
        </p:nvSpPr>
        <p:spPr>
          <a:xfrm>
            <a:off x="4254900" y="1106125"/>
            <a:ext cx="4169100" cy="15138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12000"/>
              <a:buNone/>
              <a:defRPr sz="12000">
                <a:solidFill>
                  <a:schemeClr val="l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844" name="Google Shape;844;p29"/>
          <p:cNvSpPr txBox="1">
            <a:spLocks noGrp="1"/>
          </p:cNvSpPr>
          <p:nvPr>
            <p:ph type="subTitle" idx="1"/>
          </p:nvPr>
        </p:nvSpPr>
        <p:spPr>
          <a:xfrm>
            <a:off x="4572000" y="3876425"/>
            <a:ext cx="3852000" cy="4248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45" name="Google Shape;845;p29"/>
          <p:cNvSpPr/>
          <p:nvPr/>
        </p:nvSpPr>
        <p:spPr>
          <a:xfrm>
            <a:off x="-243418" y="3109699"/>
            <a:ext cx="4370753" cy="2143525"/>
          </a:xfrm>
          <a:custGeom>
            <a:avLst/>
            <a:gdLst/>
            <a:ahLst/>
            <a:cxnLst/>
            <a:rect l="l" t="t" r="r" b="b"/>
            <a:pathLst>
              <a:path w="35746" h="17530" extrusionOk="0">
                <a:moveTo>
                  <a:pt x="19446" y="0"/>
                </a:moveTo>
                <a:cubicBezTo>
                  <a:pt x="18476" y="0"/>
                  <a:pt x="17503" y="59"/>
                  <a:pt x="16536" y="143"/>
                </a:cubicBezTo>
                <a:cubicBezTo>
                  <a:pt x="13162" y="417"/>
                  <a:pt x="9696" y="1025"/>
                  <a:pt x="6596" y="3274"/>
                </a:cubicBezTo>
                <a:cubicBezTo>
                  <a:pt x="4225" y="4976"/>
                  <a:pt x="2067" y="7833"/>
                  <a:pt x="882" y="11542"/>
                </a:cubicBezTo>
                <a:cubicBezTo>
                  <a:pt x="639" y="12301"/>
                  <a:pt x="456" y="13092"/>
                  <a:pt x="304" y="13882"/>
                </a:cubicBezTo>
                <a:cubicBezTo>
                  <a:pt x="122" y="14824"/>
                  <a:pt x="31" y="15766"/>
                  <a:pt x="0" y="16709"/>
                </a:cubicBezTo>
                <a:cubicBezTo>
                  <a:pt x="1048" y="17233"/>
                  <a:pt x="2137" y="17327"/>
                  <a:pt x="3233" y="17327"/>
                </a:cubicBezTo>
                <a:cubicBezTo>
                  <a:pt x="3473" y="17327"/>
                  <a:pt x="3712" y="17322"/>
                  <a:pt x="3952" y="17317"/>
                </a:cubicBezTo>
                <a:lnTo>
                  <a:pt x="19849" y="17256"/>
                </a:lnTo>
                <a:cubicBezTo>
                  <a:pt x="20691" y="17256"/>
                  <a:pt x="21531" y="17253"/>
                  <a:pt x="22370" y="17253"/>
                </a:cubicBezTo>
                <a:cubicBezTo>
                  <a:pt x="24467" y="17253"/>
                  <a:pt x="26557" y="17269"/>
                  <a:pt x="28663" y="17377"/>
                </a:cubicBezTo>
                <a:cubicBezTo>
                  <a:pt x="29989" y="17429"/>
                  <a:pt x="31325" y="17530"/>
                  <a:pt x="32654" y="17530"/>
                </a:cubicBezTo>
                <a:cubicBezTo>
                  <a:pt x="33671" y="17530"/>
                  <a:pt x="34683" y="17471"/>
                  <a:pt x="35685" y="17286"/>
                </a:cubicBezTo>
                <a:lnTo>
                  <a:pt x="35746" y="17286"/>
                </a:lnTo>
                <a:cubicBezTo>
                  <a:pt x="34621" y="10295"/>
                  <a:pt x="31186" y="4307"/>
                  <a:pt x="26870" y="1785"/>
                </a:cubicBezTo>
                <a:cubicBezTo>
                  <a:pt x="24496" y="400"/>
                  <a:pt x="21979" y="0"/>
                  <a:pt x="1944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29"/>
          <p:cNvSpPr/>
          <p:nvPr/>
        </p:nvSpPr>
        <p:spPr>
          <a:xfrm rot="10264146">
            <a:off x="6508981" y="-639187"/>
            <a:ext cx="2829971" cy="1730424"/>
          </a:xfrm>
          <a:custGeom>
            <a:avLst/>
            <a:gdLst/>
            <a:ahLst/>
            <a:cxnLst/>
            <a:rect l="l" t="t" r="r" b="b"/>
            <a:pathLst>
              <a:path w="88087" h="53862" extrusionOk="0">
                <a:moveTo>
                  <a:pt x="7265" y="0"/>
                </a:moveTo>
                <a:cubicBezTo>
                  <a:pt x="7234" y="4013"/>
                  <a:pt x="9180" y="8238"/>
                  <a:pt x="12766" y="11885"/>
                </a:cubicBezTo>
                <a:cubicBezTo>
                  <a:pt x="16687" y="15897"/>
                  <a:pt x="21885" y="18815"/>
                  <a:pt x="28268" y="20517"/>
                </a:cubicBezTo>
                <a:cubicBezTo>
                  <a:pt x="32783" y="21723"/>
                  <a:pt x="37861" y="22344"/>
                  <a:pt x="43392" y="22344"/>
                </a:cubicBezTo>
                <a:cubicBezTo>
                  <a:pt x="44415" y="22344"/>
                  <a:pt x="45453" y="22323"/>
                  <a:pt x="46505" y="22280"/>
                </a:cubicBezTo>
                <a:cubicBezTo>
                  <a:pt x="51034" y="22098"/>
                  <a:pt x="55655" y="21612"/>
                  <a:pt x="60092" y="21125"/>
                </a:cubicBezTo>
                <a:cubicBezTo>
                  <a:pt x="65707" y="20527"/>
                  <a:pt x="71462" y="19911"/>
                  <a:pt x="77198" y="19911"/>
                </a:cubicBezTo>
                <a:cubicBezTo>
                  <a:pt x="79038" y="19911"/>
                  <a:pt x="80876" y="19975"/>
                  <a:pt x="82707" y="20122"/>
                </a:cubicBezTo>
                <a:cubicBezTo>
                  <a:pt x="84287" y="20244"/>
                  <a:pt x="86324" y="20821"/>
                  <a:pt x="87327" y="22007"/>
                </a:cubicBezTo>
                <a:cubicBezTo>
                  <a:pt x="87752" y="22493"/>
                  <a:pt x="87965" y="23131"/>
                  <a:pt x="87904" y="23770"/>
                </a:cubicBezTo>
                <a:cubicBezTo>
                  <a:pt x="87813" y="24894"/>
                  <a:pt x="86962" y="25897"/>
                  <a:pt x="85290" y="26809"/>
                </a:cubicBezTo>
                <a:cubicBezTo>
                  <a:pt x="79980" y="29767"/>
                  <a:pt x="73990" y="30678"/>
                  <a:pt x="68380" y="30678"/>
                </a:cubicBezTo>
                <a:cubicBezTo>
                  <a:pt x="64132" y="30678"/>
                  <a:pt x="60102" y="30156"/>
                  <a:pt x="56749" y="29606"/>
                </a:cubicBezTo>
                <a:cubicBezTo>
                  <a:pt x="54317" y="29180"/>
                  <a:pt x="51794" y="28694"/>
                  <a:pt x="49363" y="28207"/>
                </a:cubicBezTo>
                <a:cubicBezTo>
                  <a:pt x="43137" y="26995"/>
                  <a:pt x="36696" y="25710"/>
                  <a:pt x="30273" y="25710"/>
                </a:cubicBezTo>
                <a:cubicBezTo>
                  <a:pt x="29452" y="25710"/>
                  <a:pt x="28632" y="25731"/>
                  <a:pt x="27812" y="25776"/>
                </a:cubicBezTo>
                <a:cubicBezTo>
                  <a:pt x="23891" y="25958"/>
                  <a:pt x="20031" y="26688"/>
                  <a:pt x="16323" y="27904"/>
                </a:cubicBezTo>
                <a:cubicBezTo>
                  <a:pt x="13708" y="28755"/>
                  <a:pt x="9331" y="30761"/>
                  <a:pt x="9058" y="34651"/>
                </a:cubicBezTo>
                <a:cubicBezTo>
                  <a:pt x="8967" y="36050"/>
                  <a:pt x="9544" y="37296"/>
                  <a:pt x="10547" y="37873"/>
                </a:cubicBezTo>
                <a:cubicBezTo>
                  <a:pt x="10997" y="38139"/>
                  <a:pt x="11529" y="38267"/>
                  <a:pt x="12181" y="38267"/>
                </a:cubicBezTo>
                <a:cubicBezTo>
                  <a:pt x="12498" y="38267"/>
                  <a:pt x="12844" y="38237"/>
                  <a:pt x="13222" y="38177"/>
                </a:cubicBezTo>
                <a:cubicBezTo>
                  <a:pt x="15563" y="37782"/>
                  <a:pt x="17690" y="36566"/>
                  <a:pt x="19757" y="35381"/>
                </a:cubicBezTo>
                <a:cubicBezTo>
                  <a:pt x="22296" y="33922"/>
                  <a:pt x="24695" y="32547"/>
                  <a:pt x="27437" y="32547"/>
                </a:cubicBezTo>
                <a:cubicBezTo>
                  <a:pt x="27551" y="32547"/>
                  <a:pt x="27666" y="32549"/>
                  <a:pt x="27782" y="32554"/>
                </a:cubicBezTo>
                <a:cubicBezTo>
                  <a:pt x="28602" y="32584"/>
                  <a:pt x="29697" y="32797"/>
                  <a:pt x="30305" y="33588"/>
                </a:cubicBezTo>
                <a:cubicBezTo>
                  <a:pt x="30669" y="34104"/>
                  <a:pt x="30791" y="34773"/>
                  <a:pt x="30578" y="35411"/>
                </a:cubicBezTo>
                <a:cubicBezTo>
                  <a:pt x="30274" y="36354"/>
                  <a:pt x="29575" y="37144"/>
                  <a:pt x="28633" y="37539"/>
                </a:cubicBezTo>
                <a:cubicBezTo>
                  <a:pt x="27933" y="37809"/>
                  <a:pt x="27200" y="37897"/>
                  <a:pt x="26455" y="37897"/>
                </a:cubicBezTo>
                <a:cubicBezTo>
                  <a:pt x="25777" y="37897"/>
                  <a:pt x="25089" y="37824"/>
                  <a:pt x="24408" y="37752"/>
                </a:cubicBezTo>
                <a:lnTo>
                  <a:pt x="23648" y="37661"/>
                </a:lnTo>
                <a:cubicBezTo>
                  <a:pt x="22982" y="37599"/>
                  <a:pt x="22314" y="37568"/>
                  <a:pt x="21646" y="37568"/>
                </a:cubicBezTo>
                <a:cubicBezTo>
                  <a:pt x="13783" y="37568"/>
                  <a:pt x="5965" y="41781"/>
                  <a:pt x="1763" y="48421"/>
                </a:cubicBezTo>
                <a:cubicBezTo>
                  <a:pt x="365" y="50609"/>
                  <a:pt x="30" y="52433"/>
                  <a:pt x="730" y="53861"/>
                </a:cubicBezTo>
                <a:lnTo>
                  <a:pt x="851" y="53770"/>
                </a:lnTo>
                <a:cubicBezTo>
                  <a:pt x="0" y="52038"/>
                  <a:pt x="942" y="49910"/>
                  <a:pt x="1854" y="48451"/>
                </a:cubicBezTo>
                <a:cubicBezTo>
                  <a:pt x="6054" y="41842"/>
                  <a:pt x="13815" y="37659"/>
                  <a:pt x="21642" y="37659"/>
                </a:cubicBezTo>
                <a:cubicBezTo>
                  <a:pt x="22311" y="37659"/>
                  <a:pt x="22980" y="37689"/>
                  <a:pt x="23648" y="37752"/>
                </a:cubicBezTo>
                <a:lnTo>
                  <a:pt x="24408" y="37843"/>
                </a:lnTo>
                <a:cubicBezTo>
                  <a:pt x="25089" y="37915"/>
                  <a:pt x="25784" y="37988"/>
                  <a:pt x="26473" y="37988"/>
                </a:cubicBezTo>
                <a:cubicBezTo>
                  <a:pt x="27229" y="37988"/>
                  <a:pt x="27978" y="37901"/>
                  <a:pt x="28694" y="37630"/>
                </a:cubicBezTo>
                <a:cubicBezTo>
                  <a:pt x="29666" y="37205"/>
                  <a:pt x="30396" y="36384"/>
                  <a:pt x="30700" y="35381"/>
                </a:cubicBezTo>
                <a:cubicBezTo>
                  <a:pt x="30912" y="34743"/>
                  <a:pt x="30821" y="34043"/>
                  <a:pt x="30426" y="33496"/>
                </a:cubicBezTo>
                <a:cubicBezTo>
                  <a:pt x="29788" y="32645"/>
                  <a:pt x="28663" y="32432"/>
                  <a:pt x="27812" y="32402"/>
                </a:cubicBezTo>
                <a:cubicBezTo>
                  <a:pt x="27741" y="32401"/>
                  <a:pt x="27669" y="32400"/>
                  <a:pt x="27598" y="32400"/>
                </a:cubicBezTo>
                <a:cubicBezTo>
                  <a:pt x="26241" y="32400"/>
                  <a:pt x="24890" y="32674"/>
                  <a:pt x="23648" y="33223"/>
                </a:cubicBezTo>
                <a:cubicBezTo>
                  <a:pt x="22280" y="33800"/>
                  <a:pt x="20973" y="34499"/>
                  <a:pt x="19727" y="35259"/>
                </a:cubicBezTo>
                <a:cubicBezTo>
                  <a:pt x="17660" y="36414"/>
                  <a:pt x="15532" y="37630"/>
                  <a:pt x="13222" y="38025"/>
                </a:cubicBezTo>
                <a:cubicBezTo>
                  <a:pt x="12857" y="38086"/>
                  <a:pt x="12520" y="38116"/>
                  <a:pt x="12207" y="38116"/>
                </a:cubicBezTo>
                <a:cubicBezTo>
                  <a:pt x="11581" y="38116"/>
                  <a:pt x="11054" y="37995"/>
                  <a:pt x="10608" y="37752"/>
                </a:cubicBezTo>
                <a:cubicBezTo>
                  <a:pt x="9666" y="37205"/>
                  <a:pt x="9119" y="35989"/>
                  <a:pt x="9210" y="34621"/>
                </a:cubicBezTo>
                <a:cubicBezTo>
                  <a:pt x="9453" y="30822"/>
                  <a:pt x="13800" y="28846"/>
                  <a:pt x="16383" y="27995"/>
                </a:cubicBezTo>
                <a:cubicBezTo>
                  <a:pt x="20061" y="26779"/>
                  <a:pt x="23921" y="26049"/>
                  <a:pt x="27812" y="25867"/>
                </a:cubicBezTo>
                <a:cubicBezTo>
                  <a:pt x="28591" y="25828"/>
                  <a:pt x="29371" y="25809"/>
                  <a:pt x="30150" y="25809"/>
                </a:cubicBezTo>
                <a:cubicBezTo>
                  <a:pt x="36608" y="25809"/>
                  <a:pt x="43070" y="27078"/>
                  <a:pt x="49363" y="28299"/>
                </a:cubicBezTo>
                <a:cubicBezTo>
                  <a:pt x="51764" y="28785"/>
                  <a:pt x="54287" y="29271"/>
                  <a:pt x="56749" y="29697"/>
                </a:cubicBezTo>
                <a:cubicBezTo>
                  <a:pt x="60128" y="30249"/>
                  <a:pt x="64189" y="30778"/>
                  <a:pt x="68465" y="30778"/>
                </a:cubicBezTo>
                <a:cubicBezTo>
                  <a:pt x="74075" y="30778"/>
                  <a:pt x="80056" y="29867"/>
                  <a:pt x="85351" y="26900"/>
                </a:cubicBezTo>
                <a:cubicBezTo>
                  <a:pt x="87023" y="25928"/>
                  <a:pt x="87904" y="24925"/>
                  <a:pt x="87996" y="23770"/>
                </a:cubicBezTo>
                <a:cubicBezTo>
                  <a:pt x="88087" y="23101"/>
                  <a:pt x="87844" y="22432"/>
                  <a:pt x="87388" y="21916"/>
                </a:cubicBezTo>
                <a:cubicBezTo>
                  <a:pt x="86385" y="20700"/>
                  <a:pt x="84287" y="20153"/>
                  <a:pt x="82707" y="20001"/>
                </a:cubicBezTo>
                <a:cubicBezTo>
                  <a:pt x="80868" y="19853"/>
                  <a:pt x="79025" y="19790"/>
                  <a:pt x="77180" y="19790"/>
                </a:cubicBezTo>
                <a:cubicBezTo>
                  <a:pt x="71432" y="19790"/>
                  <a:pt x="65677" y="20405"/>
                  <a:pt x="60062" y="21004"/>
                </a:cubicBezTo>
                <a:cubicBezTo>
                  <a:pt x="55624" y="21490"/>
                  <a:pt x="51034" y="21976"/>
                  <a:pt x="46475" y="22159"/>
                </a:cubicBezTo>
                <a:cubicBezTo>
                  <a:pt x="45422" y="22201"/>
                  <a:pt x="44385" y="22223"/>
                  <a:pt x="43364" y="22223"/>
                </a:cubicBezTo>
                <a:cubicBezTo>
                  <a:pt x="37840" y="22223"/>
                  <a:pt x="32788" y="21602"/>
                  <a:pt x="28298" y="20396"/>
                </a:cubicBezTo>
                <a:cubicBezTo>
                  <a:pt x="21946" y="18694"/>
                  <a:pt x="16748" y="15806"/>
                  <a:pt x="12827" y="11794"/>
                </a:cubicBezTo>
                <a:cubicBezTo>
                  <a:pt x="9301" y="8177"/>
                  <a:pt x="7356" y="3982"/>
                  <a:pt x="7356"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29"/>
          <p:cNvSpPr/>
          <p:nvPr/>
        </p:nvSpPr>
        <p:spPr>
          <a:xfrm rot="6818980">
            <a:off x="-742672" y="3099299"/>
            <a:ext cx="2509916" cy="1730408"/>
          </a:xfrm>
          <a:custGeom>
            <a:avLst/>
            <a:gdLst/>
            <a:ahLst/>
            <a:cxnLst/>
            <a:rect l="l" t="t" r="r" b="b"/>
            <a:pathLst>
              <a:path w="82799" h="57084" extrusionOk="0">
                <a:moveTo>
                  <a:pt x="82676" y="0"/>
                </a:moveTo>
                <a:cubicBezTo>
                  <a:pt x="80376" y="15591"/>
                  <a:pt x="66960" y="26274"/>
                  <a:pt x="52252" y="26274"/>
                </a:cubicBezTo>
                <a:cubicBezTo>
                  <a:pt x="48694" y="26274"/>
                  <a:pt x="45061" y="25649"/>
                  <a:pt x="41490" y="24317"/>
                </a:cubicBezTo>
                <a:cubicBezTo>
                  <a:pt x="36749" y="22524"/>
                  <a:pt x="32402" y="19545"/>
                  <a:pt x="28207" y="16657"/>
                </a:cubicBezTo>
                <a:cubicBezTo>
                  <a:pt x="22250" y="12554"/>
                  <a:pt x="16079" y="8298"/>
                  <a:pt x="8845" y="7630"/>
                </a:cubicBezTo>
                <a:cubicBezTo>
                  <a:pt x="8538" y="7602"/>
                  <a:pt x="8217" y="7587"/>
                  <a:pt x="7888" y="7587"/>
                </a:cubicBezTo>
                <a:cubicBezTo>
                  <a:pt x="4635" y="7587"/>
                  <a:pt x="541" y="8985"/>
                  <a:pt x="183" y="12463"/>
                </a:cubicBezTo>
                <a:cubicBezTo>
                  <a:pt x="0" y="14043"/>
                  <a:pt x="730" y="15533"/>
                  <a:pt x="2158" y="16748"/>
                </a:cubicBezTo>
                <a:cubicBezTo>
                  <a:pt x="3526" y="17843"/>
                  <a:pt x="5198" y="18542"/>
                  <a:pt x="6961" y="18754"/>
                </a:cubicBezTo>
                <a:cubicBezTo>
                  <a:pt x="7789" y="18828"/>
                  <a:pt x="8628" y="18868"/>
                  <a:pt x="9472" y="18868"/>
                </a:cubicBezTo>
                <a:cubicBezTo>
                  <a:pt x="10022" y="18868"/>
                  <a:pt x="10573" y="18851"/>
                  <a:pt x="11125" y="18815"/>
                </a:cubicBezTo>
                <a:cubicBezTo>
                  <a:pt x="11696" y="18798"/>
                  <a:pt x="12273" y="18783"/>
                  <a:pt x="12850" y="18783"/>
                </a:cubicBezTo>
                <a:cubicBezTo>
                  <a:pt x="14268" y="18783"/>
                  <a:pt x="15691" y="18874"/>
                  <a:pt x="17052" y="19241"/>
                </a:cubicBezTo>
                <a:cubicBezTo>
                  <a:pt x="19089" y="19849"/>
                  <a:pt x="20760" y="21338"/>
                  <a:pt x="21612" y="23283"/>
                </a:cubicBezTo>
                <a:cubicBezTo>
                  <a:pt x="22098" y="24408"/>
                  <a:pt x="22007" y="25715"/>
                  <a:pt x="21368" y="26749"/>
                </a:cubicBezTo>
                <a:cubicBezTo>
                  <a:pt x="20683" y="27788"/>
                  <a:pt x="19240" y="28619"/>
                  <a:pt x="17509" y="28619"/>
                </a:cubicBezTo>
                <a:cubicBezTo>
                  <a:pt x="16862" y="28619"/>
                  <a:pt x="16175" y="28503"/>
                  <a:pt x="15472" y="28238"/>
                </a:cubicBezTo>
                <a:cubicBezTo>
                  <a:pt x="13435" y="27448"/>
                  <a:pt x="11854" y="25745"/>
                  <a:pt x="10456" y="24043"/>
                </a:cubicBezTo>
                <a:cubicBezTo>
                  <a:pt x="10092" y="23496"/>
                  <a:pt x="9575" y="23071"/>
                  <a:pt x="8967" y="22797"/>
                </a:cubicBezTo>
                <a:cubicBezTo>
                  <a:pt x="8785" y="22736"/>
                  <a:pt x="8592" y="22706"/>
                  <a:pt x="8400" y="22706"/>
                </a:cubicBezTo>
                <a:cubicBezTo>
                  <a:pt x="8014" y="22706"/>
                  <a:pt x="7629" y="22827"/>
                  <a:pt x="7326" y="23071"/>
                </a:cubicBezTo>
                <a:cubicBezTo>
                  <a:pt x="6657" y="23557"/>
                  <a:pt x="6262" y="24286"/>
                  <a:pt x="6201" y="25107"/>
                </a:cubicBezTo>
                <a:cubicBezTo>
                  <a:pt x="6170" y="26597"/>
                  <a:pt x="7234" y="27843"/>
                  <a:pt x="8146" y="28603"/>
                </a:cubicBezTo>
                <a:cubicBezTo>
                  <a:pt x="11372" y="31375"/>
                  <a:pt x="15885" y="31880"/>
                  <a:pt x="19427" y="31880"/>
                </a:cubicBezTo>
                <a:cubicBezTo>
                  <a:pt x="19923" y="31880"/>
                  <a:pt x="20400" y="31870"/>
                  <a:pt x="20852" y="31855"/>
                </a:cubicBezTo>
                <a:cubicBezTo>
                  <a:pt x="21794" y="31825"/>
                  <a:pt x="22736" y="31764"/>
                  <a:pt x="23648" y="31733"/>
                </a:cubicBezTo>
                <a:cubicBezTo>
                  <a:pt x="25095" y="31645"/>
                  <a:pt x="26564" y="31562"/>
                  <a:pt x="28031" y="31562"/>
                </a:cubicBezTo>
                <a:cubicBezTo>
                  <a:pt x="30108" y="31562"/>
                  <a:pt x="32183" y="31728"/>
                  <a:pt x="34195" y="32281"/>
                </a:cubicBezTo>
                <a:cubicBezTo>
                  <a:pt x="36445" y="32919"/>
                  <a:pt x="38512" y="34469"/>
                  <a:pt x="39454" y="36202"/>
                </a:cubicBezTo>
                <a:cubicBezTo>
                  <a:pt x="40001" y="37205"/>
                  <a:pt x="40122" y="38390"/>
                  <a:pt x="39788" y="39484"/>
                </a:cubicBezTo>
                <a:cubicBezTo>
                  <a:pt x="38944" y="41993"/>
                  <a:pt x="36049" y="42858"/>
                  <a:pt x="33094" y="42858"/>
                </a:cubicBezTo>
                <a:cubicBezTo>
                  <a:pt x="32434" y="42858"/>
                  <a:pt x="31770" y="42814"/>
                  <a:pt x="31125" y="42737"/>
                </a:cubicBezTo>
                <a:cubicBezTo>
                  <a:pt x="28511" y="42402"/>
                  <a:pt x="25897" y="41855"/>
                  <a:pt x="23344" y="41095"/>
                </a:cubicBezTo>
                <a:lnTo>
                  <a:pt x="22432" y="40852"/>
                </a:lnTo>
                <a:cubicBezTo>
                  <a:pt x="20760" y="40335"/>
                  <a:pt x="19028" y="39819"/>
                  <a:pt x="17265" y="39819"/>
                </a:cubicBezTo>
                <a:cubicBezTo>
                  <a:pt x="17234" y="39818"/>
                  <a:pt x="17204" y="39818"/>
                  <a:pt x="17174" y="39818"/>
                </a:cubicBezTo>
                <a:cubicBezTo>
                  <a:pt x="14370" y="39818"/>
                  <a:pt x="12637" y="41200"/>
                  <a:pt x="11915" y="42493"/>
                </a:cubicBezTo>
                <a:cubicBezTo>
                  <a:pt x="11338" y="43588"/>
                  <a:pt x="11247" y="44864"/>
                  <a:pt x="11642" y="46019"/>
                </a:cubicBezTo>
                <a:cubicBezTo>
                  <a:pt x="12250" y="48056"/>
                  <a:pt x="14165" y="50183"/>
                  <a:pt x="16505" y="51399"/>
                </a:cubicBezTo>
                <a:cubicBezTo>
                  <a:pt x="17356" y="51825"/>
                  <a:pt x="18268" y="52250"/>
                  <a:pt x="19180" y="52615"/>
                </a:cubicBezTo>
                <a:cubicBezTo>
                  <a:pt x="21672" y="53709"/>
                  <a:pt x="24256" y="54864"/>
                  <a:pt x="25776" y="57083"/>
                </a:cubicBezTo>
                <a:lnTo>
                  <a:pt x="25867" y="57053"/>
                </a:lnTo>
                <a:cubicBezTo>
                  <a:pt x="24317" y="54773"/>
                  <a:pt x="21733" y="53649"/>
                  <a:pt x="19210" y="52524"/>
                </a:cubicBezTo>
                <a:cubicBezTo>
                  <a:pt x="18329" y="52159"/>
                  <a:pt x="17387" y="51734"/>
                  <a:pt x="16535" y="51308"/>
                </a:cubicBezTo>
                <a:cubicBezTo>
                  <a:pt x="14225" y="50092"/>
                  <a:pt x="12341" y="48025"/>
                  <a:pt x="11733" y="46019"/>
                </a:cubicBezTo>
                <a:cubicBezTo>
                  <a:pt x="11338" y="44864"/>
                  <a:pt x="11459" y="43648"/>
                  <a:pt x="12006" y="42585"/>
                </a:cubicBezTo>
                <a:cubicBezTo>
                  <a:pt x="12706" y="41308"/>
                  <a:pt x="14438" y="39971"/>
                  <a:pt x="17204" y="39971"/>
                </a:cubicBezTo>
                <a:lnTo>
                  <a:pt x="17265" y="39971"/>
                </a:lnTo>
                <a:cubicBezTo>
                  <a:pt x="18997" y="39971"/>
                  <a:pt x="20730" y="40487"/>
                  <a:pt x="22402" y="40974"/>
                </a:cubicBezTo>
                <a:lnTo>
                  <a:pt x="23314" y="41247"/>
                </a:lnTo>
                <a:cubicBezTo>
                  <a:pt x="25867" y="41977"/>
                  <a:pt x="28481" y="42524"/>
                  <a:pt x="31125" y="42858"/>
                </a:cubicBezTo>
                <a:cubicBezTo>
                  <a:pt x="31787" y="42943"/>
                  <a:pt x="32471" y="42990"/>
                  <a:pt x="33151" y="42990"/>
                </a:cubicBezTo>
                <a:cubicBezTo>
                  <a:pt x="36124" y="42990"/>
                  <a:pt x="39038" y="42093"/>
                  <a:pt x="39879" y="39545"/>
                </a:cubicBezTo>
                <a:cubicBezTo>
                  <a:pt x="40244" y="38420"/>
                  <a:pt x="40122" y="37174"/>
                  <a:pt x="39545" y="36171"/>
                </a:cubicBezTo>
                <a:cubicBezTo>
                  <a:pt x="38603" y="34408"/>
                  <a:pt x="36505" y="32828"/>
                  <a:pt x="34226" y="32189"/>
                </a:cubicBezTo>
                <a:cubicBezTo>
                  <a:pt x="32174" y="31626"/>
                  <a:pt x="30047" y="31465"/>
                  <a:pt x="27915" y="31465"/>
                </a:cubicBezTo>
                <a:cubicBezTo>
                  <a:pt x="26477" y="31465"/>
                  <a:pt x="25037" y="31538"/>
                  <a:pt x="23618" y="31612"/>
                </a:cubicBezTo>
                <a:cubicBezTo>
                  <a:pt x="22706" y="31673"/>
                  <a:pt x="21794" y="31733"/>
                  <a:pt x="20852" y="31764"/>
                </a:cubicBezTo>
                <a:cubicBezTo>
                  <a:pt x="20453" y="31774"/>
                  <a:pt x="20035" y="31780"/>
                  <a:pt x="19602" y="31780"/>
                </a:cubicBezTo>
                <a:cubicBezTo>
                  <a:pt x="16045" y="31780"/>
                  <a:pt x="11486" y="31330"/>
                  <a:pt x="8207" y="28511"/>
                </a:cubicBezTo>
                <a:cubicBezTo>
                  <a:pt x="7326" y="27752"/>
                  <a:pt x="6292" y="26566"/>
                  <a:pt x="6322" y="25107"/>
                </a:cubicBezTo>
                <a:cubicBezTo>
                  <a:pt x="6353" y="24347"/>
                  <a:pt x="6748" y="23618"/>
                  <a:pt x="7386" y="23192"/>
                </a:cubicBezTo>
                <a:cubicBezTo>
                  <a:pt x="7678" y="22963"/>
                  <a:pt x="8041" y="22834"/>
                  <a:pt x="8407" y="22834"/>
                </a:cubicBezTo>
                <a:cubicBezTo>
                  <a:pt x="8575" y="22834"/>
                  <a:pt x="8743" y="22861"/>
                  <a:pt x="8906" y="22919"/>
                </a:cubicBezTo>
                <a:cubicBezTo>
                  <a:pt x="9484" y="23192"/>
                  <a:pt x="10000" y="23587"/>
                  <a:pt x="10335" y="24134"/>
                </a:cubicBezTo>
                <a:cubicBezTo>
                  <a:pt x="11763" y="25837"/>
                  <a:pt x="13374" y="27539"/>
                  <a:pt x="15441" y="28299"/>
                </a:cubicBezTo>
                <a:cubicBezTo>
                  <a:pt x="16084" y="28550"/>
                  <a:pt x="16821" y="28688"/>
                  <a:pt x="17564" y="28688"/>
                </a:cubicBezTo>
                <a:cubicBezTo>
                  <a:pt x="19070" y="28688"/>
                  <a:pt x="20605" y="28122"/>
                  <a:pt x="21460" y="26779"/>
                </a:cubicBezTo>
                <a:cubicBezTo>
                  <a:pt x="22128" y="25715"/>
                  <a:pt x="22219" y="24378"/>
                  <a:pt x="21703" y="23223"/>
                </a:cubicBezTo>
                <a:cubicBezTo>
                  <a:pt x="20852" y="21247"/>
                  <a:pt x="19149" y="19727"/>
                  <a:pt x="17083" y="19119"/>
                </a:cubicBezTo>
                <a:cubicBezTo>
                  <a:pt x="15752" y="18745"/>
                  <a:pt x="14380" y="18655"/>
                  <a:pt x="13013" y="18655"/>
                </a:cubicBezTo>
                <a:cubicBezTo>
                  <a:pt x="12381" y="18655"/>
                  <a:pt x="11750" y="18674"/>
                  <a:pt x="11125" y="18694"/>
                </a:cubicBezTo>
                <a:cubicBezTo>
                  <a:pt x="10659" y="18714"/>
                  <a:pt x="10193" y="18724"/>
                  <a:pt x="9728" y="18724"/>
                </a:cubicBezTo>
                <a:cubicBezTo>
                  <a:pt x="8798" y="18724"/>
                  <a:pt x="7873" y="18684"/>
                  <a:pt x="6961" y="18602"/>
                </a:cubicBezTo>
                <a:cubicBezTo>
                  <a:pt x="5228" y="18420"/>
                  <a:pt x="3587" y="17721"/>
                  <a:pt x="2219" y="16657"/>
                </a:cubicBezTo>
                <a:cubicBezTo>
                  <a:pt x="821" y="15472"/>
                  <a:pt x="122" y="13982"/>
                  <a:pt x="274" y="12463"/>
                </a:cubicBezTo>
                <a:cubicBezTo>
                  <a:pt x="631" y="9052"/>
                  <a:pt x="4622" y="7707"/>
                  <a:pt x="7833" y="7707"/>
                </a:cubicBezTo>
                <a:cubicBezTo>
                  <a:pt x="8170" y="7707"/>
                  <a:pt x="8500" y="7722"/>
                  <a:pt x="8815" y="7751"/>
                </a:cubicBezTo>
                <a:cubicBezTo>
                  <a:pt x="16019" y="8390"/>
                  <a:pt x="22189" y="12645"/>
                  <a:pt x="28147" y="16718"/>
                </a:cubicBezTo>
                <a:cubicBezTo>
                  <a:pt x="32341" y="19636"/>
                  <a:pt x="36688" y="22615"/>
                  <a:pt x="41430" y="24408"/>
                </a:cubicBezTo>
                <a:cubicBezTo>
                  <a:pt x="45021" y="25748"/>
                  <a:pt x="48675" y="26376"/>
                  <a:pt x="52252" y="26376"/>
                </a:cubicBezTo>
                <a:cubicBezTo>
                  <a:pt x="67020" y="26376"/>
                  <a:pt x="80474" y="15660"/>
                  <a:pt x="8279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29"/>
          <p:cNvSpPr/>
          <p:nvPr/>
        </p:nvSpPr>
        <p:spPr>
          <a:xfrm rot="10800000">
            <a:off x="-211857" y="998408"/>
            <a:ext cx="1204450" cy="538575"/>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29"/>
          <p:cNvSpPr/>
          <p:nvPr/>
        </p:nvSpPr>
        <p:spPr>
          <a:xfrm rot="10115134" flipH="1">
            <a:off x="4771290" y="-256961"/>
            <a:ext cx="495189" cy="1219673"/>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Numbers and text 1">
  <p:cSld name="CUSTOM_6_1">
    <p:spTree>
      <p:nvGrpSpPr>
        <p:cNvPr id="1" name="Shape 929"/>
        <p:cNvGrpSpPr/>
        <p:nvPr/>
      </p:nvGrpSpPr>
      <p:grpSpPr>
        <a:xfrm>
          <a:off x="0" y="0"/>
          <a:ext cx="0" cy="0"/>
          <a:chOff x="0" y="0"/>
          <a:chExt cx="0" cy="0"/>
        </a:xfrm>
      </p:grpSpPr>
      <p:sp>
        <p:nvSpPr>
          <p:cNvPr id="930" name="Google Shape;930;p32"/>
          <p:cNvSpPr txBox="1">
            <a:spLocks noGrp="1"/>
          </p:cNvSpPr>
          <p:nvPr>
            <p:ph type="title" hasCustomPrompt="1"/>
          </p:nvPr>
        </p:nvSpPr>
        <p:spPr>
          <a:xfrm>
            <a:off x="1380850" y="2106791"/>
            <a:ext cx="969000" cy="426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24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931" name="Google Shape;931;p32"/>
          <p:cNvSpPr txBox="1">
            <a:spLocks noGrp="1"/>
          </p:cNvSpPr>
          <p:nvPr>
            <p:ph type="subTitle" idx="1"/>
          </p:nvPr>
        </p:nvSpPr>
        <p:spPr>
          <a:xfrm>
            <a:off x="710800" y="3792160"/>
            <a:ext cx="2251800" cy="522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32" name="Google Shape;932;p32"/>
          <p:cNvSpPr txBox="1">
            <a:spLocks noGrp="1"/>
          </p:cNvSpPr>
          <p:nvPr>
            <p:ph type="title" idx="2" hasCustomPrompt="1"/>
          </p:nvPr>
        </p:nvSpPr>
        <p:spPr>
          <a:xfrm>
            <a:off x="4087525" y="2106791"/>
            <a:ext cx="969000" cy="426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24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933" name="Google Shape;933;p32"/>
          <p:cNvSpPr txBox="1">
            <a:spLocks noGrp="1"/>
          </p:cNvSpPr>
          <p:nvPr>
            <p:ph type="subTitle" idx="3"/>
          </p:nvPr>
        </p:nvSpPr>
        <p:spPr>
          <a:xfrm>
            <a:off x="3446113" y="3792160"/>
            <a:ext cx="2251800" cy="522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34" name="Google Shape;934;p32"/>
          <p:cNvSpPr txBox="1">
            <a:spLocks noGrp="1"/>
          </p:cNvSpPr>
          <p:nvPr>
            <p:ph type="title" idx="4" hasCustomPrompt="1"/>
          </p:nvPr>
        </p:nvSpPr>
        <p:spPr>
          <a:xfrm>
            <a:off x="6822875" y="2106791"/>
            <a:ext cx="969000" cy="426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24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935" name="Google Shape;935;p32"/>
          <p:cNvSpPr txBox="1">
            <a:spLocks noGrp="1"/>
          </p:cNvSpPr>
          <p:nvPr>
            <p:ph type="subTitle" idx="5"/>
          </p:nvPr>
        </p:nvSpPr>
        <p:spPr>
          <a:xfrm>
            <a:off x="6181425" y="3792160"/>
            <a:ext cx="2251800" cy="522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36" name="Google Shape;936;p32"/>
          <p:cNvSpPr txBox="1">
            <a:spLocks noGrp="1"/>
          </p:cNvSpPr>
          <p:nvPr>
            <p:ph type="title" idx="6"/>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937" name="Google Shape;937;p32"/>
          <p:cNvSpPr txBox="1">
            <a:spLocks noGrp="1"/>
          </p:cNvSpPr>
          <p:nvPr>
            <p:ph type="title" idx="7"/>
          </p:nvPr>
        </p:nvSpPr>
        <p:spPr>
          <a:xfrm>
            <a:off x="717850" y="3314647"/>
            <a:ext cx="2237700" cy="468300"/>
          </a:xfrm>
          <a:prstGeom prst="rect">
            <a:avLst/>
          </a:prstGeom>
        </p:spPr>
        <p:txBody>
          <a:bodyPr spcFirstLastPara="1" wrap="square" lIns="91425" tIns="91425" rIns="91425" bIns="91425" anchor="ctr" anchorCtr="0">
            <a:noAutofit/>
          </a:bodyPr>
          <a:lstStyle>
            <a:lvl1pPr lvl="0" algn="ctr">
              <a:spcBef>
                <a:spcPts val="0"/>
              </a:spcBef>
              <a:spcAft>
                <a:spcPts val="0"/>
              </a:spcAft>
              <a:buSzPts val="2800"/>
              <a:buNone/>
              <a:defRPr sz="2500"/>
            </a:lvl1pPr>
            <a:lvl2pPr lvl="1">
              <a:spcBef>
                <a:spcPts val="0"/>
              </a:spcBef>
              <a:spcAft>
                <a:spcPts val="0"/>
              </a:spcAft>
              <a:buSzPts val="2800"/>
              <a:buNone/>
              <a:defRPr>
                <a:latin typeface="Arvo"/>
                <a:ea typeface="Arvo"/>
                <a:cs typeface="Arvo"/>
                <a:sym typeface="Arvo"/>
              </a:defRPr>
            </a:lvl2pPr>
            <a:lvl3pPr lvl="2">
              <a:spcBef>
                <a:spcPts val="0"/>
              </a:spcBef>
              <a:spcAft>
                <a:spcPts val="0"/>
              </a:spcAft>
              <a:buSzPts val="2800"/>
              <a:buNone/>
              <a:defRPr>
                <a:latin typeface="Arvo"/>
                <a:ea typeface="Arvo"/>
                <a:cs typeface="Arvo"/>
                <a:sym typeface="Arvo"/>
              </a:defRPr>
            </a:lvl3pPr>
            <a:lvl4pPr lvl="3">
              <a:spcBef>
                <a:spcPts val="0"/>
              </a:spcBef>
              <a:spcAft>
                <a:spcPts val="0"/>
              </a:spcAft>
              <a:buSzPts val="2800"/>
              <a:buNone/>
              <a:defRPr>
                <a:latin typeface="Arvo"/>
                <a:ea typeface="Arvo"/>
                <a:cs typeface="Arvo"/>
                <a:sym typeface="Arvo"/>
              </a:defRPr>
            </a:lvl4pPr>
            <a:lvl5pPr lvl="4">
              <a:spcBef>
                <a:spcPts val="0"/>
              </a:spcBef>
              <a:spcAft>
                <a:spcPts val="0"/>
              </a:spcAft>
              <a:buSzPts val="2800"/>
              <a:buNone/>
              <a:defRPr>
                <a:latin typeface="Arvo"/>
                <a:ea typeface="Arvo"/>
                <a:cs typeface="Arvo"/>
                <a:sym typeface="Arvo"/>
              </a:defRPr>
            </a:lvl5pPr>
            <a:lvl6pPr lvl="5">
              <a:spcBef>
                <a:spcPts val="0"/>
              </a:spcBef>
              <a:spcAft>
                <a:spcPts val="0"/>
              </a:spcAft>
              <a:buSzPts val="2800"/>
              <a:buNone/>
              <a:defRPr>
                <a:latin typeface="Arvo"/>
                <a:ea typeface="Arvo"/>
                <a:cs typeface="Arvo"/>
                <a:sym typeface="Arvo"/>
              </a:defRPr>
            </a:lvl6pPr>
            <a:lvl7pPr lvl="6">
              <a:spcBef>
                <a:spcPts val="0"/>
              </a:spcBef>
              <a:spcAft>
                <a:spcPts val="0"/>
              </a:spcAft>
              <a:buSzPts val="2800"/>
              <a:buNone/>
              <a:defRPr>
                <a:latin typeface="Arvo"/>
                <a:ea typeface="Arvo"/>
                <a:cs typeface="Arvo"/>
                <a:sym typeface="Arvo"/>
              </a:defRPr>
            </a:lvl7pPr>
            <a:lvl8pPr lvl="7">
              <a:spcBef>
                <a:spcPts val="0"/>
              </a:spcBef>
              <a:spcAft>
                <a:spcPts val="0"/>
              </a:spcAft>
              <a:buSzPts val="2800"/>
              <a:buNone/>
              <a:defRPr>
                <a:latin typeface="Arvo"/>
                <a:ea typeface="Arvo"/>
                <a:cs typeface="Arvo"/>
                <a:sym typeface="Arvo"/>
              </a:defRPr>
            </a:lvl8pPr>
            <a:lvl9pPr lvl="8">
              <a:spcBef>
                <a:spcPts val="0"/>
              </a:spcBef>
              <a:spcAft>
                <a:spcPts val="0"/>
              </a:spcAft>
              <a:buSzPts val="2800"/>
              <a:buNone/>
              <a:defRPr>
                <a:latin typeface="Arvo"/>
                <a:ea typeface="Arvo"/>
                <a:cs typeface="Arvo"/>
                <a:sym typeface="Arvo"/>
              </a:defRPr>
            </a:lvl9pPr>
          </a:lstStyle>
          <a:p>
            <a:endParaRPr/>
          </a:p>
        </p:txBody>
      </p:sp>
      <p:sp>
        <p:nvSpPr>
          <p:cNvPr id="938" name="Google Shape;938;p32"/>
          <p:cNvSpPr txBox="1">
            <a:spLocks noGrp="1"/>
          </p:cNvSpPr>
          <p:nvPr>
            <p:ph type="title" idx="8"/>
          </p:nvPr>
        </p:nvSpPr>
        <p:spPr>
          <a:xfrm>
            <a:off x="3453163" y="3314647"/>
            <a:ext cx="2237700" cy="46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atin typeface="Arvo"/>
                <a:ea typeface="Arvo"/>
                <a:cs typeface="Arvo"/>
                <a:sym typeface="Arvo"/>
              </a:defRPr>
            </a:lvl2pPr>
            <a:lvl3pPr lvl="2" rtl="0">
              <a:spcBef>
                <a:spcPts val="0"/>
              </a:spcBef>
              <a:spcAft>
                <a:spcPts val="0"/>
              </a:spcAft>
              <a:buSzPts val="2800"/>
              <a:buNone/>
              <a:defRPr>
                <a:latin typeface="Arvo"/>
                <a:ea typeface="Arvo"/>
                <a:cs typeface="Arvo"/>
                <a:sym typeface="Arvo"/>
              </a:defRPr>
            </a:lvl3pPr>
            <a:lvl4pPr lvl="3" rtl="0">
              <a:spcBef>
                <a:spcPts val="0"/>
              </a:spcBef>
              <a:spcAft>
                <a:spcPts val="0"/>
              </a:spcAft>
              <a:buSzPts val="2800"/>
              <a:buNone/>
              <a:defRPr>
                <a:latin typeface="Arvo"/>
                <a:ea typeface="Arvo"/>
                <a:cs typeface="Arvo"/>
                <a:sym typeface="Arvo"/>
              </a:defRPr>
            </a:lvl4pPr>
            <a:lvl5pPr lvl="4" rtl="0">
              <a:spcBef>
                <a:spcPts val="0"/>
              </a:spcBef>
              <a:spcAft>
                <a:spcPts val="0"/>
              </a:spcAft>
              <a:buSzPts val="2800"/>
              <a:buNone/>
              <a:defRPr>
                <a:latin typeface="Arvo"/>
                <a:ea typeface="Arvo"/>
                <a:cs typeface="Arvo"/>
                <a:sym typeface="Arvo"/>
              </a:defRPr>
            </a:lvl5pPr>
            <a:lvl6pPr lvl="5" rtl="0">
              <a:spcBef>
                <a:spcPts val="0"/>
              </a:spcBef>
              <a:spcAft>
                <a:spcPts val="0"/>
              </a:spcAft>
              <a:buSzPts val="2800"/>
              <a:buNone/>
              <a:defRPr>
                <a:latin typeface="Arvo"/>
                <a:ea typeface="Arvo"/>
                <a:cs typeface="Arvo"/>
                <a:sym typeface="Arvo"/>
              </a:defRPr>
            </a:lvl6pPr>
            <a:lvl7pPr lvl="6" rtl="0">
              <a:spcBef>
                <a:spcPts val="0"/>
              </a:spcBef>
              <a:spcAft>
                <a:spcPts val="0"/>
              </a:spcAft>
              <a:buSzPts val="2800"/>
              <a:buNone/>
              <a:defRPr>
                <a:latin typeface="Arvo"/>
                <a:ea typeface="Arvo"/>
                <a:cs typeface="Arvo"/>
                <a:sym typeface="Arvo"/>
              </a:defRPr>
            </a:lvl7pPr>
            <a:lvl8pPr lvl="7" rtl="0">
              <a:spcBef>
                <a:spcPts val="0"/>
              </a:spcBef>
              <a:spcAft>
                <a:spcPts val="0"/>
              </a:spcAft>
              <a:buSzPts val="2800"/>
              <a:buNone/>
              <a:defRPr>
                <a:latin typeface="Arvo"/>
                <a:ea typeface="Arvo"/>
                <a:cs typeface="Arvo"/>
                <a:sym typeface="Arvo"/>
              </a:defRPr>
            </a:lvl8pPr>
            <a:lvl9pPr lvl="8" rtl="0">
              <a:spcBef>
                <a:spcPts val="0"/>
              </a:spcBef>
              <a:spcAft>
                <a:spcPts val="0"/>
              </a:spcAft>
              <a:buSzPts val="2800"/>
              <a:buNone/>
              <a:defRPr>
                <a:latin typeface="Arvo"/>
                <a:ea typeface="Arvo"/>
                <a:cs typeface="Arvo"/>
                <a:sym typeface="Arvo"/>
              </a:defRPr>
            </a:lvl9pPr>
          </a:lstStyle>
          <a:p>
            <a:endParaRPr/>
          </a:p>
        </p:txBody>
      </p:sp>
      <p:sp>
        <p:nvSpPr>
          <p:cNvPr id="939" name="Google Shape;939;p32"/>
          <p:cNvSpPr txBox="1">
            <a:spLocks noGrp="1"/>
          </p:cNvSpPr>
          <p:nvPr>
            <p:ph type="title" idx="9"/>
          </p:nvPr>
        </p:nvSpPr>
        <p:spPr>
          <a:xfrm>
            <a:off x="6188475" y="3314647"/>
            <a:ext cx="2237700" cy="468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atin typeface="Arvo"/>
                <a:ea typeface="Arvo"/>
                <a:cs typeface="Arvo"/>
                <a:sym typeface="Arvo"/>
              </a:defRPr>
            </a:lvl2pPr>
            <a:lvl3pPr lvl="2" rtl="0">
              <a:spcBef>
                <a:spcPts val="0"/>
              </a:spcBef>
              <a:spcAft>
                <a:spcPts val="0"/>
              </a:spcAft>
              <a:buSzPts val="2800"/>
              <a:buNone/>
              <a:defRPr>
                <a:latin typeface="Arvo"/>
                <a:ea typeface="Arvo"/>
                <a:cs typeface="Arvo"/>
                <a:sym typeface="Arvo"/>
              </a:defRPr>
            </a:lvl3pPr>
            <a:lvl4pPr lvl="3" rtl="0">
              <a:spcBef>
                <a:spcPts val="0"/>
              </a:spcBef>
              <a:spcAft>
                <a:spcPts val="0"/>
              </a:spcAft>
              <a:buSzPts val="2800"/>
              <a:buNone/>
              <a:defRPr>
                <a:latin typeface="Arvo"/>
                <a:ea typeface="Arvo"/>
                <a:cs typeface="Arvo"/>
                <a:sym typeface="Arvo"/>
              </a:defRPr>
            </a:lvl4pPr>
            <a:lvl5pPr lvl="4" rtl="0">
              <a:spcBef>
                <a:spcPts val="0"/>
              </a:spcBef>
              <a:spcAft>
                <a:spcPts val="0"/>
              </a:spcAft>
              <a:buSzPts val="2800"/>
              <a:buNone/>
              <a:defRPr>
                <a:latin typeface="Arvo"/>
                <a:ea typeface="Arvo"/>
                <a:cs typeface="Arvo"/>
                <a:sym typeface="Arvo"/>
              </a:defRPr>
            </a:lvl5pPr>
            <a:lvl6pPr lvl="5" rtl="0">
              <a:spcBef>
                <a:spcPts val="0"/>
              </a:spcBef>
              <a:spcAft>
                <a:spcPts val="0"/>
              </a:spcAft>
              <a:buSzPts val="2800"/>
              <a:buNone/>
              <a:defRPr>
                <a:latin typeface="Arvo"/>
                <a:ea typeface="Arvo"/>
                <a:cs typeface="Arvo"/>
                <a:sym typeface="Arvo"/>
              </a:defRPr>
            </a:lvl6pPr>
            <a:lvl7pPr lvl="6" rtl="0">
              <a:spcBef>
                <a:spcPts val="0"/>
              </a:spcBef>
              <a:spcAft>
                <a:spcPts val="0"/>
              </a:spcAft>
              <a:buSzPts val="2800"/>
              <a:buNone/>
              <a:defRPr>
                <a:latin typeface="Arvo"/>
                <a:ea typeface="Arvo"/>
                <a:cs typeface="Arvo"/>
                <a:sym typeface="Arvo"/>
              </a:defRPr>
            </a:lvl7pPr>
            <a:lvl8pPr lvl="7" rtl="0">
              <a:spcBef>
                <a:spcPts val="0"/>
              </a:spcBef>
              <a:spcAft>
                <a:spcPts val="0"/>
              </a:spcAft>
              <a:buSzPts val="2800"/>
              <a:buNone/>
              <a:defRPr>
                <a:latin typeface="Arvo"/>
                <a:ea typeface="Arvo"/>
                <a:cs typeface="Arvo"/>
                <a:sym typeface="Arvo"/>
              </a:defRPr>
            </a:lvl8pPr>
            <a:lvl9pPr lvl="8" rtl="0">
              <a:spcBef>
                <a:spcPts val="0"/>
              </a:spcBef>
              <a:spcAft>
                <a:spcPts val="0"/>
              </a:spcAft>
              <a:buSzPts val="2800"/>
              <a:buNone/>
              <a:defRPr>
                <a:latin typeface="Arvo"/>
                <a:ea typeface="Arvo"/>
                <a:cs typeface="Arvo"/>
                <a:sym typeface="Arvo"/>
              </a:defRPr>
            </a:lvl9pPr>
          </a:lstStyle>
          <a:p>
            <a:endParaRPr/>
          </a:p>
        </p:txBody>
      </p:sp>
      <p:sp>
        <p:nvSpPr>
          <p:cNvPr id="940" name="Google Shape;940;p32"/>
          <p:cNvSpPr/>
          <p:nvPr/>
        </p:nvSpPr>
        <p:spPr>
          <a:xfrm>
            <a:off x="7726686" y="0"/>
            <a:ext cx="1417400" cy="734601"/>
          </a:xfrm>
          <a:custGeom>
            <a:avLst/>
            <a:gdLst/>
            <a:ahLst/>
            <a:cxnLst/>
            <a:rect l="l" t="t" r="r" b="b"/>
            <a:pathLst>
              <a:path w="21643" h="11217" extrusionOk="0">
                <a:moveTo>
                  <a:pt x="1" y="1"/>
                </a:moveTo>
                <a:cubicBezTo>
                  <a:pt x="2311" y="4013"/>
                  <a:pt x="6171" y="6992"/>
                  <a:pt x="10427" y="8755"/>
                </a:cubicBezTo>
                <a:cubicBezTo>
                  <a:pt x="13983" y="10183"/>
                  <a:pt x="17782" y="11034"/>
                  <a:pt x="21643" y="11217"/>
                </a:cubicBezTo>
                <a:lnTo>
                  <a:pt x="2164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2"/>
          <p:cNvSpPr/>
          <p:nvPr/>
        </p:nvSpPr>
        <p:spPr>
          <a:xfrm>
            <a:off x="0" y="4451000"/>
            <a:ext cx="1127844" cy="692488"/>
          </a:xfrm>
          <a:custGeom>
            <a:avLst/>
            <a:gdLst/>
            <a:ahLst/>
            <a:cxnLst/>
            <a:rect l="l" t="t" r="r" b="b"/>
            <a:pathLst>
              <a:path w="25199" h="15472" extrusionOk="0">
                <a:moveTo>
                  <a:pt x="0" y="0"/>
                </a:moveTo>
                <a:lnTo>
                  <a:pt x="0" y="15471"/>
                </a:lnTo>
                <a:lnTo>
                  <a:pt x="25198" y="15471"/>
                </a:lnTo>
                <a:cubicBezTo>
                  <a:pt x="23527" y="11520"/>
                  <a:pt x="20305" y="8085"/>
                  <a:pt x="16961" y="5654"/>
                </a:cubicBezTo>
                <a:cubicBezTo>
                  <a:pt x="12888" y="2766"/>
                  <a:pt x="8146" y="912"/>
                  <a:pt x="3192" y="274"/>
                </a:cubicBezTo>
                <a:cubicBezTo>
                  <a:pt x="2128" y="122"/>
                  <a:pt x="1064" y="3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2"/>
          <p:cNvSpPr/>
          <p:nvPr/>
        </p:nvSpPr>
        <p:spPr>
          <a:xfrm flipH="1">
            <a:off x="6554075" y="6150"/>
            <a:ext cx="2830015" cy="1730451"/>
          </a:xfrm>
          <a:custGeom>
            <a:avLst/>
            <a:gdLst/>
            <a:ahLst/>
            <a:cxnLst/>
            <a:rect l="l" t="t" r="r" b="b"/>
            <a:pathLst>
              <a:path w="88087" h="53862" extrusionOk="0">
                <a:moveTo>
                  <a:pt x="7265" y="0"/>
                </a:moveTo>
                <a:cubicBezTo>
                  <a:pt x="7234" y="4013"/>
                  <a:pt x="9180" y="8238"/>
                  <a:pt x="12766" y="11885"/>
                </a:cubicBezTo>
                <a:cubicBezTo>
                  <a:pt x="16687" y="15897"/>
                  <a:pt x="21885" y="18815"/>
                  <a:pt x="28268" y="20517"/>
                </a:cubicBezTo>
                <a:cubicBezTo>
                  <a:pt x="32783" y="21723"/>
                  <a:pt x="37861" y="22344"/>
                  <a:pt x="43392" y="22344"/>
                </a:cubicBezTo>
                <a:cubicBezTo>
                  <a:pt x="44415" y="22344"/>
                  <a:pt x="45453" y="22323"/>
                  <a:pt x="46505" y="22280"/>
                </a:cubicBezTo>
                <a:cubicBezTo>
                  <a:pt x="51034" y="22098"/>
                  <a:pt x="55655" y="21612"/>
                  <a:pt x="60092" y="21125"/>
                </a:cubicBezTo>
                <a:cubicBezTo>
                  <a:pt x="65707" y="20527"/>
                  <a:pt x="71462" y="19911"/>
                  <a:pt x="77198" y="19911"/>
                </a:cubicBezTo>
                <a:cubicBezTo>
                  <a:pt x="79038" y="19911"/>
                  <a:pt x="80876" y="19975"/>
                  <a:pt x="82707" y="20122"/>
                </a:cubicBezTo>
                <a:cubicBezTo>
                  <a:pt x="84287" y="20244"/>
                  <a:pt x="86324" y="20821"/>
                  <a:pt x="87327" y="22007"/>
                </a:cubicBezTo>
                <a:cubicBezTo>
                  <a:pt x="87752" y="22493"/>
                  <a:pt x="87965" y="23131"/>
                  <a:pt x="87904" y="23770"/>
                </a:cubicBezTo>
                <a:cubicBezTo>
                  <a:pt x="87813" y="24894"/>
                  <a:pt x="86962" y="25897"/>
                  <a:pt x="85290" y="26809"/>
                </a:cubicBezTo>
                <a:cubicBezTo>
                  <a:pt x="79980" y="29767"/>
                  <a:pt x="73990" y="30678"/>
                  <a:pt x="68380" y="30678"/>
                </a:cubicBezTo>
                <a:cubicBezTo>
                  <a:pt x="64132" y="30678"/>
                  <a:pt x="60102" y="30156"/>
                  <a:pt x="56749" y="29606"/>
                </a:cubicBezTo>
                <a:cubicBezTo>
                  <a:pt x="54317" y="29180"/>
                  <a:pt x="51794" y="28694"/>
                  <a:pt x="49363" y="28207"/>
                </a:cubicBezTo>
                <a:cubicBezTo>
                  <a:pt x="43137" y="26995"/>
                  <a:pt x="36696" y="25710"/>
                  <a:pt x="30273" y="25710"/>
                </a:cubicBezTo>
                <a:cubicBezTo>
                  <a:pt x="29452" y="25710"/>
                  <a:pt x="28632" y="25731"/>
                  <a:pt x="27812" y="25776"/>
                </a:cubicBezTo>
                <a:cubicBezTo>
                  <a:pt x="23891" y="25958"/>
                  <a:pt x="20031" y="26688"/>
                  <a:pt x="16323" y="27904"/>
                </a:cubicBezTo>
                <a:cubicBezTo>
                  <a:pt x="13708" y="28755"/>
                  <a:pt x="9331" y="30761"/>
                  <a:pt x="9058" y="34651"/>
                </a:cubicBezTo>
                <a:cubicBezTo>
                  <a:pt x="8967" y="36050"/>
                  <a:pt x="9544" y="37296"/>
                  <a:pt x="10547" y="37873"/>
                </a:cubicBezTo>
                <a:cubicBezTo>
                  <a:pt x="10997" y="38139"/>
                  <a:pt x="11529" y="38267"/>
                  <a:pt x="12181" y="38267"/>
                </a:cubicBezTo>
                <a:cubicBezTo>
                  <a:pt x="12498" y="38267"/>
                  <a:pt x="12844" y="38237"/>
                  <a:pt x="13222" y="38177"/>
                </a:cubicBezTo>
                <a:cubicBezTo>
                  <a:pt x="15563" y="37782"/>
                  <a:pt x="17690" y="36566"/>
                  <a:pt x="19757" y="35381"/>
                </a:cubicBezTo>
                <a:cubicBezTo>
                  <a:pt x="22296" y="33922"/>
                  <a:pt x="24695" y="32547"/>
                  <a:pt x="27437" y="32547"/>
                </a:cubicBezTo>
                <a:cubicBezTo>
                  <a:pt x="27551" y="32547"/>
                  <a:pt x="27666" y="32549"/>
                  <a:pt x="27782" y="32554"/>
                </a:cubicBezTo>
                <a:cubicBezTo>
                  <a:pt x="28602" y="32584"/>
                  <a:pt x="29697" y="32797"/>
                  <a:pt x="30305" y="33588"/>
                </a:cubicBezTo>
                <a:cubicBezTo>
                  <a:pt x="30669" y="34104"/>
                  <a:pt x="30791" y="34773"/>
                  <a:pt x="30578" y="35411"/>
                </a:cubicBezTo>
                <a:cubicBezTo>
                  <a:pt x="30274" y="36354"/>
                  <a:pt x="29575" y="37144"/>
                  <a:pt x="28633" y="37539"/>
                </a:cubicBezTo>
                <a:cubicBezTo>
                  <a:pt x="27933" y="37809"/>
                  <a:pt x="27200" y="37897"/>
                  <a:pt x="26455" y="37897"/>
                </a:cubicBezTo>
                <a:cubicBezTo>
                  <a:pt x="25777" y="37897"/>
                  <a:pt x="25089" y="37824"/>
                  <a:pt x="24408" y="37752"/>
                </a:cubicBezTo>
                <a:lnTo>
                  <a:pt x="23648" y="37661"/>
                </a:lnTo>
                <a:cubicBezTo>
                  <a:pt x="22982" y="37599"/>
                  <a:pt x="22314" y="37568"/>
                  <a:pt x="21646" y="37568"/>
                </a:cubicBezTo>
                <a:cubicBezTo>
                  <a:pt x="13783" y="37568"/>
                  <a:pt x="5965" y="41781"/>
                  <a:pt x="1763" y="48421"/>
                </a:cubicBezTo>
                <a:cubicBezTo>
                  <a:pt x="365" y="50609"/>
                  <a:pt x="30" y="52433"/>
                  <a:pt x="730" y="53861"/>
                </a:cubicBezTo>
                <a:lnTo>
                  <a:pt x="851" y="53770"/>
                </a:lnTo>
                <a:cubicBezTo>
                  <a:pt x="0" y="52038"/>
                  <a:pt x="942" y="49910"/>
                  <a:pt x="1854" y="48451"/>
                </a:cubicBezTo>
                <a:cubicBezTo>
                  <a:pt x="6054" y="41842"/>
                  <a:pt x="13815" y="37659"/>
                  <a:pt x="21642" y="37659"/>
                </a:cubicBezTo>
                <a:cubicBezTo>
                  <a:pt x="22311" y="37659"/>
                  <a:pt x="22980" y="37689"/>
                  <a:pt x="23648" y="37752"/>
                </a:cubicBezTo>
                <a:lnTo>
                  <a:pt x="24408" y="37843"/>
                </a:lnTo>
                <a:cubicBezTo>
                  <a:pt x="25089" y="37915"/>
                  <a:pt x="25784" y="37988"/>
                  <a:pt x="26473" y="37988"/>
                </a:cubicBezTo>
                <a:cubicBezTo>
                  <a:pt x="27229" y="37988"/>
                  <a:pt x="27978" y="37901"/>
                  <a:pt x="28694" y="37630"/>
                </a:cubicBezTo>
                <a:cubicBezTo>
                  <a:pt x="29666" y="37205"/>
                  <a:pt x="30396" y="36384"/>
                  <a:pt x="30700" y="35381"/>
                </a:cubicBezTo>
                <a:cubicBezTo>
                  <a:pt x="30912" y="34743"/>
                  <a:pt x="30821" y="34043"/>
                  <a:pt x="30426" y="33496"/>
                </a:cubicBezTo>
                <a:cubicBezTo>
                  <a:pt x="29788" y="32645"/>
                  <a:pt x="28663" y="32432"/>
                  <a:pt x="27812" y="32402"/>
                </a:cubicBezTo>
                <a:cubicBezTo>
                  <a:pt x="27741" y="32401"/>
                  <a:pt x="27669" y="32400"/>
                  <a:pt x="27598" y="32400"/>
                </a:cubicBezTo>
                <a:cubicBezTo>
                  <a:pt x="26241" y="32400"/>
                  <a:pt x="24890" y="32674"/>
                  <a:pt x="23648" y="33223"/>
                </a:cubicBezTo>
                <a:cubicBezTo>
                  <a:pt x="22280" y="33800"/>
                  <a:pt x="20973" y="34499"/>
                  <a:pt x="19727" y="35259"/>
                </a:cubicBezTo>
                <a:cubicBezTo>
                  <a:pt x="17660" y="36414"/>
                  <a:pt x="15532" y="37630"/>
                  <a:pt x="13222" y="38025"/>
                </a:cubicBezTo>
                <a:cubicBezTo>
                  <a:pt x="12857" y="38086"/>
                  <a:pt x="12520" y="38116"/>
                  <a:pt x="12207" y="38116"/>
                </a:cubicBezTo>
                <a:cubicBezTo>
                  <a:pt x="11581" y="38116"/>
                  <a:pt x="11054" y="37995"/>
                  <a:pt x="10608" y="37752"/>
                </a:cubicBezTo>
                <a:cubicBezTo>
                  <a:pt x="9666" y="37205"/>
                  <a:pt x="9119" y="35989"/>
                  <a:pt x="9210" y="34621"/>
                </a:cubicBezTo>
                <a:cubicBezTo>
                  <a:pt x="9453" y="30822"/>
                  <a:pt x="13800" y="28846"/>
                  <a:pt x="16383" y="27995"/>
                </a:cubicBezTo>
                <a:cubicBezTo>
                  <a:pt x="20061" y="26779"/>
                  <a:pt x="23921" y="26049"/>
                  <a:pt x="27812" y="25867"/>
                </a:cubicBezTo>
                <a:cubicBezTo>
                  <a:pt x="28591" y="25828"/>
                  <a:pt x="29371" y="25809"/>
                  <a:pt x="30150" y="25809"/>
                </a:cubicBezTo>
                <a:cubicBezTo>
                  <a:pt x="36608" y="25809"/>
                  <a:pt x="43070" y="27078"/>
                  <a:pt x="49363" y="28299"/>
                </a:cubicBezTo>
                <a:cubicBezTo>
                  <a:pt x="51764" y="28785"/>
                  <a:pt x="54287" y="29271"/>
                  <a:pt x="56749" y="29697"/>
                </a:cubicBezTo>
                <a:cubicBezTo>
                  <a:pt x="60128" y="30249"/>
                  <a:pt x="64189" y="30778"/>
                  <a:pt x="68465" y="30778"/>
                </a:cubicBezTo>
                <a:cubicBezTo>
                  <a:pt x="74075" y="30778"/>
                  <a:pt x="80056" y="29867"/>
                  <a:pt x="85351" y="26900"/>
                </a:cubicBezTo>
                <a:cubicBezTo>
                  <a:pt x="87023" y="25928"/>
                  <a:pt x="87904" y="24925"/>
                  <a:pt x="87996" y="23770"/>
                </a:cubicBezTo>
                <a:cubicBezTo>
                  <a:pt x="88087" y="23101"/>
                  <a:pt x="87844" y="22432"/>
                  <a:pt x="87388" y="21916"/>
                </a:cubicBezTo>
                <a:cubicBezTo>
                  <a:pt x="86385" y="20700"/>
                  <a:pt x="84287" y="20153"/>
                  <a:pt x="82707" y="20001"/>
                </a:cubicBezTo>
                <a:cubicBezTo>
                  <a:pt x="80868" y="19853"/>
                  <a:pt x="79025" y="19790"/>
                  <a:pt x="77180" y="19790"/>
                </a:cubicBezTo>
                <a:cubicBezTo>
                  <a:pt x="71432" y="19790"/>
                  <a:pt x="65677" y="20405"/>
                  <a:pt x="60062" y="21004"/>
                </a:cubicBezTo>
                <a:cubicBezTo>
                  <a:pt x="55624" y="21490"/>
                  <a:pt x="51034" y="21976"/>
                  <a:pt x="46475" y="22159"/>
                </a:cubicBezTo>
                <a:cubicBezTo>
                  <a:pt x="45422" y="22201"/>
                  <a:pt x="44385" y="22223"/>
                  <a:pt x="43364" y="22223"/>
                </a:cubicBezTo>
                <a:cubicBezTo>
                  <a:pt x="37840" y="22223"/>
                  <a:pt x="32788" y="21602"/>
                  <a:pt x="28298" y="20396"/>
                </a:cubicBezTo>
                <a:cubicBezTo>
                  <a:pt x="21946" y="18694"/>
                  <a:pt x="16748" y="15806"/>
                  <a:pt x="12827" y="11794"/>
                </a:cubicBezTo>
                <a:cubicBezTo>
                  <a:pt x="9301" y="8177"/>
                  <a:pt x="7356" y="3982"/>
                  <a:pt x="7356"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1">
  <p:cSld name="CUSTOM_4">
    <p:spTree>
      <p:nvGrpSpPr>
        <p:cNvPr id="1" name="Shape 943"/>
        <p:cNvGrpSpPr/>
        <p:nvPr/>
      </p:nvGrpSpPr>
      <p:grpSpPr>
        <a:xfrm>
          <a:off x="0" y="0"/>
          <a:ext cx="0" cy="0"/>
          <a:chOff x="0" y="0"/>
          <a:chExt cx="0" cy="0"/>
        </a:xfrm>
      </p:grpSpPr>
      <p:sp>
        <p:nvSpPr>
          <p:cNvPr id="944" name="Google Shape;944;p33"/>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945" name="Google Shape;945;p33"/>
          <p:cNvSpPr/>
          <p:nvPr/>
        </p:nvSpPr>
        <p:spPr>
          <a:xfrm>
            <a:off x="7726686" y="0"/>
            <a:ext cx="1417400" cy="734601"/>
          </a:xfrm>
          <a:custGeom>
            <a:avLst/>
            <a:gdLst/>
            <a:ahLst/>
            <a:cxnLst/>
            <a:rect l="l" t="t" r="r" b="b"/>
            <a:pathLst>
              <a:path w="21643" h="11217" extrusionOk="0">
                <a:moveTo>
                  <a:pt x="1" y="1"/>
                </a:moveTo>
                <a:cubicBezTo>
                  <a:pt x="2311" y="4013"/>
                  <a:pt x="6171" y="6992"/>
                  <a:pt x="10427" y="8755"/>
                </a:cubicBezTo>
                <a:cubicBezTo>
                  <a:pt x="13983" y="10183"/>
                  <a:pt x="17782" y="11034"/>
                  <a:pt x="21643" y="11217"/>
                </a:cubicBezTo>
                <a:lnTo>
                  <a:pt x="2164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3"/>
          <p:cNvSpPr/>
          <p:nvPr/>
        </p:nvSpPr>
        <p:spPr>
          <a:xfrm>
            <a:off x="0" y="4451000"/>
            <a:ext cx="1127844" cy="692488"/>
          </a:xfrm>
          <a:custGeom>
            <a:avLst/>
            <a:gdLst/>
            <a:ahLst/>
            <a:cxnLst/>
            <a:rect l="l" t="t" r="r" b="b"/>
            <a:pathLst>
              <a:path w="25199" h="15472" extrusionOk="0">
                <a:moveTo>
                  <a:pt x="0" y="0"/>
                </a:moveTo>
                <a:lnTo>
                  <a:pt x="0" y="15471"/>
                </a:lnTo>
                <a:lnTo>
                  <a:pt x="25198" y="15471"/>
                </a:lnTo>
                <a:cubicBezTo>
                  <a:pt x="23527" y="11520"/>
                  <a:pt x="20305" y="8085"/>
                  <a:pt x="16961" y="5654"/>
                </a:cubicBezTo>
                <a:cubicBezTo>
                  <a:pt x="12888" y="2766"/>
                  <a:pt x="8146" y="912"/>
                  <a:pt x="3192" y="274"/>
                </a:cubicBezTo>
                <a:cubicBezTo>
                  <a:pt x="2128" y="122"/>
                  <a:pt x="1064" y="3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3"/>
          <p:cNvSpPr/>
          <p:nvPr/>
        </p:nvSpPr>
        <p:spPr>
          <a:xfrm>
            <a:off x="-237250" y="1023750"/>
            <a:ext cx="2830015" cy="1730451"/>
          </a:xfrm>
          <a:custGeom>
            <a:avLst/>
            <a:gdLst/>
            <a:ahLst/>
            <a:cxnLst/>
            <a:rect l="l" t="t" r="r" b="b"/>
            <a:pathLst>
              <a:path w="88087" h="53862" extrusionOk="0">
                <a:moveTo>
                  <a:pt x="7265" y="0"/>
                </a:moveTo>
                <a:cubicBezTo>
                  <a:pt x="7234" y="4013"/>
                  <a:pt x="9180" y="8238"/>
                  <a:pt x="12766" y="11885"/>
                </a:cubicBezTo>
                <a:cubicBezTo>
                  <a:pt x="16687" y="15897"/>
                  <a:pt x="21885" y="18815"/>
                  <a:pt x="28268" y="20517"/>
                </a:cubicBezTo>
                <a:cubicBezTo>
                  <a:pt x="32783" y="21723"/>
                  <a:pt x="37861" y="22344"/>
                  <a:pt x="43392" y="22344"/>
                </a:cubicBezTo>
                <a:cubicBezTo>
                  <a:pt x="44415" y="22344"/>
                  <a:pt x="45453" y="22323"/>
                  <a:pt x="46505" y="22280"/>
                </a:cubicBezTo>
                <a:cubicBezTo>
                  <a:pt x="51034" y="22098"/>
                  <a:pt x="55655" y="21612"/>
                  <a:pt x="60092" y="21125"/>
                </a:cubicBezTo>
                <a:cubicBezTo>
                  <a:pt x="65707" y="20527"/>
                  <a:pt x="71462" y="19911"/>
                  <a:pt x="77198" y="19911"/>
                </a:cubicBezTo>
                <a:cubicBezTo>
                  <a:pt x="79038" y="19911"/>
                  <a:pt x="80876" y="19975"/>
                  <a:pt x="82707" y="20122"/>
                </a:cubicBezTo>
                <a:cubicBezTo>
                  <a:pt x="84287" y="20244"/>
                  <a:pt x="86324" y="20821"/>
                  <a:pt x="87327" y="22007"/>
                </a:cubicBezTo>
                <a:cubicBezTo>
                  <a:pt x="87752" y="22493"/>
                  <a:pt x="87965" y="23131"/>
                  <a:pt x="87904" y="23770"/>
                </a:cubicBezTo>
                <a:cubicBezTo>
                  <a:pt x="87813" y="24894"/>
                  <a:pt x="86962" y="25897"/>
                  <a:pt x="85290" y="26809"/>
                </a:cubicBezTo>
                <a:cubicBezTo>
                  <a:pt x="79980" y="29767"/>
                  <a:pt x="73990" y="30678"/>
                  <a:pt x="68380" y="30678"/>
                </a:cubicBezTo>
                <a:cubicBezTo>
                  <a:pt x="64132" y="30678"/>
                  <a:pt x="60102" y="30156"/>
                  <a:pt x="56749" y="29606"/>
                </a:cubicBezTo>
                <a:cubicBezTo>
                  <a:pt x="54317" y="29180"/>
                  <a:pt x="51794" y="28694"/>
                  <a:pt x="49363" y="28207"/>
                </a:cubicBezTo>
                <a:cubicBezTo>
                  <a:pt x="43137" y="26995"/>
                  <a:pt x="36696" y="25710"/>
                  <a:pt x="30273" y="25710"/>
                </a:cubicBezTo>
                <a:cubicBezTo>
                  <a:pt x="29452" y="25710"/>
                  <a:pt x="28632" y="25731"/>
                  <a:pt x="27812" y="25776"/>
                </a:cubicBezTo>
                <a:cubicBezTo>
                  <a:pt x="23891" y="25958"/>
                  <a:pt x="20031" y="26688"/>
                  <a:pt x="16323" y="27904"/>
                </a:cubicBezTo>
                <a:cubicBezTo>
                  <a:pt x="13708" y="28755"/>
                  <a:pt x="9331" y="30761"/>
                  <a:pt x="9058" y="34651"/>
                </a:cubicBezTo>
                <a:cubicBezTo>
                  <a:pt x="8967" y="36050"/>
                  <a:pt x="9544" y="37296"/>
                  <a:pt x="10547" y="37873"/>
                </a:cubicBezTo>
                <a:cubicBezTo>
                  <a:pt x="10997" y="38139"/>
                  <a:pt x="11529" y="38267"/>
                  <a:pt x="12181" y="38267"/>
                </a:cubicBezTo>
                <a:cubicBezTo>
                  <a:pt x="12498" y="38267"/>
                  <a:pt x="12844" y="38237"/>
                  <a:pt x="13222" y="38177"/>
                </a:cubicBezTo>
                <a:cubicBezTo>
                  <a:pt x="15563" y="37782"/>
                  <a:pt x="17690" y="36566"/>
                  <a:pt x="19757" y="35381"/>
                </a:cubicBezTo>
                <a:cubicBezTo>
                  <a:pt x="22296" y="33922"/>
                  <a:pt x="24695" y="32547"/>
                  <a:pt x="27437" y="32547"/>
                </a:cubicBezTo>
                <a:cubicBezTo>
                  <a:pt x="27551" y="32547"/>
                  <a:pt x="27666" y="32549"/>
                  <a:pt x="27782" y="32554"/>
                </a:cubicBezTo>
                <a:cubicBezTo>
                  <a:pt x="28602" y="32584"/>
                  <a:pt x="29697" y="32797"/>
                  <a:pt x="30305" y="33588"/>
                </a:cubicBezTo>
                <a:cubicBezTo>
                  <a:pt x="30669" y="34104"/>
                  <a:pt x="30791" y="34773"/>
                  <a:pt x="30578" y="35411"/>
                </a:cubicBezTo>
                <a:cubicBezTo>
                  <a:pt x="30274" y="36354"/>
                  <a:pt x="29575" y="37144"/>
                  <a:pt x="28633" y="37539"/>
                </a:cubicBezTo>
                <a:cubicBezTo>
                  <a:pt x="27933" y="37809"/>
                  <a:pt x="27200" y="37897"/>
                  <a:pt x="26455" y="37897"/>
                </a:cubicBezTo>
                <a:cubicBezTo>
                  <a:pt x="25777" y="37897"/>
                  <a:pt x="25089" y="37824"/>
                  <a:pt x="24408" y="37752"/>
                </a:cubicBezTo>
                <a:lnTo>
                  <a:pt x="23648" y="37661"/>
                </a:lnTo>
                <a:cubicBezTo>
                  <a:pt x="22982" y="37599"/>
                  <a:pt x="22314" y="37568"/>
                  <a:pt x="21646" y="37568"/>
                </a:cubicBezTo>
                <a:cubicBezTo>
                  <a:pt x="13783" y="37568"/>
                  <a:pt x="5965" y="41781"/>
                  <a:pt x="1763" y="48421"/>
                </a:cubicBezTo>
                <a:cubicBezTo>
                  <a:pt x="365" y="50609"/>
                  <a:pt x="30" y="52433"/>
                  <a:pt x="730" y="53861"/>
                </a:cubicBezTo>
                <a:lnTo>
                  <a:pt x="851" y="53770"/>
                </a:lnTo>
                <a:cubicBezTo>
                  <a:pt x="0" y="52038"/>
                  <a:pt x="942" y="49910"/>
                  <a:pt x="1854" y="48451"/>
                </a:cubicBezTo>
                <a:cubicBezTo>
                  <a:pt x="6054" y="41842"/>
                  <a:pt x="13815" y="37659"/>
                  <a:pt x="21642" y="37659"/>
                </a:cubicBezTo>
                <a:cubicBezTo>
                  <a:pt x="22311" y="37659"/>
                  <a:pt x="22980" y="37689"/>
                  <a:pt x="23648" y="37752"/>
                </a:cubicBezTo>
                <a:lnTo>
                  <a:pt x="24408" y="37843"/>
                </a:lnTo>
                <a:cubicBezTo>
                  <a:pt x="25089" y="37915"/>
                  <a:pt x="25784" y="37988"/>
                  <a:pt x="26473" y="37988"/>
                </a:cubicBezTo>
                <a:cubicBezTo>
                  <a:pt x="27229" y="37988"/>
                  <a:pt x="27978" y="37901"/>
                  <a:pt x="28694" y="37630"/>
                </a:cubicBezTo>
                <a:cubicBezTo>
                  <a:pt x="29666" y="37205"/>
                  <a:pt x="30396" y="36384"/>
                  <a:pt x="30700" y="35381"/>
                </a:cubicBezTo>
                <a:cubicBezTo>
                  <a:pt x="30912" y="34743"/>
                  <a:pt x="30821" y="34043"/>
                  <a:pt x="30426" y="33496"/>
                </a:cubicBezTo>
                <a:cubicBezTo>
                  <a:pt x="29788" y="32645"/>
                  <a:pt x="28663" y="32432"/>
                  <a:pt x="27812" y="32402"/>
                </a:cubicBezTo>
                <a:cubicBezTo>
                  <a:pt x="27741" y="32401"/>
                  <a:pt x="27669" y="32400"/>
                  <a:pt x="27598" y="32400"/>
                </a:cubicBezTo>
                <a:cubicBezTo>
                  <a:pt x="26241" y="32400"/>
                  <a:pt x="24890" y="32674"/>
                  <a:pt x="23648" y="33223"/>
                </a:cubicBezTo>
                <a:cubicBezTo>
                  <a:pt x="22280" y="33800"/>
                  <a:pt x="20973" y="34499"/>
                  <a:pt x="19727" y="35259"/>
                </a:cubicBezTo>
                <a:cubicBezTo>
                  <a:pt x="17660" y="36414"/>
                  <a:pt x="15532" y="37630"/>
                  <a:pt x="13222" y="38025"/>
                </a:cubicBezTo>
                <a:cubicBezTo>
                  <a:pt x="12857" y="38086"/>
                  <a:pt x="12520" y="38116"/>
                  <a:pt x="12207" y="38116"/>
                </a:cubicBezTo>
                <a:cubicBezTo>
                  <a:pt x="11581" y="38116"/>
                  <a:pt x="11054" y="37995"/>
                  <a:pt x="10608" y="37752"/>
                </a:cubicBezTo>
                <a:cubicBezTo>
                  <a:pt x="9666" y="37205"/>
                  <a:pt x="9119" y="35989"/>
                  <a:pt x="9210" y="34621"/>
                </a:cubicBezTo>
                <a:cubicBezTo>
                  <a:pt x="9453" y="30822"/>
                  <a:pt x="13800" y="28846"/>
                  <a:pt x="16383" y="27995"/>
                </a:cubicBezTo>
                <a:cubicBezTo>
                  <a:pt x="20061" y="26779"/>
                  <a:pt x="23921" y="26049"/>
                  <a:pt x="27812" y="25867"/>
                </a:cubicBezTo>
                <a:cubicBezTo>
                  <a:pt x="28591" y="25828"/>
                  <a:pt x="29371" y="25809"/>
                  <a:pt x="30150" y="25809"/>
                </a:cubicBezTo>
                <a:cubicBezTo>
                  <a:pt x="36608" y="25809"/>
                  <a:pt x="43070" y="27078"/>
                  <a:pt x="49363" y="28299"/>
                </a:cubicBezTo>
                <a:cubicBezTo>
                  <a:pt x="51764" y="28785"/>
                  <a:pt x="54287" y="29271"/>
                  <a:pt x="56749" y="29697"/>
                </a:cubicBezTo>
                <a:cubicBezTo>
                  <a:pt x="60128" y="30249"/>
                  <a:pt x="64189" y="30778"/>
                  <a:pt x="68465" y="30778"/>
                </a:cubicBezTo>
                <a:cubicBezTo>
                  <a:pt x="74075" y="30778"/>
                  <a:pt x="80056" y="29867"/>
                  <a:pt x="85351" y="26900"/>
                </a:cubicBezTo>
                <a:cubicBezTo>
                  <a:pt x="87023" y="25928"/>
                  <a:pt x="87904" y="24925"/>
                  <a:pt x="87996" y="23770"/>
                </a:cubicBezTo>
                <a:cubicBezTo>
                  <a:pt x="88087" y="23101"/>
                  <a:pt x="87844" y="22432"/>
                  <a:pt x="87388" y="21916"/>
                </a:cubicBezTo>
                <a:cubicBezTo>
                  <a:pt x="86385" y="20700"/>
                  <a:pt x="84287" y="20153"/>
                  <a:pt x="82707" y="20001"/>
                </a:cubicBezTo>
                <a:cubicBezTo>
                  <a:pt x="80868" y="19853"/>
                  <a:pt x="79025" y="19790"/>
                  <a:pt x="77180" y="19790"/>
                </a:cubicBezTo>
                <a:cubicBezTo>
                  <a:pt x="71432" y="19790"/>
                  <a:pt x="65677" y="20405"/>
                  <a:pt x="60062" y="21004"/>
                </a:cubicBezTo>
                <a:cubicBezTo>
                  <a:pt x="55624" y="21490"/>
                  <a:pt x="51034" y="21976"/>
                  <a:pt x="46475" y="22159"/>
                </a:cubicBezTo>
                <a:cubicBezTo>
                  <a:pt x="45422" y="22201"/>
                  <a:pt x="44385" y="22223"/>
                  <a:pt x="43364" y="22223"/>
                </a:cubicBezTo>
                <a:cubicBezTo>
                  <a:pt x="37840" y="22223"/>
                  <a:pt x="32788" y="21602"/>
                  <a:pt x="28298" y="20396"/>
                </a:cubicBezTo>
                <a:cubicBezTo>
                  <a:pt x="21946" y="18694"/>
                  <a:pt x="16748" y="15806"/>
                  <a:pt x="12827" y="11794"/>
                </a:cubicBezTo>
                <a:cubicBezTo>
                  <a:pt x="9301" y="8177"/>
                  <a:pt x="7356" y="3982"/>
                  <a:pt x="7356"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only 3">
  <p:cSld name="CUSTOM_4_1_1">
    <p:spTree>
      <p:nvGrpSpPr>
        <p:cNvPr id="1" name="Shape 953"/>
        <p:cNvGrpSpPr/>
        <p:nvPr/>
      </p:nvGrpSpPr>
      <p:grpSpPr>
        <a:xfrm>
          <a:off x="0" y="0"/>
          <a:ext cx="0" cy="0"/>
          <a:chOff x="0" y="0"/>
          <a:chExt cx="0" cy="0"/>
        </a:xfrm>
      </p:grpSpPr>
      <p:sp>
        <p:nvSpPr>
          <p:cNvPr id="954" name="Google Shape;954;p35"/>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955" name="Google Shape;955;p35"/>
          <p:cNvSpPr/>
          <p:nvPr/>
        </p:nvSpPr>
        <p:spPr>
          <a:xfrm>
            <a:off x="7726686" y="0"/>
            <a:ext cx="1417400" cy="734601"/>
          </a:xfrm>
          <a:custGeom>
            <a:avLst/>
            <a:gdLst/>
            <a:ahLst/>
            <a:cxnLst/>
            <a:rect l="l" t="t" r="r" b="b"/>
            <a:pathLst>
              <a:path w="21643" h="11217" extrusionOk="0">
                <a:moveTo>
                  <a:pt x="1" y="1"/>
                </a:moveTo>
                <a:cubicBezTo>
                  <a:pt x="2311" y="4013"/>
                  <a:pt x="6171" y="6992"/>
                  <a:pt x="10427" y="8755"/>
                </a:cubicBezTo>
                <a:cubicBezTo>
                  <a:pt x="13983" y="10183"/>
                  <a:pt x="17782" y="11034"/>
                  <a:pt x="21643" y="11217"/>
                </a:cubicBezTo>
                <a:lnTo>
                  <a:pt x="2164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5"/>
          <p:cNvSpPr/>
          <p:nvPr/>
        </p:nvSpPr>
        <p:spPr>
          <a:xfrm>
            <a:off x="0" y="4451000"/>
            <a:ext cx="1127844" cy="692488"/>
          </a:xfrm>
          <a:custGeom>
            <a:avLst/>
            <a:gdLst/>
            <a:ahLst/>
            <a:cxnLst/>
            <a:rect l="l" t="t" r="r" b="b"/>
            <a:pathLst>
              <a:path w="25199" h="15472" extrusionOk="0">
                <a:moveTo>
                  <a:pt x="0" y="0"/>
                </a:moveTo>
                <a:lnTo>
                  <a:pt x="0" y="15471"/>
                </a:lnTo>
                <a:lnTo>
                  <a:pt x="25198" y="15471"/>
                </a:lnTo>
                <a:cubicBezTo>
                  <a:pt x="23527" y="11520"/>
                  <a:pt x="20305" y="8085"/>
                  <a:pt x="16961" y="5654"/>
                </a:cubicBezTo>
                <a:cubicBezTo>
                  <a:pt x="12888" y="2766"/>
                  <a:pt x="8146" y="912"/>
                  <a:pt x="3192" y="274"/>
                </a:cubicBezTo>
                <a:cubicBezTo>
                  <a:pt x="2128" y="122"/>
                  <a:pt x="1064" y="3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5"/>
          <p:cNvSpPr/>
          <p:nvPr/>
        </p:nvSpPr>
        <p:spPr>
          <a:xfrm flipH="1">
            <a:off x="6554075" y="6150"/>
            <a:ext cx="2830015" cy="1730451"/>
          </a:xfrm>
          <a:custGeom>
            <a:avLst/>
            <a:gdLst/>
            <a:ahLst/>
            <a:cxnLst/>
            <a:rect l="l" t="t" r="r" b="b"/>
            <a:pathLst>
              <a:path w="88087" h="53862" extrusionOk="0">
                <a:moveTo>
                  <a:pt x="7265" y="0"/>
                </a:moveTo>
                <a:cubicBezTo>
                  <a:pt x="7234" y="4013"/>
                  <a:pt x="9180" y="8238"/>
                  <a:pt x="12766" y="11885"/>
                </a:cubicBezTo>
                <a:cubicBezTo>
                  <a:pt x="16687" y="15897"/>
                  <a:pt x="21885" y="18815"/>
                  <a:pt x="28268" y="20517"/>
                </a:cubicBezTo>
                <a:cubicBezTo>
                  <a:pt x="32783" y="21723"/>
                  <a:pt x="37861" y="22344"/>
                  <a:pt x="43392" y="22344"/>
                </a:cubicBezTo>
                <a:cubicBezTo>
                  <a:pt x="44415" y="22344"/>
                  <a:pt x="45453" y="22323"/>
                  <a:pt x="46505" y="22280"/>
                </a:cubicBezTo>
                <a:cubicBezTo>
                  <a:pt x="51034" y="22098"/>
                  <a:pt x="55655" y="21612"/>
                  <a:pt x="60092" y="21125"/>
                </a:cubicBezTo>
                <a:cubicBezTo>
                  <a:pt x="65707" y="20527"/>
                  <a:pt x="71462" y="19911"/>
                  <a:pt x="77198" y="19911"/>
                </a:cubicBezTo>
                <a:cubicBezTo>
                  <a:pt x="79038" y="19911"/>
                  <a:pt x="80876" y="19975"/>
                  <a:pt x="82707" y="20122"/>
                </a:cubicBezTo>
                <a:cubicBezTo>
                  <a:pt x="84287" y="20244"/>
                  <a:pt x="86324" y="20821"/>
                  <a:pt x="87327" y="22007"/>
                </a:cubicBezTo>
                <a:cubicBezTo>
                  <a:pt x="87752" y="22493"/>
                  <a:pt x="87965" y="23131"/>
                  <a:pt x="87904" y="23770"/>
                </a:cubicBezTo>
                <a:cubicBezTo>
                  <a:pt x="87813" y="24894"/>
                  <a:pt x="86962" y="25897"/>
                  <a:pt x="85290" y="26809"/>
                </a:cubicBezTo>
                <a:cubicBezTo>
                  <a:pt x="79980" y="29767"/>
                  <a:pt x="73990" y="30678"/>
                  <a:pt x="68380" y="30678"/>
                </a:cubicBezTo>
                <a:cubicBezTo>
                  <a:pt x="64132" y="30678"/>
                  <a:pt x="60102" y="30156"/>
                  <a:pt x="56749" y="29606"/>
                </a:cubicBezTo>
                <a:cubicBezTo>
                  <a:pt x="54317" y="29180"/>
                  <a:pt x="51794" y="28694"/>
                  <a:pt x="49363" y="28207"/>
                </a:cubicBezTo>
                <a:cubicBezTo>
                  <a:pt x="43137" y="26995"/>
                  <a:pt x="36696" y="25710"/>
                  <a:pt x="30273" y="25710"/>
                </a:cubicBezTo>
                <a:cubicBezTo>
                  <a:pt x="29452" y="25710"/>
                  <a:pt x="28632" y="25731"/>
                  <a:pt x="27812" y="25776"/>
                </a:cubicBezTo>
                <a:cubicBezTo>
                  <a:pt x="23891" y="25958"/>
                  <a:pt x="20031" y="26688"/>
                  <a:pt x="16323" y="27904"/>
                </a:cubicBezTo>
                <a:cubicBezTo>
                  <a:pt x="13708" y="28755"/>
                  <a:pt x="9331" y="30761"/>
                  <a:pt x="9058" y="34651"/>
                </a:cubicBezTo>
                <a:cubicBezTo>
                  <a:pt x="8967" y="36050"/>
                  <a:pt x="9544" y="37296"/>
                  <a:pt x="10547" y="37873"/>
                </a:cubicBezTo>
                <a:cubicBezTo>
                  <a:pt x="10997" y="38139"/>
                  <a:pt x="11529" y="38267"/>
                  <a:pt x="12181" y="38267"/>
                </a:cubicBezTo>
                <a:cubicBezTo>
                  <a:pt x="12498" y="38267"/>
                  <a:pt x="12844" y="38237"/>
                  <a:pt x="13222" y="38177"/>
                </a:cubicBezTo>
                <a:cubicBezTo>
                  <a:pt x="15563" y="37782"/>
                  <a:pt x="17690" y="36566"/>
                  <a:pt x="19757" y="35381"/>
                </a:cubicBezTo>
                <a:cubicBezTo>
                  <a:pt x="22296" y="33922"/>
                  <a:pt x="24695" y="32547"/>
                  <a:pt x="27437" y="32547"/>
                </a:cubicBezTo>
                <a:cubicBezTo>
                  <a:pt x="27551" y="32547"/>
                  <a:pt x="27666" y="32549"/>
                  <a:pt x="27782" y="32554"/>
                </a:cubicBezTo>
                <a:cubicBezTo>
                  <a:pt x="28602" y="32584"/>
                  <a:pt x="29697" y="32797"/>
                  <a:pt x="30305" y="33588"/>
                </a:cubicBezTo>
                <a:cubicBezTo>
                  <a:pt x="30669" y="34104"/>
                  <a:pt x="30791" y="34773"/>
                  <a:pt x="30578" y="35411"/>
                </a:cubicBezTo>
                <a:cubicBezTo>
                  <a:pt x="30274" y="36354"/>
                  <a:pt x="29575" y="37144"/>
                  <a:pt x="28633" y="37539"/>
                </a:cubicBezTo>
                <a:cubicBezTo>
                  <a:pt x="27933" y="37809"/>
                  <a:pt x="27200" y="37897"/>
                  <a:pt x="26455" y="37897"/>
                </a:cubicBezTo>
                <a:cubicBezTo>
                  <a:pt x="25777" y="37897"/>
                  <a:pt x="25089" y="37824"/>
                  <a:pt x="24408" y="37752"/>
                </a:cubicBezTo>
                <a:lnTo>
                  <a:pt x="23648" y="37661"/>
                </a:lnTo>
                <a:cubicBezTo>
                  <a:pt x="22982" y="37599"/>
                  <a:pt x="22314" y="37568"/>
                  <a:pt x="21646" y="37568"/>
                </a:cubicBezTo>
                <a:cubicBezTo>
                  <a:pt x="13783" y="37568"/>
                  <a:pt x="5965" y="41781"/>
                  <a:pt x="1763" y="48421"/>
                </a:cubicBezTo>
                <a:cubicBezTo>
                  <a:pt x="365" y="50609"/>
                  <a:pt x="30" y="52433"/>
                  <a:pt x="730" y="53861"/>
                </a:cubicBezTo>
                <a:lnTo>
                  <a:pt x="851" y="53770"/>
                </a:lnTo>
                <a:cubicBezTo>
                  <a:pt x="0" y="52038"/>
                  <a:pt x="942" y="49910"/>
                  <a:pt x="1854" y="48451"/>
                </a:cubicBezTo>
                <a:cubicBezTo>
                  <a:pt x="6054" y="41842"/>
                  <a:pt x="13815" y="37659"/>
                  <a:pt x="21642" y="37659"/>
                </a:cubicBezTo>
                <a:cubicBezTo>
                  <a:pt x="22311" y="37659"/>
                  <a:pt x="22980" y="37689"/>
                  <a:pt x="23648" y="37752"/>
                </a:cubicBezTo>
                <a:lnTo>
                  <a:pt x="24408" y="37843"/>
                </a:lnTo>
                <a:cubicBezTo>
                  <a:pt x="25089" y="37915"/>
                  <a:pt x="25784" y="37988"/>
                  <a:pt x="26473" y="37988"/>
                </a:cubicBezTo>
                <a:cubicBezTo>
                  <a:pt x="27229" y="37988"/>
                  <a:pt x="27978" y="37901"/>
                  <a:pt x="28694" y="37630"/>
                </a:cubicBezTo>
                <a:cubicBezTo>
                  <a:pt x="29666" y="37205"/>
                  <a:pt x="30396" y="36384"/>
                  <a:pt x="30700" y="35381"/>
                </a:cubicBezTo>
                <a:cubicBezTo>
                  <a:pt x="30912" y="34743"/>
                  <a:pt x="30821" y="34043"/>
                  <a:pt x="30426" y="33496"/>
                </a:cubicBezTo>
                <a:cubicBezTo>
                  <a:pt x="29788" y="32645"/>
                  <a:pt x="28663" y="32432"/>
                  <a:pt x="27812" y="32402"/>
                </a:cubicBezTo>
                <a:cubicBezTo>
                  <a:pt x="27741" y="32401"/>
                  <a:pt x="27669" y="32400"/>
                  <a:pt x="27598" y="32400"/>
                </a:cubicBezTo>
                <a:cubicBezTo>
                  <a:pt x="26241" y="32400"/>
                  <a:pt x="24890" y="32674"/>
                  <a:pt x="23648" y="33223"/>
                </a:cubicBezTo>
                <a:cubicBezTo>
                  <a:pt x="22280" y="33800"/>
                  <a:pt x="20973" y="34499"/>
                  <a:pt x="19727" y="35259"/>
                </a:cubicBezTo>
                <a:cubicBezTo>
                  <a:pt x="17660" y="36414"/>
                  <a:pt x="15532" y="37630"/>
                  <a:pt x="13222" y="38025"/>
                </a:cubicBezTo>
                <a:cubicBezTo>
                  <a:pt x="12857" y="38086"/>
                  <a:pt x="12520" y="38116"/>
                  <a:pt x="12207" y="38116"/>
                </a:cubicBezTo>
                <a:cubicBezTo>
                  <a:pt x="11581" y="38116"/>
                  <a:pt x="11054" y="37995"/>
                  <a:pt x="10608" y="37752"/>
                </a:cubicBezTo>
                <a:cubicBezTo>
                  <a:pt x="9666" y="37205"/>
                  <a:pt x="9119" y="35989"/>
                  <a:pt x="9210" y="34621"/>
                </a:cubicBezTo>
                <a:cubicBezTo>
                  <a:pt x="9453" y="30822"/>
                  <a:pt x="13800" y="28846"/>
                  <a:pt x="16383" y="27995"/>
                </a:cubicBezTo>
                <a:cubicBezTo>
                  <a:pt x="20061" y="26779"/>
                  <a:pt x="23921" y="26049"/>
                  <a:pt x="27812" y="25867"/>
                </a:cubicBezTo>
                <a:cubicBezTo>
                  <a:pt x="28591" y="25828"/>
                  <a:pt x="29371" y="25809"/>
                  <a:pt x="30150" y="25809"/>
                </a:cubicBezTo>
                <a:cubicBezTo>
                  <a:pt x="36608" y="25809"/>
                  <a:pt x="43070" y="27078"/>
                  <a:pt x="49363" y="28299"/>
                </a:cubicBezTo>
                <a:cubicBezTo>
                  <a:pt x="51764" y="28785"/>
                  <a:pt x="54287" y="29271"/>
                  <a:pt x="56749" y="29697"/>
                </a:cubicBezTo>
                <a:cubicBezTo>
                  <a:pt x="60128" y="30249"/>
                  <a:pt x="64189" y="30778"/>
                  <a:pt x="68465" y="30778"/>
                </a:cubicBezTo>
                <a:cubicBezTo>
                  <a:pt x="74075" y="30778"/>
                  <a:pt x="80056" y="29867"/>
                  <a:pt x="85351" y="26900"/>
                </a:cubicBezTo>
                <a:cubicBezTo>
                  <a:pt x="87023" y="25928"/>
                  <a:pt x="87904" y="24925"/>
                  <a:pt x="87996" y="23770"/>
                </a:cubicBezTo>
                <a:cubicBezTo>
                  <a:pt x="88087" y="23101"/>
                  <a:pt x="87844" y="22432"/>
                  <a:pt x="87388" y="21916"/>
                </a:cubicBezTo>
                <a:cubicBezTo>
                  <a:pt x="86385" y="20700"/>
                  <a:pt x="84287" y="20153"/>
                  <a:pt x="82707" y="20001"/>
                </a:cubicBezTo>
                <a:cubicBezTo>
                  <a:pt x="80868" y="19853"/>
                  <a:pt x="79025" y="19790"/>
                  <a:pt x="77180" y="19790"/>
                </a:cubicBezTo>
                <a:cubicBezTo>
                  <a:pt x="71432" y="19790"/>
                  <a:pt x="65677" y="20405"/>
                  <a:pt x="60062" y="21004"/>
                </a:cubicBezTo>
                <a:cubicBezTo>
                  <a:pt x="55624" y="21490"/>
                  <a:pt x="51034" y="21976"/>
                  <a:pt x="46475" y="22159"/>
                </a:cubicBezTo>
                <a:cubicBezTo>
                  <a:pt x="45422" y="22201"/>
                  <a:pt x="44385" y="22223"/>
                  <a:pt x="43364" y="22223"/>
                </a:cubicBezTo>
                <a:cubicBezTo>
                  <a:pt x="37840" y="22223"/>
                  <a:pt x="32788" y="21602"/>
                  <a:pt x="28298" y="20396"/>
                </a:cubicBezTo>
                <a:cubicBezTo>
                  <a:pt x="21946" y="18694"/>
                  <a:pt x="16748" y="15806"/>
                  <a:pt x="12827" y="11794"/>
                </a:cubicBezTo>
                <a:cubicBezTo>
                  <a:pt x="9301" y="8177"/>
                  <a:pt x="7356" y="3982"/>
                  <a:pt x="7356"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6"/>
        <p:cNvGrpSpPr/>
        <p:nvPr/>
      </p:nvGrpSpPr>
      <p:grpSpPr>
        <a:xfrm>
          <a:off x="0" y="0"/>
          <a:ext cx="0" cy="0"/>
          <a:chOff x="0" y="0"/>
          <a:chExt cx="0" cy="0"/>
        </a:xfrm>
      </p:grpSpPr>
      <p:sp>
        <p:nvSpPr>
          <p:cNvPr id="87" name="Google Shape;87;p4"/>
          <p:cNvSpPr txBox="1">
            <a:spLocks noGrp="1"/>
          </p:cNvSpPr>
          <p:nvPr>
            <p:ph type="body" idx="1"/>
          </p:nvPr>
        </p:nvSpPr>
        <p:spPr>
          <a:xfrm>
            <a:off x="711725" y="1096000"/>
            <a:ext cx="7720500" cy="34731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Clr>
                <a:srgbClr val="434343"/>
              </a:buClr>
              <a:buSzPts val="1200"/>
              <a:buFont typeface="Anaheim"/>
              <a:buAutoNum type="arabicPeriod"/>
              <a:defRPr sz="1200"/>
            </a:lvl1pPr>
            <a:lvl2pPr marL="914400" lvl="1" indent="-304800" rtl="0">
              <a:spcBef>
                <a:spcPts val="0"/>
              </a:spcBef>
              <a:spcAft>
                <a:spcPts val="0"/>
              </a:spcAft>
              <a:buClr>
                <a:srgbClr val="434343"/>
              </a:buClr>
              <a:buSzPts val="1200"/>
              <a:buFont typeface="Roboto Condensed Light"/>
              <a:buAutoNum type="alphaLcPeriod"/>
              <a:defRPr/>
            </a:lvl2pPr>
            <a:lvl3pPr marL="1371600" lvl="2" indent="-304800" rtl="0">
              <a:spcBef>
                <a:spcPts val="0"/>
              </a:spcBef>
              <a:spcAft>
                <a:spcPts val="0"/>
              </a:spcAft>
              <a:buClr>
                <a:srgbClr val="434343"/>
              </a:buClr>
              <a:buSzPts val="1200"/>
              <a:buFont typeface="Roboto Condensed Light"/>
              <a:buAutoNum type="romanLcPeriod"/>
              <a:defRPr/>
            </a:lvl3pPr>
            <a:lvl4pPr marL="1828800" lvl="3" indent="-304800" rtl="0">
              <a:spcBef>
                <a:spcPts val="0"/>
              </a:spcBef>
              <a:spcAft>
                <a:spcPts val="0"/>
              </a:spcAft>
              <a:buClr>
                <a:srgbClr val="434343"/>
              </a:buClr>
              <a:buSzPts val="1200"/>
              <a:buFont typeface="Roboto Condensed Light"/>
              <a:buAutoNum type="arabicPeriod"/>
              <a:defRPr/>
            </a:lvl4pPr>
            <a:lvl5pPr marL="2286000" lvl="4" indent="-304800" rtl="0">
              <a:spcBef>
                <a:spcPts val="0"/>
              </a:spcBef>
              <a:spcAft>
                <a:spcPts val="0"/>
              </a:spcAft>
              <a:buClr>
                <a:srgbClr val="434343"/>
              </a:buClr>
              <a:buSzPts val="1200"/>
              <a:buFont typeface="Roboto Condensed Light"/>
              <a:buAutoNum type="alphaLcPeriod"/>
              <a:defRPr/>
            </a:lvl5pPr>
            <a:lvl6pPr marL="2743200" lvl="5" indent="-304800" rtl="0">
              <a:spcBef>
                <a:spcPts val="0"/>
              </a:spcBef>
              <a:spcAft>
                <a:spcPts val="0"/>
              </a:spcAft>
              <a:buClr>
                <a:srgbClr val="434343"/>
              </a:buClr>
              <a:buSzPts val="1200"/>
              <a:buFont typeface="Roboto Condensed Light"/>
              <a:buAutoNum type="romanLcPeriod"/>
              <a:defRPr/>
            </a:lvl6pPr>
            <a:lvl7pPr marL="3200400" lvl="6" indent="-304800" rtl="0">
              <a:spcBef>
                <a:spcPts val="0"/>
              </a:spcBef>
              <a:spcAft>
                <a:spcPts val="0"/>
              </a:spcAft>
              <a:buClr>
                <a:srgbClr val="434343"/>
              </a:buClr>
              <a:buSzPts val="1200"/>
              <a:buFont typeface="Roboto Condensed Light"/>
              <a:buAutoNum type="arabicPeriod"/>
              <a:defRPr/>
            </a:lvl7pPr>
            <a:lvl8pPr marL="3657600" lvl="7" indent="-304800" rtl="0">
              <a:spcBef>
                <a:spcPts val="0"/>
              </a:spcBef>
              <a:spcAft>
                <a:spcPts val="0"/>
              </a:spcAft>
              <a:buClr>
                <a:srgbClr val="434343"/>
              </a:buClr>
              <a:buSzPts val="1200"/>
              <a:buFont typeface="Roboto Condensed Light"/>
              <a:buAutoNum type="alphaLcPeriod"/>
              <a:defRPr/>
            </a:lvl8pPr>
            <a:lvl9pPr marL="4114800" lvl="8" indent="-304800" rtl="0">
              <a:spcBef>
                <a:spcPts val="0"/>
              </a:spcBef>
              <a:spcAft>
                <a:spcPts val="0"/>
              </a:spcAft>
              <a:buClr>
                <a:srgbClr val="434343"/>
              </a:buClr>
              <a:buSzPts val="1200"/>
              <a:buFont typeface="Roboto Condensed Light"/>
              <a:buAutoNum type="romanLcPeriod"/>
              <a:defRPr/>
            </a:lvl9pPr>
          </a:lstStyle>
          <a:p>
            <a:endParaRPr/>
          </a:p>
        </p:txBody>
      </p:sp>
      <p:sp>
        <p:nvSpPr>
          <p:cNvPr id="88" name="Google Shape;88;p4"/>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89" name="Google Shape;89;p4"/>
          <p:cNvSpPr/>
          <p:nvPr/>
        </p:nvSpPr>
        <p:spPr>
          <a:xfrm flipH="1">
            <a:off x="-162275" y="3381588"/>
            <a:ext cx="1204450" cy="538575"/>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4"/>
          <p:cNvSpPr/>
          <p:nvPr/>
        </p:nvSpPr>
        <p:spPr>
          <a:xfrm>
            <a:off x="8184675" y="-214075"/>
            <a:ext cx="495200" cy="1219700"/>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1" name="Google Shape;91;p4"/>
          <p:cNvGrpSpPr/>
          <p:nvPr/>
        </p:nvGrpSpPr>
        <p:grpSpPr>
          <a:xfrm rot="2306049">
            <a:off x="7533534" y="3888529"/>
            <a:ext cx="843825" cy="1267438"/>
            <a:chOff x="5900825" y="3389400"/>
            <a:chExt cx="558550" cy="838950"/>
          </a:xfrm>
        </p:grpSpPr>
        <p:sp>
          <p:nvSpPr>
            <p:cNvPr id="92" name="Google Shape;92;p4"/>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4"/>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4"/>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4"/>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4"/>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4"/>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4"/>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4"/>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4"/>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4"/>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4"/>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4"/>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4"/>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4"/>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4"/>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4"/>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4"/>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4"/>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4"/>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4"/>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4"/>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4"/>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4"/>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4"/>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4"/>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4"/>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4"/>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4"/>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4"/>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4"/>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2" name="Google Shape;122;p4"/>
          <p:cNvSpPr/>
          <p:nvPr/>
        </p:nvSpPr>
        <p:spPr>
          <a:xfrm rot="-8951899" flipH="1">
            <a:off x="8047134" y="1967336"/>
            <a:ext cx="2509915" cy="1730407"/>
          </a:xfrm>
          <a:custGeom>
            <a:avLst/>
            <a:gdLst/>
            <a:ahLst/>
            <a:cxnLst/>
            <a:rect l="l" t="t" r="r" b="b"/>
            <a:pathLst>
              <a:path w="82799" h="57084" extrusionOk="0">
                <a:moveTo>
                  <a:pt x="82676" y="0"/>
                </a:moveTo>
                <a:cubicBezTo>
                  <a:pt x="80376" y="15591"/>
                  <a:pt x="66960" y="26274"/>
                  <a:pt x="52252" y="26274"/>
                </a:cubicBezTo>
                <a:cubicBezTo>
                  <a:pt x="48694" y="26274"/>
                  <a:pt x="45061" y="25649"/>
                  <a:pt x="41490" y="24317"/>
                </a:cubicBezTo>
                <a:cubicBezTo>
                  <a:pt x="36749" y="22524"/>
                  <a:pt x="32402" y="19545"/>
                  <a:pt x="28207" y="16657"/>
                </a:cubicBezTo>
                <a:cubicBezTo>
                  <a:pt x="22250" y="12554"/>
                  <a:pt x="16079" y="8298"/>
                  <a:pt x="8845" y="7630"/>
                </a:cubicBezTo>
                <a:cubicBezTo>
                  <a:pt x="8538" y="7602"/>
                  <a:pt x="8217" y="7587"/>
                  <a:pt x="7888" y="7587"/>
                </a:cubicBezTo>
                <a:cubicBezTo>
                  <a:pt x="4635" y="7587"/>
                  <a:pt x="541" y="8985"/>
                  <a:pt x="183" y="12463"/>
                </a:cubicBezTo>
                <a:cubicBezTo>
                  <a:pt x="0" y="14043"/>
                  <a:pt x="730" y="15533"/>
                  <a:pt x="2158" y="16748"/>
                </a:cubicBezTo>
                <a:cubicBezTo>
                  <a:pt x="3526" y="17843"/>
                  <a:pt x="5198" y="18542"/>
                  <a:pt x="6961" y="18754"/>
                </a:cubicBezTo>
                <a:cubicBezTo>
                  <a:pt x="7789" y="18828"/>
                  <a:pt x="8628" y="18868"/>
                  <a:pt x="9472" y="18868"/>
                </a:cubicBezTo>
                <a:cubicBezTo>
                  <a:pt x="10022" y="18868"/>
                  <a:pt x="10573" y="18851"/>
                  <a:pt x="11125" y="18815"/>
                </a:cubicBezTo>
                <a:cubicBezTo>
                  <a:pt x="11696" y="18798"/>
                  <a:pt x="12273" y="18783"/>
                  <a:pt x="12850" y="18783"/>
                </a:cubicBezTo>
                <a:cubicBezTo>
                  <a:pt x="14268" y="18783"/>
                  <a:pt x="15691" y="18874"/>
                  <a:pt x="17052" y="19241"/>
                </a:cubicBezTo>
                <a:cubicBezTo>
                  <a:pt x="19089" y="19849"/>
                  <a:pt x="20760" y="21338"/>
                  <a:pt x="21612" y="23283"/>
                </a:cubicBezTo>
                <a:cubicBezTo>
                  <a:pt x="22098" y="24408"/>
                  <a:pt x="22007" y="25715"/>
                  <a:pt x="21368" y="26749"/>
                </a:cubicBezTo>
                <a:cubicBezTo>
                  <a:pt x="20683" y="27788"/>
                  <a:pt x="19240" y="28619"/>
                  <a:pt x="17509" y="28619"/>
                </a:cubicBezTo>
                <a:cubicBezTo>
                  <a:pt x="16862" y="28619"/>
                  <a:pt x="16175" y="28503"/>
                  <a:pt x="15472" y="28238"/>
                </a:cubicBezTo>
                <a:cubicBezTo>
                  <a:pt x="13435" y="27448"/>
                  <a:pt x="11854" y="25745"/>
                  <a:pt x="10456" y="24043"/>
                </a:cubicBezTo>
                <a:cubicBezTo>
                  <a:pt x="10092" y="23496"/>
                  <a:pt x="9575" y="23071"/>
                  <a:pt x="8967" y="22797"/>
                </a:cubicBezTo>
                <a:cubicBezTo>
                  <a:pt x="8785" y="22736"/>
                  <a:pt x="8592" y="22706"/>
                  <a:pt x="8400" y="22706"/>
                </a:cubicBezTo>
                <a:cubicBezTo>
                  <a:pt x="8014" y="22706"/>
                  <a:pt x="7629" y="22827"/>
                  <a:pt x="7326" y="23071"/>
                </a:cubicBezTo>
                <a:cubicBezTo>
                  <a:pt x="6657" y="23557"/>
                  <a:pt x="6262" y="24286"/>
                  <a:pt x="6201" y="25107"/>
                </a:cubicBezTo>
                <a:cubicBezTo>
                  <a:pt x="6170" y="26597"/>
                  <a:pt x="7234" y="27843"/>
                  <a:pt x="8146" y="28603"/>
                </a:cubicBezTo>
                <a:cubicBezTo>
                  <a:pt x="11372" y="31375"/>
                  <a:pt x="15885" y="31880"/>
                  <a:pt x="19427" y="31880"/>
                </a:cubicBezTo>
                <a:cubicBezTo>
                  <a:pt x="19923" y="31880"/>
                  <a:pt x="20400" y="31870"/>
                  <a:pt x="20852" y="31855"/>
                </a:cubicBezTo>
                <a:cubicBezTo>
                  <a:pt x="21794" y="31825"/>
                  <a:pt x="22736" y="31764"/>
                  <a:pt x="23648" y="31733"/>
                </a:cubicBezTo>
                <a:cubicBezTo>
                  <a:pt x="25095" y="31645"/>
                  <a:pt x="26564" y="31562"/>
                  <a:pt x="28031" y="31562"/>
                </a:cubicBezTo>
                <a:cubicBezTo>
                  <a:pt x="30108" y="31562"/>
                  <a:pt x="32183" y="31728"/>
                  <a:pt x="34195" y="32281"/>
                </a:cubicBezTo>
                <a:cubicBezTo>
                  <a:pt x="36445" y="32919"/>
                  <a:pt x="38512" y="34469"/>
                  <a:pt x="39454" y="36202"/>
                </a:cubicBezTo>
                <a:cubicBezTo>
                  <a:pt x="40001" y="37205"/>
                  <a:pt x="40122" y="38390"/>
                  <a:pt x="39788" y="39484"/>
                </a:cubicBezTo>
                <a:cubicBezTo>
                  <a:pt x="38944" y="41993"/>
                  <a:pt x="36049" y="42858"/>
                  <a:pt x="33094" y="42858"/>
                </a:cubicBezTo>
                <a:cubicBezTo>
                  <a:pt x="32434" y="42858"/>
                  <a:pt x="31770" y="42814"/>
                  <a:pt x="31125" y="42737"/>
                </a:cubicBezTo>
                <a:cubicBezTo>
                  <a:pt x="28511" y="42402"/>
                  <a:pt x="25897" y="41855"/>
                  <a:pt x="23344" y="41095"/>
                </a:cubicBezTo>
                <a:lnTo>
                  <a:pt x="22432" y="40852"/>
                </a:lnTo>
                <a:cubicBezTo>
                  <a:pt x="20760" y="40335"/>
                  <a:pt x="19028" y="39819"/>
                  <a:pt x="17265" y="39819"/>
                </a:cubicBezTo>
                <a:cubicBezTo>
                  <a:pt x="17234" y="39818"/>
                  <a:pt x="17204" y="39818"/>
                  <a:pt x="17174" y="39818"/>
                </a:cubicBezTo>
                <a:cubicBezTo>
                  <a:pt x="14370" y="39818"/>
                  <a:pt x="12637" y="41200"/>
                  <a:pt x="11915" y="42493"/>
                </a:cubicBezTo>
                <a:cubicBezTo>
                  <a:pt x="11338" y="43588"/>
                  <a:pt x="11247" y="44864"/>
                  <a:pt x="11642" y="46019"/>
                </a:cubicBezTo>
                <a:cubicBezTo>
                  <a:pt x="12250" y="48056"/>
                  <a:pt x="14165" y="50183"/>
                  <a:pt x="16505" y="51399"/>
                </a:cubicBezTo>
                <a:cubicBezTo>
                  <a:pt x="17356" y="51825"/>
                  <a:pt x="18268" y="52250"/>
                  <a:pt x="19180" y="52615"/>
                </a:cubicBezTo>
                <a:cubicBezTo>
                  <a:pt x="21672" y="53709"/>
                  <a:pt x="24256" y="54864"/>
                  <a:pt x="25776" y="57083"/>
                </a:cubicBezTo>
                <a:lnTo>
                  <a:pt x="25867" y="57053"/>
                </a:lnTo>
                <a:cubicBezTo>
                  <a:pt x="24317" y="54773"/>
                  <a:pt x="21733" y="53649"/>
                  <a:pt x="19210" y="52524"/>
                </a:cubicBezTo>
                <a:cubicBezTo>
                  <a:pt x="18329" y="52159"/>
                  <a:pt x="17387" y="51734"/>
                  <a:pt x="16535" y="51308"/>
                </a:cubicBezTo>
                <a:cubicBezTo>
                  <a:pt x="14225" y="50092"/>
                  <a:pt x="12341" y="48025"/>
                  <a:pt x="11733" y="46019"/>
                </a:cubicBezTo>
                <a:cubicBezTo>
                  <a:pt x="11338" y="44864"/>
                  <a:pt x="11459" y="43648"/>
                  <a:pt x="12006" y="42585"/>
                </a:cubicBezTo>
                <a:cubicBezTo>
                  <a:pt x="12706" y="41308"/>
                  <a:pt x="14438" y="39971"/>
                  <a:pt x="17204" y="39971"/>
                </a:cubicBezTo>
                <a:lnTo>
                  <a:pt x="17265" y="39971"/>
                </a:lnTo>
                <a:cubicBezTo>
                  <a:pt x="18997" y="39971"/>
                  <a:pt x="20730" y="40487"/>
                  <a:pt x="22402" y="40974"/>
                </a:cubicBezTo>
                <a:lnTo>
                  <a:pt x="23314" y="41247"/>
                </a:lnTo>
                <a:cubicBezTo>
                  <a:pt x="25867" y="41977"/>
                  <a:pt x="28481" y="42524"/>
                  <a:pt x="31125" y="42858"/>
                </a:cubicBezTo>
                <a:cubicBezTo>
                  <a:pt x="31787" y="42943"/>
                  <a:pt x="32471" y="42990"/>
                  <a:pt x="33151" y="42990"/>
                </a:cubicBezTo>
                <a:cubicBezTo>
                  <a:pt x="36124" y="42990"/>
                  <a:pt x="39038" y="42093"/>
                  <a:pt x="39879" y="39545"/>
                </a:cubicBezTo>
                <a:cubicBezTo>
                  <a:pt x="40244" y="38420"/>
                  <a:pt x="40122" y="37174"/>
                  <a:pt x="39545" y="36171"/>
                </a:cubicBezTo>
                <a:cubicBezTo>
                  <a:pt x="38603" y="34408"/>
                  <a:pt x="36505" y="32828"/>
                  <a:pt x="34226" y="32189"/>
                </a:cubicBezTo>
                <a:cubicBezTo>
                  <a:pt x="32174" y="31626"/>
                  <a:pt x="30047" y="31465"/>
                  <a:pt x="27915" y="31465"/>
                </a:cubicBezTo>
                <a:cubicBezTo>
                  <a:pt x="26477" y="31465"/>
                  <a:pt x="25037" y="31538"/>
                  <a:pt x="23618" y="31612"/>
                </a:cubicBezTo>
                <a:cubicBezTo>
                  <a:pt x="22706" y="31673"/>
                  <a:pt x="21794" y="31733"/>
                  <a:pt x="20852" y="31764"/>
                </a:cubicBezTo>
                <a:cubicBezTo>
                  <a:pt x="20453" y="31774"/>
                  <a:pt x="20035" y="31780"/>
                  <a:pt x="19602" y="31780"/>
                </a:cubicBezTo>
                <a:cubicBezTo>
                  <a:pt x="16045" y="31780"/>
                  <a:pt x="11486" y="31330"/>
                  <a:pt x="8207" y="28511"/>
                </a:cubicBezTo>
                <a:cubicBezTo>
                  <a:pt x="7326" y="27752"/>
                  <a:pt x="6292" y="26566"/>
                  <a:pt x="6322" y="25107"/>
                </a:cubicBezTo>
                <a:cubicBezTo>
                  <a:pt x="6353" y="24347"/>
                  <a:pt x="6748" y="23618"/>
                  <a:pt x="7386" y="23192"/>
                </a:cubicBezTo>
                <a:cubicBezTo>
                  <a:pt x="7678" y="22963"/>
                  <a:pt x="8041" y="22834"/>
                  <a:pt x="8407" y="22834"/>
                </a:cubicBezTo>
                <a:cubicBezTo>
                  <a:pt x="8575" y="22834"/>
                  <a:pt x="8743" y="22861"/>
                  <a:pt x="8906" y="22919"/>
                </a:cubicBezTo>
                <a:cubicBezTo>
                  <a:pt x="9484" y="23192"/>
                  <a:pt x="10000" y="23587"/>
                  <a:pt x="10335" y="24134"/>
                </a:cubicBezTo>
                <a:cubicBezTo>
                  <a:pt x="11763" y="25837"/>
                  <a:pt x="13374" y="27539"/>
                  <a:pt x="15441" y="28299"/>
                </a:cubicBezTo>
                <a:cubicBezTo>
                  <a:pt x="16084" y="28550"/>
                  <a:pt x="16821" y="28688"/>
                  <a:pt x="17564" y="28688"/>
                </a:cubicBezTo>
                <a:cubicBezTo>
                  <a:pt x="19070" y="28688"/>
                  <a:pt x="20605" y="28122"/>
                  <a:pt x="21460" y="26779"/>
                </a:cubicBezTo>
                <a:cubicBezTo>
                  <a:pt x="22128" y="25715"/>
                  <a:pt x="22219" y="24378"/>
                  <a:pt x="21703" y="23223"/>
                </a:cubicBezTo>
                <a:cubicBezTo>
                  <a:pt x="20852" y="21247"/>
                  <a:pt x="19149" y="19727"/>
                  <a:pt x="17083" y="19119"/>
                </a:cubicBezTo>
                <a:cubicBezTo>
                  <a:pt x="15752" y="18745"/>
                  <a:pt x="14380" y="18655"/>
                  <a:pt x="13013" y="18655"/>
                </a:cubicBezTo>
                <a:cubicBezTo>
                  <a:pt x="12381" y="18655"/>
                  <a:pt x="11750" y="18674"/>
                  <a:pt x="11125" y="18694"/>
                </a:cubicBezTo>
                <a:cubicBezTo>
                  <a:pt x="10659" y="18714"/>
                  <a:pt x="10193" y="18724"/>
                  <a:pt x="9728" y="18724"/>
                </a:cubicBezTo>
                <a:cubicBezTo>
                  <a:pt x="8798" y="18724"/>
                  <a:pt x="7873" y="18684"/>
                  <a:pt x="6961" y="18602"/>
                </a:cubicBezTo>
                <a:cubicBezTo>
                  <a:pt x="5228" y="18420"/>
                  <a:pt x="3587" y="17721"/>
                  <a:pt x="2219" y="16657"/>
                </a:cubicBezTo>
                <a:cubicBezTo>
                  <a:pt x="821" y="15472"/>
                  <a:pt x="122" y="13982"/>
                  <a:pt x="274" y="12463"/>
                </a:cubicBezTo>
                <a:cubicBezTo>
                  <a:pt x="631" y="9052"/>
                  <a:pt x="4622" y="7707"/>
                  <a:pt x="7833" y="7707"/>
                </a:cubicBezTo>
                <a:cubicBezTo>
                  <a:pt x="8170" y="7707"/>
                  <a:pt x="8500" y="7722"/>
                  <a:pt x="8815" y="7751"/>
                </a:cubicBezTo>
                <a:cubicBezTo>
                  <a:pt x="16019" y="8390"/>
                  <a:pt x="22189" y="12645"/>
                  <a:pt x="28147" y="16718"/>
                </a:cubicBezTo>
                <a:cubicBezTo>
                  <a:pt x="32341" y="19636"/>
                  <a:pt x="36688" y="22615"/>
                  <a:pt x="41430" y="24408"/>
                </a:cubicBezTo>
                <a:cubicBezTo>
                  <a:pt x="45021" y="25748"/>
                  <a:pt x="48675" y="26376"/>
                  <a:pt x="52252" y="26376"/>
                </a:cubicBezTo>
                <a:cubicBezTo>
                  <a:pt x="67020" y="26376"/>
                  <a:pt x="80474" y="15660"/>
                  <a:pt x="8279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only 4">
  <p:cSld name="CUSTOM_4_1_1_1">
    <p:spTree>
      <p:nvGrpSpPr>
        <p:cNvPr id="1" name="Shape 958"/>
        <p:cNvGrpSpPr/>
        <p:nvPr/>
      </p:nvGrpSpPr>
      <p:grpSpPr>
        <a:xfrm>
          <a:off x="0" y="0"/>
          <a:ext cx="0" cy="0"/>
          <a:chOff x="0" y="0"/>
          <a:chExt cx="0" cy="0"/>
        </a:xfrm>
      </p:grpSpPr>
      <p:sp>
        <p:nvSpPr>
          <p:cNvPr id="959" name="Google Shape;959;p36"/>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960" name="Google Shape;960;p36"/>
          <p:cNvSpPr/>
          <p:nvPr/>
        </p:nvSpPr>
        <p:spPr>
          <a:xfrm>
            <a:off x="8137025" y="4207638"/>
            <a:ext cx="1204450" cy="538575"/>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6"/>
          <p:cNvSpPr/>
          <p:nvPr/>
        </p:nvSpPr>
        <p:spPr>
          <a:xfrm rot="684866">
            <a:off x="692076" y="4202682"/>
            <a:ext cx="495189" cy="1219673"/>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62" name="Google Shape;962;p36"/>
          <p:cNvGrpSpPr/>
          <p:nvPr/>
        </p:nvGrpSpPr>
        <p:grpSpPr>
          <a:xfrm rot="2386321">
            <a:off x="6682709" y="-48815"/>
            <a:ext cx="976995" cy="1467461"/>
            <a:chOff x="5900825" y="3389400"/>
            <a:chExt cx="558550" cy="838950"/>
          </a:xfrm>
        </p:grpSpPr>
        <p:sp>
          <p:nvSpPr>
            <p:cNvPr id="963" name="Google Shape;963;p36"/>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6"/>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6"/>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6"/>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6"/>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6"/>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36"/>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6"/>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36"/>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36"/>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6"/>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6"/>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36"/>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36"/>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6"/>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36"/>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36"/>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6"/>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6"/>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36"/>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36"/>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6"/>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6"/>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36"/>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36"/>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6"/>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36"/>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36"/>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6"/>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6"/>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3" name="Google Shape;993;p36"/>
          <p:cNvSpPr/>
          <p:nvPr/>
        </p:nvSpPr>
        <p:spPr>
          <a:xfrm rot="-8951899" flipH="1">
            <a:off x="7859984" y="451286"/>
            <a:ext cx="2509915" cy="1730407"/>
          </a:xfrm>
          <a:custGeom>
            <a:avLst/>
            <a:gdLst/>
            <a:ahLst/>
            <a:cxnLst/>
            <a:rect l="l" t="t" r="r" b="b"/>
            <a:pathLst>
              <a:path w="82799" h="57084" extrusionOk="0">
                <a:moveTo>
                  <a:pt x="82676" y="0"/>
                </a:moveTo>
                <a:cubicBezTo>
                  <a:pt x="80376" y="15591"/>
                  <a:pt x="66960" y="26274"/>
                  <a:pt x="52252" y="26274"/>
                </a:cubicBezTo>
                <a:cubicBezTo>
                  <a:pt x="48694" y="26274"/>
                  <a:pt x="45061" y="25649"/>
                  <a:pt x="41490" y="24317"/>
                </a:cubicBezTo>
                <a:cubicBezTo>
                  <a:pt x="36749" y="22524"/>
                  <a:pt x="32402" y="19545"/>
                  <a:pt x="28207" y="16657"/>
                </a:cubicBezTo>
                <a:cubicBezTo>
                  <a:pt x="22250" y="12554"/>
                  <a:pt x="16079" y="8298"/>
                  <a:pt x="8845" y="7630"/>
                </a:cubicBezTo>
                <a:cubicBezTo>
                  <a:pt x="8538" y="7602"/>
                  <a:pt x="8217" y="7587"/>
                  <a:pt x="7888" y="7587"/>
                </a:cubicBezTo>
                <a:cubicBezTo>
                  <a:pt x="4635" y="7587"/>
                  <a:pt x="541" y="8985"/>
                  <a:pt x="183" y="12463"/>
                </a:cubicBezTo>
                <a:cubicBezTo>
                  <a:pt x="0" y="14043"/>
                  <a:pt x="730" y="15533"/>
                  <a:pt x="2158" y="16748"/>
                </a:cubicBezTo>
                <a:cubicBezTo>
                  <a:pt x="3526" y="17843"/>
                  <a:pt x="5198" y="18542"/>
                  <a:pt x="6961" y="18754"/>
                </a:cubicBezTo>
                <a:cubicBezTo>
                  <a:pt x="7789" y="18828"/>
                  <a:pt x="8628" y="18868"/>
                  <a:pt x="9472" y="18868"/>
                </a:cubicBezTo>
                <a:cubicBezTo>
                  <a:pt x="10022" y="18868"/>
                  <a:pt x="10573" y="18851"/>
                  <a:pt x="11125" y="18815"/>
                </a:cubicBezTo>
                <a:cubicBezTo>
                  <a:pt x="11696" y="18798"/>
                  <a:pt x="12273" y="18783"/>
                  <a:pt x="12850" y="18783"/>
                </a:cubicBezTo>
                <a:cubicBezTo>
                  <a:pt x="14268" y="18783"/>
                  <a:pt x="15691" y="18874"/>
                  <a:pt x="17052" y="19241"/>
                </a:cubicBezTo>
                <a:cubicBezTo>
                  <a:pt x="19089" y="19849"/>
                  <a:pt x="20760" y="21338"/>
                  <a:pt x="21612" y="23283"/>
                </a:cubicBezTo>
                <a:cubicBezTo>
                  <a:pt x="22098" y="24408"/>
                  <a:pt x="22007" y="25715"/>
                  <a:pt x="21368" y="26749"/>
                </a:cubicBezTo>
                <a:cubicBezTo>
                  <a:pt x="20683" y="27788"/>
                  <a:pt x="19240" y="28619"/>
                  <a:pt x="17509" y="28619"/>
                </a:cubicBezTo>
                <a:cubicBezTo>
                  <a:pt x="16862" y="28619"/>
                  <a:pt x="16175" y="28503"/>
                  <a:pt x="15472" y="28238"/>
                </a:cubicBezTo>
                <a:cubicBezTo>
                  <a:pt x="13435" y="27448"/>
                  <a:pt x="11854" y="25745"/>
                  <a:pt x="10456" y="24043"/>
                </a:cubicBezTo>
                <a:cubicBezTo>
                  <a:pt x="10092" y="23496"/>
                  <a:pt x="9575" y="23071"/>
                  <a:pt x="8967" y="22797"/>
                </a:cubicBezTo>
                <a:cubicBezTo>
                  <a:pt x="8785" y="22736"/>
                  <a:pt x="8592" y="22706"/>
                  <a:pt x="8400" y="22706"/>
                </a:cubicBezTo>
                <a:cubicBezTo>
                  <a:pt x="8014" y="22706"/>
                  <a:pt x="7629" y="22827"/>
                  <a:pt x="7326" y="23071"/>
                </a:cubicBezTo>
                <a:cubicBezTo>
                  <a:pt x="6657" y="23557"/>
                  <a:pt x="6262" y="24286"/>
                  <a:pt x="6201" y="25107"/>
                </a:cubicBezTo>
                <a:cubicBezTo>
                  <a:pt x="6170" y="26597"/>
                  <a:pt x="7234" y="27843"/>
                  <a:pt x="8146" y="28603"/>
                </a:cubicBezTo>
                <a:cubicBezTo>
                  <a:pt x="11372" y="31375"/>
                  <a:pt x="15885" y="31880"/>
                  <a:pt x="19427" y="31880"/>
                </a:cubicBezTo>
                <a:cubicBezTo>
                  <a:pt x="19923" y="31880"/>
                  <a:pt x="20400" y="31870"/>
                  <a:pt x="20852" y="31855"/>
                </a:cubicBezTo>
                <a:cubicBezTo>
                  <a:pt x="21794" y="31825"/>
                  <a:pt x="22736" y="31764"/>
                  <a:pt x="23648" y="31733"/>
                </a:cubicBezTo>
                <a:cubicBezTo>
                  <a:pt x="25095" y="31645"/>
                  <a:pt x="26564" y="31562"/>
                  <a:pt x="28031" y="31562"/>
                </a:cubicBezTo>
                <a:cubicBezTo>
                  <a:pt x="30108" y="31562"/>
                  <a:pt x="32183" y="31728"/>
                  <a:pt x="34195" y="32281"/>
                </a:cubicBezTo>
                <a:cubicBezTo>
                  <a:pt x="36445" y="32919"/>
                  <a:pt x="38512" y="34469"/>
                  <a:pt x="39454" y="36202"/>
                </a:cubicBezTo>
                <a:cubicBezTo>
                  <a:pt x="40001" y="37205"/>
                  <a:pt x="40122" y="38390"/>
                  <a:pt x="39788" y="39484"/>
                </a:cubicBezTo>
                <a:cubicBezTo>
                  <a:pt x="38944" y="41993"/>
                  <a:pt x="36049" y="42858"/>
                  <a:pt x="33094" y="42858"/>
                </a:cubicBezTo>
                <a:cubicBezTo>
                  <a:pt x="32434" y="42858"/>
                  <a:pt x="31770" y="42814"/>
                  <a:pt x="31125" y="42737"/>
                </a:cubicBezTo>
                <a:cubicBezTo>
                  <a:pt x="28511" y="42402"/>
                  <a:pt x="25897" y="41855"/>
                  <a:pt x="23344" y="41095"/>
                </a:cubicBezTo>
                <a:lnTo>
                  <a:pt x="22432" y="40852"/>
                </a:lnTo>
                <a:cubicBezTo>
                  <a:pt x="20760" y="40335"/>
                  <a:pt x="19028" y="39819"/>
                  <a:pt x="17265" y="39819"/>
                </a:cubicBezTo>
                <a:cubicBezTo>
                  <a:pt x="17234" y="39818"/>
                  <a:pt x="17204" y="39818"/>
                  <a:pt x="17174" y="39818"/>
                </a:cubicBezTo>
                <a:cubicBezTo>
                  <a:pt x="14370" y="39818"/>
                  <a:pt x="12637" y="41200"/>
                  <a:pt x="11915" y="42493"/>
                </a:cubicBezTo>
                <a:cubicBezTo>
                  <a:pt x="11338" y="43588"/>
                  <a:pt x="11247" y="44864"/>
                  <a:pt x="11642" y="46019"/>
                </a:cubicBezTo>
                <a:cubicBezTo>
                  <a:pt x="12250" y="48056"/>
                  <a:pt x="14165" y="50183"/>
                  <a:pt x="16505" y="51399"/>
                </a:cubicBezTo>
                <a:cubicBezTo>
                  <a:pt x="17356" y="51825"/>
                  <a:pt x="18268" y="52250"/>
                  <a:pt x="19180" y="52615"/>
                </a:cubicBezTo>
                <a:cubicBezTo>
                  <a:pt x="21672" y="53709"/>
                  <a:pt x="24256" y="54864"/>
                  <a:pt x="25776" y="57083"/>
                </a:cubicBezTo>
                <a:lnTo>
                  <a:pt x="25867" y="57053"/>
                </a:lnTo>
                <a:cubicBezTo>
                  <a:pt x="24317" y="54773"/>
                  <a:pt x="21733" y="53649"/>
                  <a:pt x="19210" y="52524"/>
                </a:cubicBezTo>
                <a:cubicBezTo>
                  <a:pt x="18329" y="52159"/>
                  <a:pt x="17387" y="51734"/>
                  <a:pt x="16535" y="51308"/>
                </a:cubicBezTo>
                <a:cubicBezTo>
                  <a:pt x="14225" y="50092"/>
                  <a:pt x="12341" y="48025"/>
                  <a:pt x="11733" y="46019"/>
                </a:cubicBezTo>
                <a:cubicBezTo>
                  <a:pt x="11338" y="44864"/>
                  <a:pt x="11459" y="43648"/>
                  <a:pt x="12006" y="42585"/>
                </a:cubicBezTo>
                <a:cubicBezTo>
                  <a:pt x="12706" y="41308"/>
                  <a:pt x="14438" y="39971"/>
                  <a:pt x="17204" y="39971"/>
                </a:cubicBezTo>
                <a:lnTo>
                  <a:pt x="17265" y="39971"/>
                </a:lnTo>
                <a:cubicBezTo>
                  <a:pt x="18997" y="39971"/>
                  <a:pt x="20730" y="40487"/>
                  <a:pt x="22402" y="40974"/>
                </a:cubicBezTo>
                <a:lnTo>
                  <a:pt x="23314" y="41247"/>
                </a:lnTo>
                <a:cubicBezTo>
                  <a:pt x="25867" y="41977"/>
                  <a:pt x="28481" y="42524"/>
                  <a:pt x="31125" y="42858"/>
                </a:cubicBezTo>
                <a:cubicBezTo>
                  <a:pt x="31787" y="42943"/>
                  <a:pt x="32471" y="42990"/>
                  <a:pt x="33151" y="42990"/>
                </a:cubicBezTo>
                <a:cubicBezTo>
                  <a:pt x="36124" y="42990"/>
                  <a:pt x="39038" y="42093"/>
                  <a:pt x="39879" y="39545"/>
                </a:cubicBezTo>
                <a:cubicBezTo>
                  <a:pt x="40244" y="38420"/>
                  <a:pt x="40122" y="37174"/>
                  <a:pt x="39545" y="36171"/>
                </a:cubicBezTo>
                <a:cubicBezTo>
                  <a:pt x="38603" y="34408"/>
                  <a:pt x="36505" y="32828"/>
                  <a:pt x="34226" y="32189"/>
                </a:cubicBezTo>
                <a:cubicBezTo>
                  <a:pt x="32174" y="31626"/>
                  <a:pt x="30047" y="31465"/>
                  <a:pt x="27915" y="31465"/>
                </a:cubicBezTo>
                <a:cubicBezTo>
                  <a:pt x="26477" y="31465"/>
                  <a:pt x="25037" y="31538"/>
                  <a:pt x="23618" y="31612"/>
                </a:cubicBezTo>
                <a:cubicBezTo>
                  <a:pt x="22706" y="31673"/>
                  <a:pt x="21794" y="31733"/>
                  <a:pt x="20852" y="31764"/>
                </a:cubicBezTo>
                <a:cubicBezTo>
                  <a:pt x="20453" y="31774"/>
                  <a:pt x="20035" y="31780"/>
                  <a:pt x="19602" y="31780"/>
                </a:cubicBezTo>
                <a:cubicBezTo>
                  <a:pt x="16045" y="31780"/>
                  <a:pt x="11486" y="31330"/>
                  <a:pt x="8207" y="28511"/>
                </a:cubicBezTo>
                <a:cubicBezTo>
                  <a:pt x="7326" y="27752"/>
                  <a:pt x="6292" y="26566"/>
                  <a:pt x="6322" y="25107"/>
                </a:cubicBezTo>
                <a:cubicBezTo>
                  <a:pt x="6353" y="24347"/>
                  <a:pt x="6748" y="23618"/>
                  <a:pt x="7386" y="23192"/>
                </a:cubicBezTo>
                <a:cubicBezTo>
                  <a:pt x="7678" y="22963"/>
                  <a:pt x="8041" y="22834"/>
                  <a:pt x="8407" y="22834"/>
                </a:cubicBezTo>
                <a:cubicBezTo>
                  <a:pt x="8575" y="22834"/>
                  <a:pt x="8743" y="22861"/>
                  <a:pt x="8906" y="22919"/>
                </a:cubicBezTo>
                <a:cubicBezTo>
                  <a:pt x="9484" y="23192"/>
                  <a:pt x="10000" y="23587"/>
                  <a:pt x="10335" y="24134"/>
                </a:cubicBezTo>
                <a:cubicBezTo>
                  <a:pt x="11763" y="25837"/>
                  <a:pt x="13374" y="27539"/>
                  <a:pt x="15441" y="28299"/>
                </a:cubicBezTo>
                <a:cubicBezTo>
                  <a:pt x="16084" y="28550"/>
                  <a:pt x="16821" y="28688"/>
                  <a:pt x="17564" y="28688"/>
                </a:cubicBezTo>
                <a:cubicBezTo>
                  <a:pt x="19070" y="28688"/>
                  <a:pt x="20605" y="28122"/>
                  <a:pt x="21460" y="26779"/>
                </a:cubicBezTo>
                <a:cubicBezTo>
                  <a:pt x="22128" y="25715"/>
                  <a:pt x="22219" y="24378"/>
                  <a:pt x="21703" y="23223"/>
                </a:cubicBezTo>
                <a:cubicBezTo>
                  <a:pt x="20852" y="21247"/>
                  <a:pt x="19149" y="19727"/>
                  <a:pt x="17083" y="19119"/>
                </a:cubicBezTo>
                <a:cubicBezTo>
                  <a:pt x="15752" y="18745"/>
                  <a:pt x="14380" y="18655"/>
                  <a:pt x="13013" y="18655"/>
                </a:cubicBezTo>
                <a:cubicBezTo>
                  <a:pt x="12381" y="18655"/>
                  <a:pt x="11750" y="18674"/>
                  <a:pt x="11125" y="18694"/>
                </a:cubicBezTo>
                <a:cubicBezTo>
                  <a:pt x="10659" y="18714"/>
                  <a:pt x="10193" y="18724"/>
                  <a:pt x="9728" y="18724"/>
                </a:cubicBezTo>
                <a:cubicBezTo>
                  <a:pt x="8798" y="18724"/>
                  <a:pt x="7873" y="18684"/>
                  <a:pt x="6961" y="18602"/>
                </a:cubicBezTo>
                <a:cubicBezTo>
                  <a:pt x="5228" y="18420"/>
                  <a:pt x="3587" y="17721"/>
                  <a:pt x="2219" y="16657"/>
                </a:cubicBezTo>
                <a:cubicBezTo>
                  <a:pt x="821" y="15472"/>
                  <a:pt x="122" y="13982"/>
                  <a:pt x="274" y="12463"/>
                </a:cubicBezTo>
                <a:cubicBezTo>
                  <a:pt x="631" y="9052"/>
                  <a:pt x="4622" y="7707"/>
                  <a:pt x="7833" y="7707"/>
                </a:cubicBezTo>
                <a:cubicBezTo>
                  <a:pt x="8170" y="7707"/>
                  <a:pt x="8500" y="7722"/>
                  <a:pt x="8815" y="7751"/>
                </a:cubicBezTo>
                <a:cubicBezTo>
                  <a:pt x="16019" y="8390"/>
                  <a:pt x="22189" y="12645"/>
                  <a:pt x="28147" y="16718"/>
                </a:cubicBezTo>
                <a:cubicBezTo>
                  <a:pt x="32341" y="19636"/>
                  <a:pt x="36688" y="22615"/>
                  <a:pt x="41430" y="24408"/>
                </a:cubicBezTo>
                <a:cubicBezTo>
                  <a:pt x="45021" y="25748"/>
                  <a:pt x="48675" y="26376"/>
                  <a:pt x="52252" y="26376"/>
                </a:cubicBezTo>
                <a:cubicBezTo>
                  <a:pt x="67020" y="26376"/>
                  <a:pt x="80474" y="15660"/>
                  <a:pt x="8279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only 5">
  <p:cSld name="CUSTOM_4_1_1_1_1">
    <p:spTree>
      <p:nvGrpSpPr>
        <p:cNvPr id="1" name="Shape 994"/>
        <p:cNvGrpSpPr/>
        <p:nvPr/>
      </p:nvGrpSpPr>
      <p:grpSpPr>
        <a:xfrm>
          <a:off x="0" y="0"/>
          <a:ext cx="0" cy="0"/>
          <a:chOff x="0" y="0"/>
          <a:chExt cx="0" cy="0"/>
        </a:xfrm>
      </p:grpSpPr>
      <p:sp>
        <p:nvSpPr>
          <p:cNvPr id="995" name="Google Shape;995;p37"/>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996" name="Google Shape;996;p37"/>
          <p:cNvSpPr/>
          <p:nvPr/>
        </p:nvSpPr>
        <p:spPr>
          <a:xfrm flipH="1">
            <a:off x="271484" y="4207638"/>
            <a:ext cx="1204450" cy="538575"/>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37"/>
          <p:cNvSpPr/>
          <p:nvPr/>
        </p:nvSpPr>
        <p:spPr>
          <a:xfrm rot="-684866" flipH="1">
            <a:off x="8425694" y="4202682"/>
            <a:ext cx="495189" cy="1219673"/>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98" name="Google Shape;998;p37"/>
          <p:cNvGrpSpPr/>
          <p:nvPr/>
        </p:nvGrpSpPr>
        <p:grpSpPr>
          <a:xfrm rot="2386321">
            <a:off x="490746" y="2170673"/>
            <a:ext cx="976995" cy="1467461"/>
            <a:chOff x="5900825" y="3389400"/>
            <a:chExt cx="558550" cy="838950"/>
          </a:xfrm>
        </p:grpSpPr>
        <p:sp>
          <p:nvSpPr>
            <p:cNvPr id="999" name="Google Shape;999;p37"/>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7"/>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37"/>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37"/>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37"/>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37"/>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37"/>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37"/>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37"/>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37"/>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37"/>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37"/>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7"/>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7"/>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7"/>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37"/>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7"/>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37"/>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37"/>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37"/>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37"/>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37"/>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37"/>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37"/>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37"/>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37"/>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37"/>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37"/>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37"/>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37"/>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9" name="Google Shape;1029;p37"/>
          <p:cNvSpPr/>
          <p:nvPr/>
        </p:nvSpPr>
        <p:spPr>
          <a:xfrm rot="-8951899" flipH="1">
            <a:off x="7859984" y="451286"/>
            <a:ext cx="2509915" cy="1730407"/>
          </a:xfrm>
          <a:custGeom>
            <a:avLst/>
            <a:gdLst/>
            <a:ahLst/>
            <a:cxnLst/>
            <a:rect l="l" t="t" r="r" b="b"/>
            <a:pathLst>
              <a:path w="82799" h="57084" extrusionOk="0">
                <a:moveTo>
                  <a:pt x="82676" y="0"/>
                </a:moveTo>
                <a:cubicBezTo>
                  <a:pt x="80376" y="15591"/>
                  <a:pt x="66960" y="26274"/>
                  <a:pt x="52252" y="26274"/>
                </a:cubicBezTo>
                <a:cubicBezTo>
                  <a:pt x="48694" y="26274"/>
                  <a:pt x="45061" y="25649"/>
                  <a:pt x="41490" y="24317"/>
                </a:cubicBezTo>
                <a:cubicBezTo>
                  <a:pt x="36749" y="22524"/>
                  <a:pt x="32402" y="19545"/>
                  <a:pt x="28207" y="16657"/>
                </a:cubicBezTo>
                <a:cubicBezTo>
                  <a:pt x="22250" y="12554"/>
                  <a:pt x="16079" y="8298"/>
                  <a:pt x="8845" y="7630"/>
                </a:cubicBezTo>
                <a:cubicBezTo>
                  <a:pt x="8538" y="7602"/>
                  <a:pt x="8217" y="7587"/>
                  <a:pt x="7888" y="7587"/>
                </a:cubicBezTo>
                <a:cubicBezTo>
                  <a:pt x="4635" y="7587"/>
                  <a:pt x="541" y="8985"/>
                  <a:pt x="183" y="12463"/>
                </a:cubicBezTo>
                <a:cubicBezTo>
                  <a:pt x="0" y="14043"/>
                  <a:pt x="730" y="15533"/>
                  <a:pt x="2158" y="16748"/>
                </a:cubicBezTo>
                <a:cubicBezTo>
                  <a:pt x="3526" y="17843"/>
                  <a:pt x="5198" y="18542"/>
                  <a:pt x="6961" y="18754"/>
                </a:cubicBezTo>
                <a:cubicBezTo>
                  <a:pt x="7789" y="18828"/>
                  <a:pt x="8628" y="18868"/>
                  <a:pt x="9472" y="18868"/>
                </a:cubicBezTo>
                <a:cubicBezTo>
                  <a:pt x="10022" y="18868"/>
                  <a:pt x="10573" y="18851"/>
                  <a:pt x="11125" y="18815"/>
                </a:cubicBezTo>
                <a:cubicBezTo>
                  <a:pt x="11696" y="18798"/>
                  <a:pt x="12273" y="18783"/>
                  <a:pt x="12850" y="18783"/>
                </a:cubicBezTo>
                <a:cubicBezTo>
                  <a:pt x="14268" y="18783"/>
                  <a:pt x="15691" y="18874"/>
                  <a:pt x="17052" y="19241"/>
                </a:cubicBezTo>
                <a:cubicBezTo>
                  <a:pt x="19089" y="19849"/>
                  <a:pt x="20760" y="21338"/>
                  <a:pt x="21612" y="23283"/>
                </a:cubicBezTo>
                <a:cubicBezTo>
                  <a:pt x="22098" y="24408"/>
                  <a:pt x="22007" y="25715"/>
                  <a:pt x="21368" y="26749"/>
                </a:cubicBezTo>
                <a:cubicBezTo>
                  <a:pt x="20683" y="27788"/>
                  <a:pt x="19240" y="28619"/>
                  <a:pt x="17509" y="28619"/>
                </a:cubicBezTo>
                <a:cubicBezTo>
                  <a:pt x="16862" y="28619"/>
                  <a:pt x="16175" y="28503"/>
                  <a:pt x="15472" y="28238"/>
                </a:cubicBezTo>
                <a:cubicBezTo>
                  <a:pt x="13435" y="27448"/>
                  <a:pt x="11854" y="25745"/>
                  <a:pt x="10456" y="24043"/>
                </a:cubicBezTo>
                <a:cubicBezTo>
                  <a:pt x="10092" y="23496"/>
                  <a:pt x="9575" y="23071"/>
                  <a:pt x="8967" y="22797"/>
                </a:cubicBezTo>
                <a:cubicBezTo>
                  <a:pt x="8785" y="22736"/>
                  <a:pt x="8592" y="22706"/>
                  <a:pt x="8400" y="22706"/>
                </a:cubicBezTo>
                <a:cubicBezTo>
                  <a:pt x="8014" y="22706"/>
                  <a:pt x="7629" y="22827"/>
                  <a:pt x="7326" y="23071"/>
                </a:cubicBezTo>
                <a:cubicBezTo>
                  <a:pt x="6657" y="23557"/>
                  <a:pt x="6262" y="24286"/>
                  <a:pt x="6201" y="25107"/>
                </a:cubicBezTo>
                <a:cubicBezTo>
                  <a:pt x="6170" y="26597"/>
                  <a:pt x="7234" y="27843"/>
                  <a:pt x="8146" y="28603"/>
                </a:cubicBezTo>
                <a:cubicBezTo>
                  <a:pt x="11372" y="31375"/>
                  <a:pt x="15885" y="31880"/>
                  <a:pt x="19427" y="31880"/>
                </a:cubicBezTo>
                <a:cubicBezTo>
                  <a:pt x="19923" y="31880"/>
                  <a:pt x="20400" y="31870"/>
                  <a:pt x="20852" y="31855"/>
                </a:cubicBezTo>
                <a:cubicBezTo>
                  <a:pt x="21794" y="31825"/>
                  <a:pt x="22736" y="31764"/>
                  <a:pt x="23648" y="31733"/>
                </a:cubicBezTo>
                <a:cubicBezTo>
                  <a:pt x="25095" y="31645"/>
                  <a:pt x="26564" y="31562"/>
                  <a:pt x="28031" y="31562"/>
                </a:cubicBezTo>
                <a:cubicBezTo>
                  <a:pt x="30108" y="31562"/>
                  <a:pt x="32183" y="31728"/>
                  <a:pt x="34195" y="32281"/>
                </a:cubicBezTo>
                <a:cubicBezTo>
                  <a:pt x="36445" y="32919"/>
                  <a:pt x="38512" y="34469"/>
                  <a:pt x="39454" y="36202"/>
                </a:cubicBezTo>
                <a:cubicBezTo>
                  <a:pt x="40001" y="37205"/>
                  <a:pt x="40122" y="38390"/>
                  <a:pt x="39788" y="39484"/>
                </a:cubicBezTo>
                <a:cubicBezTo>
                  <a:pt x="38944" y="41993"/>
                  <a:pt x="36049" y="42858"/>
                  <a:pt x="33094" y="42858"/>
                </a:cubicBezTo>
                <a:cubicBezTo>
                  <a:pt x="32434" y="42858"/>
                  <a:pt x="31770" y="42814"/>
                  <a:pt x="31125" y="42737"/>
                </a:cubicBezTo>
                <a:cubicBezTo>
                  <a:pt x="28511" y="42402"/>
                  <a:pt x="25897" y="41855"/>
                  <a:pt x="23344" y="41095"/>
                </a:cubicBezTo>
                <a:lnTo>
                  <a:pt x="22432" y="40852"/>
                </a:lnTo>
                <a:cubicBezTo>
                  <a:pt x="20760" y="40335"/>
                  <a:pt x="19028" y="39819"/>
                  <a:pt x="17265" y="39819"/>
                </a:cubicBezTo>
                <a:cubicBezTo>
                  <a:pt x="17234" y="39818"/>
                  <a:pt x="17204" y="39818"/>
                  <a:pt x="17174" y="39818"/>
                </a:cubicBezTo>
                <a:cubicBezTo>
                  <a:pt x="14370" y="39818"/>
                  <a:pt x="12637" y="41200"/>
                  <a:pt x="11915" y="42493"/>
                </a:cubicBezTo>
                <a:cubicBezTo>
                  <a:pt x="11338" y="43588"/>
                  <a:pt x="11247" y="44864"/>
                  <a:pt x="11642" y="46019"/>
                </a:cubicBezTo>
                <a:cubicBezTo>
                  <a:pt x="12250" y="48056"/>
                  <a:pt x="14165" y="50183"/>
                  <a:pt x="16505" y="51399"/>
                </a:cubicBezTo>
                <a:cubicBezTo>
                  <a:pt x="17356" y="51825"/>
                  <a:pt x="18268" y="52250"/>
                  <a:pt x="19180" y="52615"/>
                </a:cubicBezTo>
                <a:cubicBezTo>
                  <a:pt x="21672" y="53709"/>
                  <a:pt x="24256" y="54864"/>
                  <a:pt x="25776" y="57083"/>
                </a:cubicBezTo>
                <a:lnTo>
                  <a:pt x="25867" y="57053"/>
                </a:lnTo>
                <a:cubicBezTo>
                  <a:pt x="24317" y="54773"/>
                  <a:pt x="21733" y="53649"/>
                  <a:pt x="19210" y="52524"/>
                </a:cubicBezTo>
                <a:cubicBezTo>
                  <a:pt x="18329" y="52159"/>
                  <a:pt x="17387" y="51734"/>
                  <a:pt x="16535" y="51308"/>
                </a:cubicBezTo>
                <a:cubicBezTo>
                  <a:pt x="14225" y="50092"/>
                  <a:pt x="12341" y="48025"/>
                  <a:pt x="11733" y="46019"/>
                </a:cubicBezTo>
                <a:cubicBezTo>
                  <a:pt x="11338" y="44864"/>
                  <a:pt x="11459" y="43648"/>
                  <a:pt x="12006" y="42585"/>
                </a:cubicBezTo>
                <a:cubicBezTo>
                  <a:pt x="12706" y="41308"/>
                  <a:pt x="14438" y="39971"/>
                  <a:pt x="17204" y="39971"/>
                </a:cubicBezTo>
                <a:lnTo>
                  <a:pt x="17265" y="39971"/>
                </a:lnTo>
                <a:cubicBezTo>
                  <a:pt x="18997" y="39971"/>
                  <a:pt x="20730" y="40487"/>
                  <a:pt x="22402" y="40974"/>
                </a:cubicBezTo>
                <a:lnTo>
                  <a:pt x="23314" y="41247"/>
                </a:lnTo>
                <a:cubicBezTo>
                  <a:pt x="25867" y="41977"/>
                  <a:pt x="28481" y="42524"/>
                  <a:pt x="31125" y="42858"/>
                </a:cubicBezTo>
                <a:cubicBezTo>
                  <a:pt x="31787" y="42943"/>
                  <a:pt x="32471" y="42990"/>
                  <a:pt x="33151" y="42990"/>
                </a:cubicBezTo>
                <a:cubicBezTo>
                  <a:pt x="36124" y="42990"/>
                  <a:pt x="39038" y="42093"/>
                  <a:pt x="39879" y="39545"/>
                </a:cubicBezTo>
                <a:cubicBezTo>
                  <a:pt x="40244" y="38420"/>
                  <a:pt x="40122" y="37174"/>
                  <a:pt x="39545" y="36171"/>
                </a:cubicBezTo>
                <a:cubicBezTo>
                  <a:pt x="38603" y="34408"/>
                  <a:pt x="36505" y="32828"/>
                  <a:pt x="34226" y="32189"/>
                </a:cubicBezTo>
                <a:cubicBezTo>
                  <a:pt x="32174" y="31626"/>
                  <a:pt x="30047" y="31465"/>
                  <a:pt x="27915" y="31465"/>
                </a:cubicBezTo>
                <a:cubicBezTo>
                  <a:pt x="26477" y="31465"/>
                  <a:pt x="25037" y="31538"/>
                  <a:pt x="23618" y="31612"/>
                </a:cubicBezTo>
                <a:cubicBezTo>
                  <a:pt x="22706" y="31673"/>
                  <a:pt x="21794" y="31733"/>
                  <a:pt x="20852" y="31764"/>
                </a:cubicBezTo>
                <a:cubicBezTo>
                  <a:pt x="20453" y="31774"/>
                  <a:pt x="20035" y="31780"/>
                  <a:pt x="19602" y="31780"/>
                </a:cubicBezTo>
                <a:cubicBezTo>
                  <a:pt x="16045" y="31780"/>
                  <a:pt x="11486" y="31330"/>
                  <a:pt x="8207" y="28511"/>
                </a:cubicBezTo>
                <a:cubicBezTo>
                  <a:pt x="7326" y="27752"/>
                  <a:pt x="6292" y="26566"/>
                  <a:pt x="6322" y="25107"/>
                </a:cubicBezTo>
                <a:cubicBezTo>
                  <a:pt x="6353" y="24347"/>
                  <a:pt x="6748" y="23618"/>
                  <a:pt x="7386" y="23192"/>
                </a:cubicBezTo>
                <a:cubicBezTo>
                  <a:pt x="7678" y="22963"/>
                  <a:pt x="8041" y="22834"/>
                  <a:pt x="8407" y="22834"/>
                </a:cubicBezTo>
                <a:cubicBezTo>
                  <a:pt x="8575" y="22834"/>
                  <a:pt x="8743" y="22861"/>
                  <a:pt x="8906" y="22919"/>
                </a:cubicBezTo>
                <a:cubicBezTo>
                  <a:pt x="9484" y="23192"/>
                  <a:pt x="10000" y="23587"/>
                  <a:pt x="10335" y="24134"/>
                </a:cubicBezTo>
                <a:cubicBezTo>
                  <a:pt x="11763" y="25837"/>
                  <a:pt x="13374" y="27539"/>
                  <a:pt x="15441" y="28299"/>
                </a:cubicBezTo>
                <a:cubicBezTo>
                  <a:pt x="16084" y="28550"/>
                  <a:pt x="16821" y="28688"/>
                  <a:pt x="17564" y="28688"/>
                </a:cubicBezTo>
                <a:cubicBezTo>
                  <a:pt x="19070" y="28688"/>
                  <a:pt x="20605" y="28122"/>
                  <a:pt x="21460" y="26779"/>
                </a:cubicBezTo>
                <a:cubicBezTo>
                  <a:pt x="22128" y="25715"/>
                  <a:pt x="22219" y="24378"/>
                  <a:pt x="21703" y="23223"/>
                </a:cubicBezTo>
                <a:cubicBezTo>
                  <a:pt x="20852" y="21247"/>
                  <a:pt x="19149" y="19727"/>
                  <a:pt x="17083" y="19119"/>
                </a:cubicBezTo>
                <a:cubicBezTo>
                  <a:pt x="15752" y="18745"/>
                  <a:pt x="14380" y="18655"/>
                  <a:pt x="13013" y="18655"/>
                </a:cubicBezTo>
                <a:cubicBezTo>
                  <a:pt x="12381" y="18655"/>
                  <a:pt x="11750" y="18674"/>
                  <a:pt x="11125" y="18694"/>
                </a:cubicBezTo>
                <a:cubicBezTo>
                  <a:pt x="10659" y="18714"/>
                  <a:pt x="10193" y="18724"/>
                  <a:pt x="9728" y="18724"/>
                </a:cubicBezTo>
                <a:cubicBezTo>
                  <a:pt x="8798" y="18724"/>
                  <a:pt x="7873" y="18684"/>
                  <a:pt x="6961" y="18602"/>
                </a:cubicBezTo>
                <a:cubicBezTo>
                  <a:pt x="5228" y="18420"/>
                  <a:pt x="3587" y="17721"/>
                  <a:pt x="2219" y="16657"/>
                </a:cubicBezTo>
                <a:cubicBezTo>
                  <a:pt x="821" y="15472"/>
                  <a:pt x="122" y="13982"/>
                  <a:pt x="274" y="12463"/>
                </a:cubicBezTo>
                <a:cubicBezTo>
                  <a:pt x="631" y="9052"/>
                  <a:pt x="4622" y="7707"/>
                  <a:pt x="7833" y="7707"/>
                </a:cubicBezTo>
                <a:cubicBezTo>
                  <a:pt x="8170" y="7707"/>
                  <a:pt x="8500" y="7722"/>
                  <a:pt x="8815" y="7751"/>
                </a:cubicBezTo>
                <a:cubicBezTo>
                  <a:pt x="16019" y="8390"/>
                  <a:pt x="22189" y="12645"/>
                  <a:pt x="28147" y="16718"/>
                </a:cubicBezTo>
                <a:cubicBezTo>
                  <a:pt x="32341" y="19636"/>
                  <a:pt x="36688" y="22615"/>
                  <a:pt x="41430" y="24408"/>
                </a:cubicBezTo>
                <a:cubicBezTo>
                  <a:pt x="45021" y="25748"/>
                  <a:pt x="48675" y="26376"/>
                  <a:pt x="52252" y="26376"/>
                </a:cubicBezTo>
                <a:cubicBezTo>
                  <a:pt x="67020" y="26376"/>
                  <a:pt x="80474" y="15660"/>
                  <a:pt x="8279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only 6">
  <p:cSld name="CUSTOM_4_1_1_1_1_1">
    <p:bg>
      <p:bgPr>
        <a:solidFill>
          <a:schemeClr val="dk2"/>
        </a:solidFill>
        <a:effectLst/>
      </p:bgPr>
    </p:bg>
    <p:spTree>
      <p:nvGrpSpPr>
        <p:cNvPr id="1" name="Shape 1030"/>
        <p:cNvGrpSpPr/>
        <p:nvPr/>
      </p:nvGrpSpPr>
      <p:grpSpPr>
        <a:xfrm>
          <a:off x="0" y="0"/>
          <a:ext cx="0" cy="0"/>
          <a:chOff x="0" y="0"/>
          <a:chExt cx="0" cy="0"/>
        </a:xfrm>
      </p:grpSpPr>
      <p:sp>
        <p:nvSpPr>
          <p:cNvPr id="1031" name="Google Shape;1031;p38"/>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3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032" name="Google Shape;1032;p38"/>
          <p:cNvSpPr/>
          <p:nvPr/>
        </p:nvSpPr>
        <p:spPr>
          <a:xfrm>
            <a:off x="7726686" y="0"/>
            <a:ext cx="1417400" cy="734601"/>
          </a:xfrm>
          <a:custGeom>
            <a:avLst/>
            <a:gdLst/>
            <a:ahLst/>
            <a:cxnLst/>
            <a:rect l="l" t="t" r="r" b="b"/>
            <a:pathLst>
              <a:path w="21643" h="11217" extrusionOk="0">
                <a:moveTo>
                  <a:pt x="1" y="1"/>
                </a:moveTo>
                <a:cubicBezTo>
                  <a:pt x="2311" y="4013"/>
                  <a:pt x="6171" y="6992"/>
                  <a:pt x="10427" y="8755"/>
                </a:cubicBezTo>
                <a:cubicBezTo>
                  <a:pt x="13983" y="10183"/>
                  <a:pt x="17782" y="11034"/>
                  <a:pt x="21643" y="11217"/>
                </a:cubicBezTo>
                <a:lnTo>
                  <a:pt x="2164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38"/>
          <p:cNvSpPr/>
          <p:nvPr/>
        </p:nvSpPr>
        <p:spPr>
          <a:xfrm>
            <a:off x="0" y="4451000"/>
            <a:ext cx="1127844" cy="692488"/>
          </a:xfrm>
          <a:custGeom>
            <a:avLst/>
            <a:gdLst/>
            <a:ahLst/>
            <a:cxnLst/>
            <a:rect l="l" t="t" r="r" b="b"/>
            <a:pathLst>
              <a:path w="25199" h="15472" extrusionOk="0">
                <a:moveTo>
                  <a:pt x="0" y="0"/>
                </a:moveTo>
                <a:lnTo>
                  <a:pt x="0" y="15471"/>
                </a:lnTo>
                <a:lnTo>
                  <a:pt x="25198" y="15471"/>
                </a:lnTo>
                <a:cubicBezTo>
                  <a:pt x="23527" y="11520"/>
                  <a:pt x="20305" y="8085"/>
                  <a:pt x="16961" y="5654"/>
                </a:cubicBezTo>
                <a:cubicBezTo>
                  <a:pt x="12888" y="2766"/>
                  <a:pt x="8146" y="912"/>
                  <a:pt x="3192" y="274"/>
                </a:cubicBezTo>
                <a:cubicBezTo>
                  <a:pt x="2128" y="122"/>
                  <a:pt x="1064" y="30"/>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38"/>
          <p:cNvSpPr/>
          <p:nvPr/>
        </p:nvSpPr>
        <p:spPr>
          <a:xfrm flipH="1">
            <a:off x="6554075" y="615750"/>
            <a:ext cx="2830015" cy="1730451"/>
          </a:xfrm>
          <a:custGeom>
            <a:avLst/>
            <a:gdLst/>
            <a:ahLst/>
            <a:cxnLst/>
            <a:rect l="l" t="t" r="r" b="b"/>
            <a:pathLst>
              <a:path w="88087" h="53862" extrusionOk="0">
                <a:moveTo>
                  <a:pt x="7265" y="0"/>
                </a:moveTo>
                <a:cubicBezTo>
                  <a:pt x="7234" y="4013"/>
                  <a:pt x="9180" y="8238"/>
                  <a:pt x="12766" y="11885"/>
                </a:cubicBezTo>
                <a:cubicBezTo>
                  <a:pt x="16687" y="15897"/>
                  <a:pt x="21885" y="18815"/>
                  <a:pt x="28268" y="20517"/>
                </a:cubicBezTo>
                <a:cubicBezTo>
                  <a:pt x="32783" y="21723"/>
                  <a:pt x="37861" y="22344"/>
                  <a:pt x="43392" y="22344"/>
                </a:cubicBezTo>
                <a:cubicBezTo>
                  <a:pt x="44415" y="22344"/>
                  <a:pt x="45453" y="22323"/>
                  <a:pt x="46505" y="22280"/>
                </a:cubicBezTo>
                <a:cubicBezTo>
                  <a:pt x="51034" y="22098"/>
                  <a:pt x="55655" y="21612"/>
                  <a:pt x="60092" y="21125"/>
                </a:cubicBezTo>
                <a:cubicBezTo>
                  <a:pt x="65707" y="20527"/>
                  <a:pt x="71462" y="19911"/>
                  <a:pt x="77198" y="19911"/>
                </a:cubicBezTo>
                <a:cubicBezTo>
                  <a:pt x="79038" y="19911"/>
                  <a:pt x="80876" y="19975"/>
                  <a:pt x="82707" y="20122"/>
                </a:cubicBezTo>
                <a:cubicBezTo>
                  <a:pt x="84287" y="20244"/>
                  <a:pt x="86324" y="20821"/>
                  <a:pt x="87327" y="22007"/>
                </a:cubicBezTo>
                <a:cubicBezTo>
                  <a:pt x="87752" y="22493"/>
                  <a:pt x="87965" y="23131"/>
                  <a:pt x="87904" y="23770"/>
                </a:cubicBezTo>
                <a:cubicBezTo>
                  <a:pt x="87813" y="24894"/>
                  <a:pt x="86962" y="25897"/>
                  <a:pt x="85290" y="26809"/>
                </a:cubicBezTo>
                <a:cubicBezTo>
                  <a:pt x="79980" y="29767"/>
                  <a:pt x="73990" y="30678"/>
                  <a:pt x="68380" y="30678"/>
                </a:cubicBezTo>
                <a:cubicBezTo>
                  <a:pt x="64132" y="30678"/>
                  <a:pt x="60102" y="30156"/>
                  <a:pt x="56749" y="29606"/>
                </a:cubicBezTo>
                <a:cubicBezTo>
                  <a:pt x="54317" y="29180"/>
                  <a:pt x="51794" y="28694"/>
                  <a:pt x="49363" y="28207"/>
                </a:cubicBezTo>
                <a:cubicBezTo>
                  <a:pt x="43137" y="26995"/>
                  <a:pt x="36696" y="25710"/>
                  <a:pt x="30273" y="25710"/>
                </a:cubicBezTo>
                <a:cubicBezTo>
                  <a:pt x="29452" y="25710"/>
                  <a:pt x="28632" y="25731"/>
                  <a:pt x="27812" y="25776"/>
                </a:cubicBezTo>
                <a:cubicBezTo>
                  <a:pt x="23891" y="25958"/>
                  <a:pt x="20031" y="26688"/>
                  <a:pt x="16323" y="27904"/>
                </a:cubicBezTo>
                <a:cubicBezTo>
                  <a:pt x="13708" y="28755"/>
                  <a:pt x="9331" y="30761"/>
                  <a:pt x="9058" y="34651"/>
                </a:cubicBezTo>
                <a:cubicBezTo>
                  <a:pt x="8967" y="36050"/>
                  <a:pt x="9544" y="37296"/>
                  <a:pt x="10547" y="37873"/>
                </a:cubicBezTo>
                <a:cubicBezTo>
                  <a:pt x="10997" y="38139"/>
                  <a:pt x="11529" y="38267"/>
                  <a:pt x="12181" y="38267"/>
                </a:cubicBezTo>
                <a:cubicBezTo>
                  <a:pt x="12498" y="38267"/>
                  <a:pt x="12844" y="38237"/>
                  <a:pt x="13222" y="38177"/>
                </a:cubicBezTo>
                <a:cubicBezTo>
                  <a:pt x="15563" y="37782"/>
                  <a:pt x="17690" y="36566"/>
                  <a:pt x="19757" y="35381"/>
                </a:cubicBezTo>
                <a:cubicBezTo>
                  <a:pt x="22296" y="33922"/>
                  <a:pt x="24695" y="32547"/>
                  <a:pt x="27437" y="32547"/>
                </a:cubicBezTo>
                <a:cubicBezTo>
                  <a:pt x="27551" y="32547"/>
                  <a:pt x="27666" y="32549"/>
                  <a:pt x="27782" y="32554"/>
                </a:cubicBezTo>
                <a:cubicBezTo>
                  <a:pt x="28602" y="32584"/>
                  <a:pt x="29697" y="32797"/>
                  <a:pt x="30305" y="33588"/>
                </a:cubicBezTo>
                <a:cubicBezTo>
                  <a:pt x="30669" y="34104"/>
                  <a:pt x="30791" y="34773"/>
                  <a:pt x="30578" y="35411"/>
                </a:cubicBezTo>
                <a:cubicBezTo>
                  <a:pt x="30274" y="36354"/>
                  <a:pt x="29575" y="37144"/>
                  <a:pt x="28633" y="37539"/>
                </a:cubicBezTo>
                <a:cubicBezTo>
                  <a:pt x="27933" y="37809"/>
                  <a:pt x="27200" y="37897"/>
                  <a:pt x="26455" y="37897"/>
                </a:cubicBezTo>
                <a:cubicBezTo>
                  <a:pt x="25777" y="37897"/>
                  <a:pt x="25089" y="37824"/>
                  <a:pt x="24408" y="37752"/>
                </a:cubicBezTo>
                <a:lnTo>
                  <a:pt x="23648" y="37661"/>
                </a:lnTo>
                <a:cubicBezTo>
                  <a:pt x="22982" y="37599"/>
                  <a:pt x="22314" y="37568"/>
                  <a:pt x="21646" y="37568"/>
                </a:cubicBezTo>
                <a:cubicBezTo>
                  <a:pt x="13783" y="37568"/>
                  <a:pt x="5965" y="41781"/>
                  <a:pt x="1763" y="48421"/>
                </a:cubicBezTo>
                <a:cubicBezTo>
                  <a:pt x="365" y="50609"/>
                  <a:pt x="30" y="52433"/>
                  <a:pt x="730" y="53861"/>
                </a:cubicBezTo>
                <a:lnTo>
                  <a:pt x="851" y="53770"/>
                </a:lnTo>
                <a:cubicBezTo>
                  <a:pt x="0" y="52038"/>
                  <a:pt x="942" y="49910"/>
                  <a:pt x="1854" y="48451"/>
                </a:cubicBezTo>
                <a:cubicBezTo>
                  <a:pt x="6054" y="41842"/>
                  <a:pt x="13815" y="37659"/>
                  <a:pt x="21642" y="37659"/>
                </a:cubicBezTo>
                <a:cubicBezTo>
                  <a:pt x="22311" y="37659"/>
                  <a:pt x="22980" y="37689"/>
                  <a:pt x="23648" y="37752"/>
                </a:cubicBezTo>
                <a:lnTo>
                  <a:pt x="24408" y="37843"/>
                </a:lnTo>
                <a:cubicBezTo>
                  <a:pt x="25089" y="37915"/>
                  <a:pt x="25784" y="37988"/>
                  <a:pt x="26473" y="37988"/>
                </a:cubicBezTo>
                <a:cubicBezTo>
                  <a:pt x="27229" y="37988"/>
                  <a:pt x="27978" y="37901"/>
                  <a:pt x="28694" y="37630"/>
                </a:cubicBezTo>
                <a:cubicBezTo>
                  <a:pt x="29666" y="37205"/>
                  <a:pt x="30396" y="36384"/>
                  <a:pt x="30700" y="35381"/>
                </a:cubicBezTo>
                <a:cubicBezTo>
                  <a:pt x="30912" y="34743"/>
                  <a:pt x="30821" y="34043"/>
                  <a:pt x="30426" y="33496"/>
                </a:cubicBezTo>
                <a:cubicBezTo>
                  <a:pt x="29788" y="32645"/>
                  <a:pt x="28663" y="32432"/>
                  <a:pt x="27812" y="32402"/>
                </a:cubicBezTo>
                <a:cubicBezTo>
                  <a:pt x="27741" y="32401"/>
                  <a:pt x="27669" y="32400"/>
                  <a:pt x="27598" y="32400"/>
                </a:cubicBezTo>
                <a:cubicBezTo>
                  <a:pt x="26241" y="32400"/>
                  <a:pt x="24890" y="32674"/>
                  <a:pt x="23648" y="33223"/>
                </a:cubicBezTo>
                <a:cubicBezTo>
                  <a:pt x="22280" y="33800"/>
                  <a:pt x="20973" y="34499"/>
                  <a:pt x="19727" y="35259"/>
                </a:cubicBezTo>
                <a:cubicBezTo>
                  <a:pt x="17660" y="36414"/>
                  <a:pt x="15532" y="37630"/>
                  <a:pt x="13222" y="38025"/>
                </a:cubicBezTo>
                <a:cubicBezTo>
                  <a:pt x="12857" y="38086"/>
                  <a:pt x="12520" y="38116"/>
                  <a:pt x="12207" y="38116"/>
                </a:cubicBezTo>
                <a:cubicBezTo>
                  <a:pt x="11581" y="38116"/>
                  <a:pt x="11054" y="37995"/>
                  <a:pt x="10608" y="37752"/>
                </a:cubicBezTo>
                <a:cubicBezTo>
                  <a:pt x="9666" y="37205"/>
                  <a:pt x="9119" y="35989"/>
                  <a:pt x="9210" y="34621"/>
                </a:cubicBezTo>
                <a:cubicBezTo>
                  <a:pt x="9453" y="30822"/>
                  <a:pt x="13800" y="28846"/>
                  <a:pt x="16383" y="27995"/>
                </a:cubicBezTo>
                <a:cubicBezTo>
                  <a:pt x="20061" y="26779"/>
                  <a:pt x="23921" y="26049"/>
                  <a:pt x="27812" y="25867"/>
                </a:cubicBezTo>
                <a:cubicBezTo>
                  <a:pt x="28591" y="25828"/>
                  <a:pt x="29371" y="25809"/>
                  <a:pt x="30150" y="25809"/>
                </a:cubicBezTo>
                <a:cubicBezTo>
                  <a:pt x="36608" y="25809"/>
                  <a:pt x="43070" y="27078"/>
                  <a:pt x="49363" y="28299"/>
                </a:cubicBezTo>
                <a:cubicBezTo>
                  <a:pt x="51764" y="28785"/>
                  <a:pt x="54287" y="29271"/>
                  <a:pt x="56749" y="29697"/>
                </a:cubicBezTo>
                <a:cubicBezTo>
                  <a:pt x="60128" y="30249"/>
                  <a:pt x="64189" y="30778"/>
                  <a:pt x="68465" y="30778"/>
                </a:cubicBezTo>
                <a:cubicBezTo>
                  <a:pt x="74075" y="30778"/>
                  <a:pt x="80056" y="29867"/>
                  <a:pt x="85351" y="26900"/>
                </a:cubicBezTo>
                <a:cubicBezTo>
                  <a:pt x="87023" y="25928"/>
                  <a:pt x="87904" y="24925"/>
                  <a:pt x="87996" y="23770"/>
                </a:cubicBezTo>
                <a:cubicBezTo>
                  <a:pt x="88087" y="23101"/>
                  <a:pt x="87844" y="22432"/>
                  <a:pt x="87388" y="21916"/>
                </a:cubicBezTo>
                <a:cubicBezTo>
                  <a:pt x="86385" y="20700"/>
                  <a:pt x="84287" y="20153"/>
                  <a:pt x="82707" y="20001"/>
                </a:cubicBezTo>
                <a:cubicBezTo>
                  <a:pt x="80868" y="19853"/>
                  <a:pt x="79025" y="19790"/>
                  <a:pt x="77180" y="19790"/>
                </a:cubicBezTo>
                <a:cubicBezTo>
                  <a:pt x="71432" y="19790"/>
                  <a:pt x="65677" y="20405"/>
                  <a:pt x="60062" y="21004"/>
                </a:cubicBezTo>
                <a:cubicBezTo>
                  <a:pt x="55624" y="21490"/>
                  <a:pt x="51034" y="21976"/>
                  <a:pt x="46475" y="22159"/>
                </a:cubicBezTo>
                <a:cubicBezTo>
                  <a:pt x="45422" y="22201"/>
                  <a:pt x="44385" y="22223"/>
                  <a:pt x="43364" y="22223"/>
                </a:cubicBezTo>
                <a:cubicBezTo>
                  <a:pt x="37840" y="22223"/>
                  <a:pt x="32788" y="21602"/>
                  <a:pt x="28298" y="20396"/>
                </a:cubicBezTo>
                <a:cubicBezTo>
                  <a:pt x="21946" y="18694"/>
                  <a:pt x="16748" y="15806"/>
                  <a:pt x="12827" y="11794"/>
                </a:cubicBezTo>
                <a:cubicBezTo>
                  <a:pt x="9301" y="8177"/>
                  <a:pt x="7356" y="3982"/>
                  <a:pt x="7356"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only 7">
  <p:cSld name="CUSTOM_4_1_1_1_1_2">
    <p:spTree>
      <p:nvGrpSpPr>
        <p:cNvPr id="1" name="Shape 1035"/>
        <p:cNvGrpSpPr/>
        <p:nvPr/>
      </p:nvGrpSpPr>
      <p:grpSpPr>
        <a:xfrm>
          <a:off x="0" y="0"/>
          <a:ext cx="0" cy="0"/>
          <a:chOff x="0" y="0"/>
          <a:chExt cx="0" cy="0"/>
        </a:xfrm>
      </p:grpSpPr>
      <p:sp>
        <p:nvSpPr>
          <p:cNvPr id="1036" name="Google Shape;1036;p39"/>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grpSp>
        <p:nvGrpSpPr>
          <p:cNvPr id="1037" name="Google Shape;1037;p39"/>
          <p:cNvGrpSpPr/>
          <p:nvPr/>
        </p:nvGrpSpPr>
        <p:grpSpPr>
          <a:xfrm rot="2386321">
            <a:off x="7334721" y="-18402"/>
            <a:ext cx="976995" cy="1467461"/>
            <a:chOff x="5900825" y="3389400"/>
            <a:chExt cx="558550" cy="838950"/>
          </a:xfrm>
        </p:grpSpPr>
        <p:sp>
          <p:nvSpPr>
            <p:cNvPr id="1038" name="Google Shape;1038;p39"/>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39"/>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39"/>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39"/>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39"/>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39"/>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39"/>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39"/>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39"/>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39"/>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39"/>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39"/>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39"/>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39"/>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39"/>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39"/>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39"/>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39"/>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39"/>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39"/>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39"/>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39"/>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39"/>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39"/>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39"/>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39"/>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39"/>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39"/>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39"/>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39"/>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Background">
  <p:cSld name="CUSTOM_8">
    <p:bg>
      <p:bgPr>
        <a:solidFill>
          <a:schemeClr val="dk2"/>
        </a:solidFill>
        <a:effectLst/>
      </p:bgPr>
    </p:bg>
    <p:spTree>
      <p:nvGrpSpPr>
        <p:cNvPr id="1" name="Shape 1074"/>
        <p:cNvGrpSpPr/>
        <p:nvPr/>
      </p:nvGrpSpPr>
      <p:grpSpPr>
        <a:xfrm>
          <a:off x="0" y="0"/>
          <a:ext cx="0" cy="0"/>
          <a:chOff x="0" y="0"/>
          <a:chExt cx="0" cy="0"/>
        </a:xfrm>
      </p:grpSpPr>
      <p:sp>
        <p:nvSpPr>
          <p:cNvPr id="1075" name="Google Shape;1075;p41"/>
          <p:cNvSpPr/>
          <p:nvPr/>
        </p:nvSpPr>
        <p:spPr>
          <a:xfrm rot="-5946427">
            <a:off x="-519808" y="-373317"/>
            <a:ext cx="3973249" cy="3533273"/>
          </a:xfrm>
          <a:custGeom>
            <a:avLst/>
            <a:gdLst/>
            <a:ahLst/>
            <a:cxnLst/>
            <a:rect l="l" t="t" r="r" b="b"/>
            <a:pathLst>
              <a:path w="46932" h="41735" extrusionOk="0">
                <a:moveTo>
                  <a:pt x="24747" y="1"/>
                </a:moveTo>
                <a:cubicBezTo>
                  <a:pt x="24553" y="1"/>
                  <a:pt x="24359" y="2"/>
                  <a:pt x="24165" y="4"/>
                </a:cubicBezTo>
                <a:lnTo>
                  <a:pt x="22858" y="34"/>
                </a:lnTo>
                <a:cubicBezTo>
                  <a:pt x="17266" y="95"/>
                  <a:pt x="10366" y="338"/>
                  <a:pt x="6262" y="4259"/>
                </a:cubicBezTo>
                <a:cubicBezTo>
                  <a:pt x="3557" y="6903"/>
                  <a:pt x="3162" y="11888"/>
                  <a:pt x="2402" y="15384"/>
                </a:cubicBezTo>
                <a:cubicBezTo>
                  <a:pt x="1338" y="19974"/>
                  <a:pt x="639" y="24624"/>
                  <a:pt x="335" y="29305"/>
                </a:cubicBezTo>
                <a:cubicBezTo>
                  <a:pt x="1" y="35658"/>
                  <a:pt x="2949" y="38606"/>
                  <a:pt x="9089" y="39487"/>
                </a:cubicBezTo>
                <a:cubicBezTo>
                  <a:pt x="14439" y="40247"/>
                  <a:pt x="19788" y="40946"/>
                  <a:pt x="25168" y="41311"/>
                </a:cubicBezTo>
                <a:cubicBezTo>
                  <a:pt x="27398" y="41460"/>
                  <a:pt x="29745" y="41734"/>
                  <a:pt x="32062" y="41734"/>
                </a:cubicBezTo>
                <a:cubicBezTo>
                  <a:pt x="34009" y="41734"/>
                  <a:pt x="35934" y="41541"/>
                  <a:pt x="37752" y="40916"/>
                </a:cubicBezTo>
                <a:cubicBezTo>
                  <a:pt x="41795" y="39548"/>
                  <a:pt x="43497" y="35749"/>
                  <a:pt x="44196" y="31767"/>
                </a:cubicBezTo>
                <a:cubicBezTo>
                  <a:pt x="45108" y="26782"/>
                  <a:pt x="45564" y="21736"/>
                  <a:pt x="46293" y="16752"/>
                </a:cubicBezTo>
                <a:cubicBezTo>
                  <a:pt x="46932" y="12405"/>
                  <a:pt x="46628" y="7542"/>
                  <a:pt x="42768" y="4715"/>
                </a:cubicBezTo>
                <a:cubicBezTo>
                  <a:pt x="37610" y="972"/>
                  <a:pt x="30965" y="1"/>
                  <a:pt x="247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41"/>
          <p:cNvSpPr/>
          <p:nvPr/>
        </p:nvSpPr>
        <p:spPr>
          <a:xfrm>
            <a:off x="6065224" y="1766815"/>
            <a:ext cx="3078828" cy="3376732"/>
          </a:xfrm>
          <a:custGeom>
            <a:avLst/>
            <a:gdLst/>
            <a:ahLst/>
            <a:cxnLst/>
            <a:rect l="l" t="t" r="r" b="b"/>
            <a:pathLst>
              <a:path w="61886" h="67874" extrusionOk="0">
                <a:moveTo>
                  <a:pt x="61430" y="0"/>
                </a:moveTo>
                <a:cubicBezTo>
                  <a:pt x="58329" y="91"/>
                  <a:pt x="55259" y="1246"/>
                  <a:pt x="52189" y="2158"/>
                </a:cubicBezTo>
                <a:cubicBezTo>
                  <a:pt x="48420" y="3283"/>
                  <a:pt x="44651" y="4468"/>
                  <a:pt x="40882" y="5684"/>
                </a:cubicBezTo>
                <a:cubicBezTo>
                  <a:pt x="33314" y="8146"/>
                  <a:pt x="25776" y="10760"/>
                  <a:pt x="18237" y="13587"/>
                </a:cubicBezTo>
                <a:cubicBezTo>
                  <a:pt x="17356" y="13921"/>
                  <a:pt x="16475" y="14256"/>
                  <a:pt x="15563" y="14590"/>
                </a:cubicBezTo>
                <a:cubicBezTo>
                  <a:pt x="11429" y="16171"/>
                  <a:pt x="6718" y="18572"/>
                  <a:pt x="4894" y="25654"/>
                </a:cubicBezTo>
                <a:cubicBezTo>
                  <a:pt x="3526" y="30943"/>
                  <a:pt x="4225" y="37174"/>
                  <a:pt x="4134" y="43071"/>
                </a:cubicBezTo>
                <a:cubicBezTo>
                  <a:pt x="3952" y="51673"/>
                  <a:pt x="1976" y="59819"/>
                  <a:pt x="0" y="67873"/>
                </a:cubicBezTo>
                <a:lnTo>
                  <a:pt x="61886" y="67873"/>
                </a:lnTo>
                <a:lnTo>
                  <a:pt x="6188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41"/>
          <p:cNvSpPr/>
          <p:nvPr/>
        </p:nvSpPr>
        <p:spPr>
          <a:xfrm rot="10800000" flipH="1">
            <a:off x="-263635" y="-256325"/>
            <a:ext cx="2830015" cy="1730451"/>
          </a:xfrm>
          <a:custGeom>
            <a:avLst/>
            <a:gdLst/>
            <a:ahLst/>
            <a:cxnLst/>
            <a:rect l="l" t="t" r="r" b="b"/>
            <a:pathLst>
              <a:path w="88087" h="53862" extrusionOk="0">
                <a:moveTo>
                  <a:pt x="7265" y="0"/>
                </a:moveTo>
                <a:cubicBezTo>
                  <a:pt x="7234" y="4013"/>
                  <a:pt x="9180" y="8238"/>
                  <a:pt x="12766" y="11885"/>
                </a:cubicBezTo>
                <a:cubicBezTo>
                  <a:pt x="16687" y="15897"/>
                  <a:pt x="21885" y="18815"/>
                  <a:pt x="28268" y="20517"/>
                </a:cubicBezTo>
                <a:cubicBezTo>
                  <a:pt x="32783" y="21723"/>
                  <a:pt x="37861" y="22344"/>
                  <a:pt x="43392" y="22344"/>
                </a:cubicBezTo>
                <a:cubicBezTo>
                  <a:pt x="44415" y="22344"/>
                  <a:pt x="45453" y="22323"/>
                  <a:pt x="46505" y="22280"/>
                </a:cubicBezTo>
                <a:cubicBezTo>
                  <a:pt x="51034" y="22098"/>
                  <a:pt x="55655" y="21612"/>
                  <a:pt x="60092" y="21125"/>
                </a:cubicBezTo>
                <a:cubicBezTo>
                  <a:pt x="65707" y="20527"/>
                  <a:pt x="71462" y="19911"/>
                  <a:pt x="77198" y="19911"/>
                </a:cubicBezTo>
                <a:cubicBezTo>
                  <a:pt x="79038" y="19911"/>
                  <a:pt x="80876" y="19975"/>
                  <a:pt x="82707" y="20122"/>
                </a:cubicBezTo>
                <a:cubicBezTo>
                  <a:pt x="84287" y="20244"/>
                  <a:pt x="86324" y="20821"/>
                  <a:pt x="87327" y="22007"/>
                </a:cubicBezTo>
                <a:cubicBezTo>
                  <a:pt x="87752" y="22493"/>
                  <a:pt x="87965" y="23131"/>
                  <a:pt x="87904" y="23770"/>
                </a:cubicBezTo>
                <a:cubicBezTo>
                  <a:pt x="87813" y="24894"/>
                  <a:pt x="86962" y="25897"/>
                  <a:pt x="85290" y="26809"/>
                </a:cubicBezTo>
                <a:cubicBezTo>
                  <a:pt x="79980" y="29767"/>
                  <a:pt x="73990" y="30678"/>
                  <a:pt x="68380" y="30678"/>
                </a:cubicBezTo>
                <a:cubicBezTo>
                  <a:pt x="64132" y="30678"/>
                  <a:pt x="60102" y="30156"/>
                  <a:pt x="56749" y="29606"/>
                </a:cubicBezTo>
                <a:cubicBezTo>
                  <a:pt x="54317" y="29180"/>
                  <a:pt x="51794" y="28694"/>
                  <a:pt x="49363" y="28207"/>
                </a:cubicBezTo>
                <a:cubicBezTo>
                  <a:pt x="43137" y="26995"/>
                  <a:pt x="36696" y="25710"/>
                  <a:pt x="30273" y="25710"/>
                </a:cubicBezTo>
                <a:cubicBezTo>
                  <a:pt x="29452" y="25710"/>
                  <a:pt x="28632" y="25731"/>
                  <a:pt x="27812" y="25776"/>
                </a:cubicBezTo>
                <a:cubicBezTo>
                  <a:pt x="23891" y="25958"/>
                  <a:pt x="20031" y="26688"/>
                  <a:pt x="16323" y="27904"/>
                </a:cubicBezTo>
                <a:cubicBezTo>
                  <a:pt x="13708" y="28755"/>
                  <a:pt x="9331" y="30761"/>
                  <a:pt x="9058" y="34651"/>
                </a:cubicBezTo>
                <a:cubicBezTo>
                  <a:pt x="8967" y="36050"/>
                  <a:pt x="9544" y="37296"/>
                  <a:pt x="10547" y="37873"/>
                </a:cubicBezTo>
                <a:cubicBezTo>
                  <a:pt x="10997" y="38139"/>
                  <a:pt x="11529" y="38267"/>
                  <a:pt x="12181" y="38267"/>
                </a:cubicBezTo>
                <a:cubicBezTo>
                  <a:pt x="12498" y="38267"/>
                  <a:pt x="12844" y="38237"/>
                  <a:pt x="13222" y="38177"/>
                </a:cubicBezTo>
                <a:cubicBezTo>
                  <a:pt x="15563" y="37782"/>
                  <a:pt x="17690" y="36566"/>
                  <a:pt x="19757" y="35381"/>
                </a:cubicBezTo>
                <a:cubicBezTo>
                  <a:pt x="22296" y="33922"/>
                  <a:pt x="24695" y="32547"/>
                  <a:pt x="27437" y="32547"/>
                </a:cubicBezTo>
                <a:cubicBezTo>
                  <a:pt x="27551" y="32547"/>
                  <a:pt x="27666" y="32549"/>
                  <a:pt x="27782" y="32554"/>
                </a:cubicBezTo>
                <a:cubicBezTo>
                  <a:pt x="28602" y="32584"/>
                  <a:pt x="29697" y="32797"/>
                  <a:pt x="30305" y="33588"/>
                </a:cubicBezTo>
                <a:cubicBezTo>
                  <a:pt x="30669" y="34104"/>
                  <a:pt x="30791" y="34773"/>
                  <a:pt x="30578" y="35411"/>
                </a:cubicBezTo>
                <a:cubicBezTo>
                  <a:pt x="30274" y="36354"/>
                  <a:pt x="29575" y="37144"/>
                  <a:pt x="28633" y="37539"/>
                </a:cubicBezTo>
                <a:cubicBezTo>
                  <a:pt x="27933" y="37809"/>
                  <a:pt x="27200" y="37897"/>
                  <a:pt x="26455" y="37897"/>
                </a:cubicBezTo>
                <a:cubicBezTo>
                  <a:pt x="25777" y="37897"/>
                  <a:pt x="25089" y="37824"/>
                  <a:pt x="24408" y="37752"/>
                </a:cubicBezTo>
                <a:lnTo>
                  <a:pt x="23648" y="37661"/>
                </a:lnTo>
                <a:cubicBezTo>
                  <a:pt x="22982" y="37599"/>
                  <a:pt x="22314" y="37568"/>
                  <a:pt x="21646" y="37568"/>
                </a:cubicBezTo>
                <a:cubicBezTo>
                  <a:pt x="13783" y="37568"/>
                  <a:pt x="5965" y="41781"/>
                  <a:pt x="1763" y="48421"/>
                </a:cubicBezTo>
                <a:cubicBezTo>
                  <a:pt x="365" y="50609"/>
                  <a:pt x="30" y="52433"/>
                  <a:pt x="730" y="53861"/>
                </a:cubicBezTo>
                <a:lnTo>
                  <a:pt x="851" y="53770"/>
                </a:lnTo>
                <a:cubicBezTo>
                  <a:pt x="0" y="52038"/>
                  <a:pt x="942" y="49910"/>
                  <a:pt x="1854" y="48451"/>
                </a:cubicBezTo>
                <a:cubicBezTo>
                  <a:pt x="6054" y="41842"/>
                  <a:pt x="13815" y="37659"/>
                  <a:pt x="21642" y="37659"/>
                </a:cubicBezTo>
                <a:cubicBezTo>
                  <a:pt x="22311" y="37659"/>
                  <a:pt x="22980" y="37689"/>
                  <a:pt x="23648" y="37752"/>
                </a:cubicBezTo>
                <a:lnTo>
                  <a:pt x="24408" y="37843"/>
                </a:lnTo>
                <a:cubicBezTo>
                  <a:pt x="25089" y="37915"/>
                  <a:pt x="25784" y="37988"/>
                  <a:pt x="26473" y="37988"/>
                </a:cubicBezTo>
                <a:cubicBezTo>
                  <a:pt x="27229" y="37988"/>
                  <a:pt x="27978" y="37901"/>
                  <a:pt x="28694" y="37630"/>
                </a:cubicBezTo>
                <a:cubicBezTo>
                  <a:pt x="29666" y="37205"/>
                  <a:pt x="30396" y="36384"/>
                  <a:pt x="30700" y="35381"/>
                </a:cubicBezTo>
                <a:cubicBezTo>
                  <a:pt x="30912" y="34743"/>
                  <a:pt x="30821" y="34043"/>
                  <a:pt x="30426" y="33496"/>
                </a:cubicBezTo>
                <a:cubicBezTo>
                  <a:pt x="29788" y="32645"/>
                  <a:pt x="28663" y="32432"/>
                  <a:pt x="27812" y="32402"/>
                </a:cubicBezTo>
                <a:cubicBezTo>
                  <a:pt x="27741" y="32401"/>
                  <a:pt x="27669" y="32400"/>
                  <a:pt x="27598" y="32400"/>
                </a:cubicBezTo>
                <a:cubicBezTo>
                  <a:pt x="26241" y="32400"/>
                  <a:pt x="24890" y="32674"/>
                  <a:pt x="23648" y="33223"/>
                </a:cubicBezTo>
                <a:cubicBezTo>
                  <a:pt x="22280" y="33800"/>
                  <a:pt x="20973" y="34499"/>
                  <a:pt x="19727" y="35259"/>
                </a:cubicBezTo>
                <a:cubicBezTo>
                  <a:pt x="17660" y="36414"/>
                  <a:pt x="15532" y="37630"/>
                  <a:pt x="13222" y="38025"/>
                </a:cubicBezTo>
                <a:cubicBezTo>
                  <a:pt x="12857" y="38086"/>
                  <a:pt x="12520" y="38116"/>
                  <a:pt x="12207" y="38116"/>
                </a:cubicBezTo>
                <a:cubicBezTo>
                  <a:pt x="11581" y="38116"/>
                  <a:pt x="11054" y="37995"/>
                  <a:pt x="10608" y="37752"/>
                </a:cubicBezTo>
                <a:cubicBezTo>
                  <a:pt x="9666" y="37205"/>
                  <a:pt x="9119" y="35989"/>
                  <a:pt x="9210" y="34621"/>
                </a:cubicBezTo>
                <a:cubicBezTo>
                  <a:pt x="9453" y="30822"/>
                  <a:pt x="13800" y="28846"/>
                  <a:pt x="16383" y="27995"/>
                </a:cubicBezTo>
                <a:cubicBezTo>
                  <a:pt x="20061" y="26779"/>
                  <a:pt x="23921" y="26049"/>
                  <a:pt x="27812" y="25867"/>
                </a:cubicBezTo>
                <a:cubicBezTo>
                  <a:pt x="28591" y="25828"/>
                  <a:pt x="29371" y="25809"/>
                  <a:pt x="30150" y="25809"/>
                </a:cubicBezTo>
                <a:cubicBezTo>
                  <a:pt x="36608" y="25809"/>
                  <a:pt x="43070" y="27078"/>
                  <a:pt x="49363" y="28299"/>
                </a:cubicBezTo>
                <a:cubicBezTo>
                  <a:pt x="51764" y="28785"/>
                  <a:pt x="54287" y="29271"/>
                  <a:pt x="56749" y="29697"/>
                </a:cubicBezTo>
                <a:cubicBezTo>
                  <a:pt x="60128" y="30249"/>
                  <a:pt x="64189" y="30778"/>
                  <a:pt x="68465" y="30778"/>
                </a:cubicBezTo>
                <a:cubicBezTo>
                  <a:pt x="74075" y="30778"/>
                  <a:pt x="80056" y="29867"/>
                  <a:pt x="85351" y="26900"/>
                </a:cubicBezTo>
                <a:cubicBezTo>
                  <a:pt x="87023" y="25928"/>
                  <a:pt x="87904" y="24925"/>
                  <a:pt x="87996" y="23770"/>
                </a:cubicBezTo>
                <a:cubicBezTo>
                  <a:pt x="88087" y="23101"/>
                  <a:pt x="87844" y="22432"/>
                  <a:pt x="87388" y="21916"/>
                </a:cubicBezTo>
                <a:cubicBezTo>
                  <a:pt x="86385" y="20700"/>
                  <a:pt x="84287" y="20153"/>
                  <a:pt x="82707" y="20001"/>
                </a:cubicBezTo>
                <a:cubicBezTo>
                  <a:pt x="80868" y="19853"/>
                  <a:pt x="79025" y="19790"/>
                  <a:pt x="77180" y="19790"/>
                </a:cubicBezTo>
                <a:cubicBezTo>
                  <a:pt x="71432" y="19790"/>
                  <a:pt x="65677" y="20405"/>
                  <a:pt x="60062" y="21004"/>
                </a:cubicBezTo>
                <a:cubicBezTo>
                  <a:pt x="55624" y="21490"/>
                  <a:pt x="51034" y="21976"/>
                  <a:pt x="46475" y="22159"/>
                </a:cubicBezTo>
                <a:cubicBezTo>
                  <a:pt x="45422" y="22201"/>
                  <a:pt x="44385" y="22223"/>
                  <a:pt x="43364" y="22223"/>
                </a:cubicBezTo>
                <a:cubicBezTo>
                  <a:pt x="37840" y="22223"/>
                  <a:pt x="32788" y="21602"/>
                  <a:pt x="28298" y="20396"/>
                </a:cubicBezTo>
                <a:cubicBezTo>
                  <a:pt x="21946" y="18694"/>
                  <a:pt x="16748" y="15806"/>
                  <a:pt x="12827" y="11794"/>
                </a:cubicBezTo>
                <a:cubicBezTo>
                  <a:pt x="9301" y="8177"/>
                  <a:pt x="7356" y="3982"/>
                  <a:pt x="7356"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Background 1">
  <p:cSld name="CUSTOM_8_1">
    <p:spTree>
      <p:nvGrpSpPr>
        <p:cNvPr id="1" name="Shape 1078"/>
        <p:cNvGrpSpPr/>
        <p:nvPr/>
      </p:nvGrpSpPr>
      <p:grpSpPr>
        <a:xfrm>
          <a:off x="0" y="0"/>
          <a:ext cx="0" cy="0"/>
          <a:chOff x="0" y="0"/>
          <a:chExt cx="0" cy="0"/>
        </a:xfrm>
      </p:grpSpPr>
      <p:sp>
        <p:nvSpPr>
          <p:cNvPr id="1079" name="Google Shape;1079;p42"/>
          <p:cNvSpPr/>
          <p:nvPr/>
        </p:nvSpPr>
        <p:spPr>
          <a:xfrm flipH="1">
            <a:off x="-162275" y="3381588"/>
            <a:ext cx="1204450" cy="538575"/>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42"/>
          <p:cNvSpPr/>
          <p:nvPr/>
        </p:nvSpPr>
        <p:spPr>
          <a:xfrm>
            <a:off x="8184675" y="-214075"/>
            <a:ext cx="495200" cy="1219700"/>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81" name="Google Shape;1081;p42"/>
          <p:cNvGrpSpPr/>
          <p:nvPr/>
        </p:nvGrpSpPr>
        <p:grpSpPr>
          <a:xfrm rot="2306049">
            <a:off x="7533534" y="3888529"/>
            <a:ext cx="843825" cy="1267438"/>
            <a:chOff x="5900825" y="3389400"/>
            <a:chExt cx="558550" cy="838950"/>
          </a:xfrm>
        </p:grpSpPr>
        <p:sp>
          <p:nvSpPr>
            <p:cNvPr id="1082" name="Google Shape;1082;p42"/>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42"/>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42"/>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42"/>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42"/>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42"/>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42"/>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42"/>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42"/>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42"/>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42"/>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42"/>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42"/>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42"/>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42"/>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42"/>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42"/>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42"/>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42"/>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42"/>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42"/>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42"/>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42"/>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42"/>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42"/>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42"/>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42"/>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42"/>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42"/>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42"/>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12" name="Google Shape;1112;p42"/>
          <p:cNvSpPr/>
          <p:nvPr/>
        </p:nvSpPr>
        <p:spPr>
          <a:xfrm rot="-8951899" flipH="1">
            <a:off x="8047134" y="1967336"/>
            <a:ext cx="2509915" cy="1730407"/>
          </a:xfrm>
          <a:custGeom>
            <a:avLst/>
            <a:gdLst/>
            <a:ahLst/>
            <a:cxnLst/>
            <a:rect l="l" t="t" r="r" b="b"/>
            <a:pathLst>
              <a:path w="82799" h="57084" extrusionOk="0">
                <a:moveTo>
                  <a:pt x="82676" y="0"/>
                </a:moveTo>
                <a:cubicBezTo>
                  <a:pt x="80376" y="15591"/>
                  <a:pt x="66960" y="26274"/>
                  <a:pt x="52252" y="26274"/>
                </a:cubicBezTo>
                <a:cubicBezTo>
                  <a:pt x="48694" y="26274"/>
                  <a:pt x="45061" y="25649"/>
                  <a:pt x="41490" y="24317"/>
                </a:cubicBezTo>
                <a:cubicBezTo>
                  <a:pt x="36749" y="22524"/>
                  <a:pt x="32402" y="19545"/>
                  <a:pt x="28207" y="16657"/>
                </a:cubicBezTo>
                <a:cubicBezTo>
                  <a:pt x="22250" y="12554"/>
                  <a:pt x="16079" y="8298"/>
                  <a:pt x="8845" y="7630"/>
                </a:cubicBezTo>
                <a:cubicBezTo>
                  <a:pt x="8538" y="7602"/>
                  <a:pt x="8217" y="7587"/>
                  <a:pt x="7888" y="7587"/>
                </a:cubicBezTo>
                <a:cubicBezTo>
                  <a:pt x="4635" y="7587"/>
                  <a:pt x="541" y="8985"/>
                  <a:pt x="183" y="12463"/>
                </a:cubicBezTo>
                <a:cubicBezTo>
                  <a:pt x="0" y="14043"/>
                  <a:pt x="730" y="15533"/>
                  <a:pt x="2158" y="16748"/>
                </a:cubicBezTo>
                <a:cubicBezTo>
                  <a:pt x="3526" y="17843"/>
                  <a:pt x="5198" y="18542"/>
                  <a:pt x="6961" y="18754"/>
                </a:cubicBezTo>
                <a:cubicBezTo>
                  <a:pt x="7789" y="18828"/>
                  <a:pt x="8628" y="18868"/>
                  <a:pt x="9472" y="18868"/>
                </a:cubicBezTo>
                <a:cubicBezTo>
                  <a:pt x="10022" y="18868"/>
                  <a:pt x="10573" y="18851"/>
                  <a:pt x="11125" y="18815"/>
                </a:cubicBezTo>
                <a:cubicBezTo>
                  <a:pt x="11696" y="18798"/>
                  <a:pt x="12273" y="18783"/>
                  <a:pt x="12850" y="18783"/>
                </a:cubicBezTo>
                <a:cubicBezTo>
                  <a:pt x="14268" y="18783"/>
                  <a:pt x="15691" y="18874"/>
                  <a:pt x="17052" y="19241"/>
                </a:cubicBezTo>
                <a:cubicBezTo>
                  <a:pt x="19089" y="19849"/>
                  <a:pt x="20760" y="21338"/>
                  <a:pt x="21612" y="23283"/>
                </a:cubicBezTo>
                <a:cubicBezTo>
                  <a:pt x="22098" y="24408"/>
                  <a:pt x="22007" y="25715"/>
                  <a:pt x="21368" y="26749"/>
                </a:cubicBezTo>
                <a:cubicBezTo>
                  <a:pt x="20683" y="27788"/>
                  <a:pt x="19240" y="28619"/>
                  <a:pt x="17509" y="28619"/>
                </a:cubicBezTo>
                <a:cubicBezTo>
                  <a:pt x="16862" y="28619"/>
                  <a:pt x="16175" y="28503"/>
                  <a:pt x="15472" y="28238"/>
                </a:cubicBezTo>
                <a:cubicBezTo>
                  <a:pt x="13435" y="27448"/>
                  <a:pt x="11854" y="25745"/>
                  <a:pt x="10456" y="24043"/>
                </a:cubicBezTo>
                <a:cubicBezTo>
                  <a:pt x="10092" y="23496"/>
                  <a:pt x="9575" y="23071"/>
                  <a:pt x="8967" y="22797"/>
                </a:cubicBezTo>
                <a:cubicBezTo>
                  <a:pt x="8785" y="22736"/>
                  <a:pt x="8592" y="22706"/>
                  <a:pt x="8400" y="22706"/>
                </a:cubicBezTo>
                <a:cubicBezTo>
                  <a:pt x="8014" y="22706"/>
                  <a:pt x="7629" y="22827"/>
                  <a:pt x="7326" y="23071"/>
                </a:cubicBezTo>
                <a:cubicBezTo>
                  <a:pt x="6657" y="23557"/>
                  <a:pt x="6262" y="24286"/>
                  <a:pt x="6201" y="25107"/>
                </a:cubicBezTo>
                <a:cubicBezTo>
                  <a:pt x="6170" y="26597"/>
                  <a:pt x="7234" y="27843"/>
                  <a:pt x="8146" y="28603"/>
                </a:cubicBezTo>
                <a:cubicBezTo>
                  <a:pt x="11372" y="31375"/>
                  <a:pt x="15885" y="31880"/>
                  <a:pt x="19427" y="31880"/>
                </a:cubicBezTo>
                <a:cubicBezTo>
                  <a:pt x="19923" y="31880"/>
                  <a:pt x="20400" y="31870"/>
                  <a:pt x="20852" y="31855"/>
                </a:cubicBezTo>
                <a:cubicBezTo>
                  <a:pt x="21794" y="31825"/>
                  <a:pt x="22736" y="31764"/>
                  <a:pt x="23648" y="31733"/>
                </a:cubicBezTo>
                <a:cubicBezTo>
                  <a:pt x="25095" y="31645"/>
                  <a:pt x="26564" y="31562"/>
                  <a:pt x="28031" y="31562"/>
                </a:cubicBezTo>
                <a:cubicBezTo>
                  <a:pt x="30108" y="31562"/>
                  <a:pt x="32183" y="31728"/>
                  <a:pt x="34195" y="32281"/>
                </a:cubicBezTo>
                <a:cubicBezTo>
                  <a:pt x="36445" y="32919"/>
                  <a:pt x="38512" y="34469"/>
                  <a:pt x="39454" y="36202"/>
                </a:cubicBezTo>
                <a:cubicBezTo>
                  <a:pt x="40001" y="37205"/>
                  <a:pt x="40122" y="38390"/>
                  <a:pt x="39788" y="39484"/>
                </a:cubicBezTo>
                <a:cubicBezTo>
                  <a:pt x="38944" y="41993"/>
                  <a:pt x="36049" y="42858"/>
                  <a:pt x="33094" y="42858"/>
                </a:cubicBezTo>
                <a:cubicBezTo>
                  <a:pt x="32434" y="42858"/>
                  <a:pt x="31770" y="42814"/>
                  <a:pt x="31125" y="42737"/>
                </a:cubicBezTo>
                <a:cubicBezTo>
                  <a:pt x="28511" y="42402"/>
                  <a:pt x="25897" y="41855"/>
                  <a:pt x="23344" y="41095"/>
                </a:cubicBezTo>
                <a:lnTo>
                  <a:pt x="22432" y="40852"/>
                </a:lnTo>
                <a:cubicBezTo>
                  <a:pt x="20760" y="40335"/>
                  <a:pt x="19028" y="39819"/>
                  <a:pt x="17265" y="39819"/>
                </a:cubicBezTo>
                <a:cubicBezTo>
                  <a:pt x="17234" y="39818"/>
                  <a:pt x="17204" y="39818"/>
                  <a:pt x="17174" y="39818"/>
                </a:cubicBezTo>
                <a:cubicBezTo>
                  <a:pt x="14370" y="39818"/>
                  <a:pt x="12637" y="41200"/>
                  <a:pt x="11915" y="42493"/>
                </a:cubicBezTo>
                <a:cubicBezTo>
                  <a:pt x="11338" y="43588"/>
                  <a:pt x="11247" y="44864"/>
                  <a:pt x="11642" y="46019"/>
                </a:cubicBezTo>
                <a:cubicBezTo>
                  <a:pt x="12250" y="48056"/>
                  <a:pt x="14165" y="50183"/>
                  <a:pt x="16505" y="51399"/>
                </a:cubicBezTo>
                <a:cubicBezTo>
                  <a:pt x="17356" y="51825"/>
                  <a:pt x="18268" y="52250"/>
                  <a:pt x="19180" y="52615"/>
                </a:cubicBezTo>
                <a:cubicBezTo>
                  <a:pt x="21672" y="53709"/>
                  <a:pt x="24256" y="54864"/>
                  <a:pt x="25776" y="57083"/>
                </a:cubicBezTo>
                <a:lnTo>
                  <a:pt x="25867" y="57053"/>
                </a:lnTo>
                <a:cubicBezTo>
                  <a:pt x="24317" y="54773"/>
                  <a:pt x="21733" y="53649"/>
                  <a:pt x="19210" y="52524"/>
                </a:cubicBezTo>
                <a:cubicBezTo>
                  <a:pt x="18329" y="52159"/>
                  <a:pt x="17387" y="51734"/>
                  <a:pt x="16535" y="51308"/>
                </a:cubicBezTo>
                <a:cubicBezTo>
                  <a:pt x="14225" y="50092"/>
                  <a:pt x="12341" y="48025"/>
                  <a:pt x="11733" y="46019"/>
                </a:cubicBezTo>
                <a:cubicBezTo>
                  <a:pt x="11338" y="44864"/>
                  <a:pt x="11459" y="43648"/>
                  <a:pt x="12006" y="42585"/>
                </a:cubicBezTo>
                <a:cubicBezTo>
                  <a:pt x="12706" y="41308"/>
                  <a:pt x="14438" y="39971"/>
                  <a:pt x="17204" y="39971"/>
                </a:cubicBezTo>
                <a:lnTo>
                  <a:pt x="17265" y="39971"/>
                </a:lnTo>
                <a:cubicBezTo>
                  <a:pt x="18997" y="39971"/>
                  <a:pt x="20730" y="40487"/>
                  <a:pt x="22402" y="40974"/>
                </a:cubicBezTo>
                <a:lnTo>
                  <a:pt x="23314" y="41247"/>
                </a:lnTo>
                <a:cubicBezTo>
                  <a:pt x="25867" y="41977"/>
                  <a:pt x="28481" y="42524"/>
                  <a:pt x="31125" y="42858"/>
                </a:cubicBezTo>
                <a:cubicBezTo>
                  <a:pt x="31787" y="42943"/>
                  <a:pt x="32471" y="42990"/>
                  <a:pt x="33151" y="42990"/>
                </a:cubicBezTo>
                <a:cubicBezTo>
                  <a:pt x="36124" y="42990"/>
                  <a:pt x="39038" y="42093"/>
                  <a:pt x="39879" y="39545"/>
                </a:cubicBezTo>
                <a:cubicBezTo>
                  <a:pt x="40244" y="38420"/>
                  <a:pt x="40122" y="37174"/>
                  <a:pt x="39545" y="36171"/>
                </a:cubicBezTo>
                <a:cubicBezTo>
                  <a:pt x="38603" y="34408"/>
                  <a:pt x="36505" y="32828"/>
                  <a:pt x="34226" y="32189"/>
                </a:cubicBezTo>
                <a:cubicBezTo>
                  <a:pt x="32174" y="31626"/>
                  <a:pt x="30047" y="31465"/>
                  <a:pt x="27915" y="31465"/>
                </a:cubicBezTo>
                <a:cubicBezTo>
                  <a:pt x="26477" y="31465"/>
                  <a:pt x="25037" y="31538"/>
                  <a:pt x="23618" y="31612"/>
                </a:cubicBezTo>
                <a:cubicBezTo>
                  <a:pt x="22706" y="31673"/>
                  <a:pt x="21794" y="31733"/>
                  <a:pt x="20852" y="31764"/>
                </a:cubicBezTo>
                <a:cubicBezTo>
                  <a:pt x="20453" y="31774"/>
                  <a:pt x="20035" y="31780"/>
                  <a:pt x="19602" y="31780"/>
                </a:cubicBezTo>
                <a:cubicBezTo>
                  <a:pt x="16045" y="31780"/>
                  <a:pt x="11486" y="31330"/>
                  <a:pt x="8207" y="28511"/>
                </a:cubicBezTo>
                <a:cubicBezTo>
                  <a:pt x="7326" y="27752"/>
                  <a:pt x="6292" y="26566"/>
                  <a:pt x="6322" y="25107"/>
                </a:cubicBezTo>
                <a:cubicBezTo>
                  <a:pt x="6353" y="24347"/>
                  <a:pt x="6748" y="23618"/>
                  <a:pt x="7386" y="23192"/>
                </a:cubicBezTo>
                <a:cubicBezTo>
                  <a:pt x="7678" y="22963"/>
                  <a:pt x="8041" y="22834"/>
                  <a:pt x="8407" y="22834"/>
                </a:cubicBezTo>
                <a:cubicBezTo>
                  <a:pt x="8575" y="22834"/>
                  <a:pt x="8743" y="22861"/>
                  <a:pt x="8906" y="22919"/>
                </a:cubicBezTo>
                <a:cubicBezTo>
                  <a:pt x="9484" y="23192"/>
                  <a:pt x="10000" y="23587"/>
                  <a:pt x="10335" y="24134"/>
                </a:cubicBezTo>
                <a:cubicBezTo>
                  <a:pt x="11763" y="25837"/>
                  <a:pt x="13374" y="27539"/>
                  <a:pt x="15441" y="28299"/>
                </a:cubicBezTo>
                <a:cubicBezTo>
                  <a:pt x="16084" y="28550"/>
                  <a:pt x="16821" y="28688"/>
                  <a:pt x="17564" y="28688"/>
                </a:cubicBezTo>
                <a:cubicBezTo>
                  <a:pt x="19070" y="28688"/>
                  <a:pt x="20605" y="28122"/>
                  <a:pt x="21460" y="26779"/>
                </a:cubicBezTo>
                <a:cubicBezTo>
                  <a:pt x="22128" y="25715"/>
                  <a:pt x="22219" y="24378"/>
                  <a:pt x="21703" y="23223"/>
                </a:cubicBezTo>
                <a:cubicBezTo>
                  <a:pt x="20852" y="21247"/>
                  <a:pt x="19149" y="19727"/>
                  <a:pt x="17083" y="19119"/>
                </a:cubicBezTo>
                <a:cubicBezTo>
                  <a:pt x="15752" y="18745"/>
                  <a:pt x="14380" y="18655"/>
                  <a:pt x="13013" y="18655"/>
                </a:cubicBezTo>
                <a:cubicBezTo>
                  <a:pt x="12381" y="18655"/>
                  <a:pt x="11750" y="18674"/>
                  <a:pt x="11125" y="18694"/>
                </a:cubicBezTo>
                <a:cubicBezTo>
                  <a:pt x="10659" y="18714"/>
                  <a:pt x="10193" y="18724"/>
                  <a:pt x="9728" y="18724"/>
                </a:cubicBezTo>
                <a:cubicBezTo>
                  <a:pt x="8798" y="18724"/>
                  <a:pt x="7873" y="18684"/>
                  <a:pt x="6961" y="18602"/>
                </a:cubicBezTo>
                <a:cubicBezTo>
                  <a:pt x="5228" y="18420"/>
                  <a:pt x="3587" y="17721"/>
                  <a:pt x="2219" y="16657"/>
                </a:cubicBezTo>
                <a:cubicBezTo>
                  <a:pt x="821" y="15472"/>
                  <a:pt x="122" y="13982"/>
                  <a:pt x="274" y="12463"/>
                </a:cubicBezTo>
                <a:cubicBezTo>
                  <a:pt x="631" y="9052"/>
                  <a:pt x="4622" y="7707"/>
                  <a:pt x="7833" y="7707"/>
                </a:cubicBezTo>
                <a:cubicBezTo>
                  <a:pt x="8170" y="7707"/>
                  <a:pt x="8500" y="7722"/>
                  <a:pt x="8815" y="7751"/>
                </a:cubicBezTo>
                <a:cubicBezTo>
                  <a:pt x="16019" y="8390"/>
                  <a:pt x="22189" y="12645"/>
                  <a:pt x="28147" y="16718"/>
                </a:cubicBezTo>
                <a:cubicBezTo>
                  <a:pt x="32341" y="19636"/>
                  <a:pt x="36688" y="22615"/>
                  <a:pt x="41430" y="24408"/>
                </a:cubicBezTo>
                <a:cubicBezTo>
                  <a:pt x="45021" y="25748"/>
                  <a:pt x="48675" y="26376"/>
                  <a:pt x="52252" y="26376"/>
                </a:cubicBezTo>
                <a:cubicBezTo>
                  <a:pt x="67020" y="26376"/>
                  <a:pt x="80474" y="15660"/>
                  <a:pt x="8279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Background 2">
  <p:cSld name="CUSTOM_8_1_1">
    <p:bg>
      <p:bgPr>
        <a:solidFill>
          <a:schemeClr val="dk2"/>
        </a:solidFill>
        <a:effectLst/>
      </p:bgPr>
    </p:bg>
    <p:spTree>
      <p:nvGrpSpPr>
        <p:cNvPr id="1" name="Shape 1113"/>
        <p:cNvGrpSpPr/>
        <p:nvPr/>
      </p:nvGrpSpPr>
      <p:grpSpPr>
        <a:xfrm>
          <a:off x="0" y="0"/>
          <a:ext cx="0" cy="0"/>
          <a:chOff x="0" y="0"/>
          <a:chExt cx="0" cy="0"/>
        </a:xfrm>
      </p:grpSpPr>
      <p:sp>
        <p:nvSpPr>
          <p:cNvPr id="1114" name="Google Shape;1114;p43"/>
          <p:cNvSpPr/>
          <p:nvPr/>
        </p:nvSpPr>
        <p:spPr>
          <a:xfrm rot="-3297872">
            <a:off x="7139407" y="-805913"/>
            <a:ext cx="2373732" cy="2818427"/>
          </a:xfrm>
          <a:custGeom>
            <a:avLst/>
            <a:gdLst/>
            <a:ahLst/>
            <a:cxnLst/>
            <a:rect l="l" t="t" r="r" b="b"/>
            <a:pathLst>
              <a:path w="43285" h="51394" extrusionOk="0">
                <a:moveTo>
                  <a:pt x="22945" y="1"/>
                </a:moveTo>
                <a:cubicBezTo>
                  <a:pt x="20587" y="1"/>
                  <a:pt x="18226" y="295"/>
                  <a:pt x="16019" y="763"/>
                </a:cubicBezTo>
                <a:cubicBezTo>
                  <a:pt x="15107" y="945"/>
                  <a:pt x="14226" y="1158"/>
                  <a:pt x="13375" y="1401"/>
                </a:cubicBezTo>
                <a:cubicBezTo>
                  <a:pt x="9059" y="2678"/>
                  <a:pt x="5654" y="7450"/>
                  <a:pt x="3739" y="11340"/>
                </a:cubicBezTo>
                <a:cubicBezTo>
                  <a:pt x="1672" y="15535"/>
                  <a:pt x="1" y="21705"/>
                  <a:pt x="1764" y="26234"/>
                </a:cubicBezTo>
                <a:cubicBezTo>
                  <a:pt x="3587" y="30854"/>
                  <a:pt x="7204" y="34228"/>
                  <a:pt x="10578" y="37724"/>
                </a:cubicBezTo>
                <a:cubicBezTo>
                  <a:pt x="13466" y="40702"/>
                  <a:pt x="16232" y="43772"/>
                  <a:pt x="18512" y="47268"/>
                </a:cubicBezTo>
                <a:cubicBezTo>
                  <a:pt x="19545" y="48848"/>
                  <a:pt x="20852" y="50459"/>
                  <a:pt x="22676" y="51067"/>
                </a:cubicBezTo>
                <a:cubicBezTo>
                  <a:pt x="23457" y="51284"/>
                  <a:pt x="24270" y="51393"/>
                  <a:pt x="25080" y="51393"/>
                </a:cubicBezTo>
                <a:cubicBezTo>
                  <a:pt x="25405" y="51393"/>
                  <a:pt x="25728" y="51376"/>
                  <a:pt x="26050" y="51341"/>
                </a:cubicBezTo>
                <a:cubicBezTo>
                  <a:pt x="32342" y="50946"/>
                  <a:pt x="35320" y="46113"/>
                  <a:pt x="38117" y="41037"/>
                </a:cubicBezTo>
                <a:cubicBezTo>
                  <a:pt x="40153" y="37389"/>
                  <a:pt x="41491" y="33408"/>
                  <a:pt x="42099" y="29274"/>
                </a:cubicBezTo>
                <a:cubicBezTo>
                  <a:pt x="43284" y="21280"/>
                  <a:pt x="41916" y="10277"/>
                  <a:pt x="35776" y="4441"/>
                </a:cubicBezTo>
                <a:cubicBezTo>
                  <a:pt x="32318" y="1164"/>
                  <a:pt x="27635" y="1"/>
                  <a:pt x="2294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15" name="Google Shape;1115;p43"/>
          <p:cNvGrpSpPr/>
          <p:nvPr/>
        </p:nvGrpSpPr>
        <p:grpSpPr>
          <a:xfrm rot="2493389">
            <a:off x="4199341" y="3596951"/>
            <a:ext cx="1027750" cy="1543695"/>
            <a:chOff x="5900825" y="3389400"/>
            <a:chExt cx="558550" cy="838950"/>
          </a:xfrm>
        </p:grpSpPr>
        <p:sp>
          <p:nvSpPr>
            <p:cNvPr id="1116" name="Google Shape;1116;p43"/>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43"/>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43"/>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43"/>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43"/>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43"/>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43"/>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43"/>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43"/>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43"/>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43"/>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43"/>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43"/>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43"/>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43"/>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43"/>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43"/>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43"/>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43"/>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43"/>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43"/>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43"/>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43"/>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43"/>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43"/>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43"/>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43"/>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43"/>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43"/>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43"/>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46" name="Google Shape;1146;p43"/>
          <p:cNvSpPr/>
          <p:nvPr/>
        </p:nvSpPr>
        <p:spPr>
          <a:xfrm flipH="1">
            <a:off x="0" y="0"/>
            <a:ext cx="1417400" cy="734601"/>
          </a:xfrm>
          <a:custGeom>
            <a:avLst/>
            <a:gdLst/>
            <a:ahLst/>
            <a:cxnLst/>
            <a:rect l="l" t="t" r="r" b="b"/>
            <a:pathLst>
              <a:path w="21643" h="11217" extrusionOk="0">
                <a:moveTo>
                  <a:pt x="1" y="1"/>
                </a:moveTo>
                <a:cubicBezTo>
                  <a:pt x="2311" y="4013"/>
                  <a:pt x="6171" y="6992"/>
                  <a:pt x="10427" y="8755"/>
                </a:cubicBezTo>
                <a:cubicBezTo>
                  <a:pt x="13983" y="10183"/>
                  <a:pt x="17782" y="11034"/>
                  <a:pt x="21643" y="11217"/>
                </a:cubicBezTo>
                <a:lnTo>
                  <a:pt x="2164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43"/>
          <p:cNvSpPr/>
          <p:nvPr/>
        </p:nvSpPr>
        <p:spPr>
          <a:xfrm>
            <a:off x="-133570" y="-185725"/>
            <a:ext cx="2830015" cy="1730451"/>
          </a:xfrm>
          <a:custGeom>
            <a:avLst/>
            <a:gdLst/>
            <a:ahLst/>
            <a:cxnLst/>
            <a:rect l="l" t="t" r="r" b="b"/>
            <a:pathLst>
              <a:path w="88087" h="53862" extrusionOk="0">
                <a:moveTo>
                  <a:pt x="7265" y="0"/>
                </a:moveTo>
                <a:cubicBezTo>
                  <a:pt x="7234" y="4013"/>
                  <a:pt x="9180" y="8238"/>
                  <a:pt x="12766" y="11885"/>
                </a:cubicBezTo>
                <a:cubicBezTo>
                  <a:pt x="16687" y="15897"/>
                  <a:pt x="21885" y="18815"/>
                  <a:pt x="28268" y="20517"/>
                </a:cubicBezTo>
                <a:cubicBezTo>
                  <a:pt x="32783" y="21723"/>
                  <a:pt x="37861" y="22344"/>
                  <a:pt x="43392" y="22344"/>
                </a:cubicBezTo>
                <a:cubicBezTo>
                  <a:pt x="44415" y="22344"/>
                  <a:pt x="45453" y="22323"/>
                  <a:pt x="46505" y="22280"/>
                </a:cubicBezTo>
                <a:cubicBezTo>
                  <a:pt x="51034" y="22098"/>
                  <a:pt x="55655" y="21612"/>
                  <a:pt x="60092" y="21125"/>
                </a:cubicBezTo>
                <a:cubicBezTo>
                  <a:pt x="65707" y="20527"/>
                  <a:pt x="71462" y="19911"/>
                  <a:pt x="77198" y="19911"/>
                </a:cubicBezTo>
                <a:cubicBezTo>
                  <a:pt x="79038" y="19911"/>
                  <a:pt x="80876" y="19975"/>
                  <a:pt x="82707" y="20122"/>
                </a:cubicBezTo>
                <a:cubicBezTo>
                  <a:pt x="84287" y="20244"/>
                  <a:pt x="86324" y="20821"/>
                  <a:pt x="87327" y="22007"/>
                </a:cubicBezTo>
                <a:cubicBezTo>
                  <a:pt x="87752" y="22493"/>
                  <a:pt x="87965" y="23131"/>
                  <a:pt x="87904" y="23770"/>
                </a:cubicBezTo>
                <a:cubicBezTo>
                  <a:pt x="87813" y="24894"/>
                  <a:pt x="86962" y="25897"/>
                  <a:pt x="85290" y="26809"/>
                </a:cubicBezTo>
                <a:cubicBezTo>
                  <a:pt x="79980" y="29767"/>
                  <a:pt x="73990" y="30678"/>
                  <a:pt x="68380" y="30678"/>
                </a:cubicBezTo>
                <a:cubicBezTo>
                  <a:pt x="64132" y="30678"/>
                  <a:pt x="60102" y="30156"/>
                  <a:pt x="56749" y="29606"/>
                </a:cubicBezTo>
                <a:cubicBezTo>
                  <a:pt x="54317" y="29180"/>
                  <a:pt x="51794" y="28694"/>
                  <a:pt x="49363" y="28207"/>
                </a:cubicBezTo>
                <a:cubicBezTo>
                  <a:pt x="43137" y="26995"/>
                  <a:pt x="36696" y="25710"/>
                  <a:pt x="30273" y="25710"/>
                </a:cubicBezTo>
                <a:cubicBezTo>
                  <a:pt x="29452" y="25710"/>
                  <a:pt x="28632" y="25731"/>
                  <a:pt x="27812" y="25776"/>
                </a:cubicBezTo>
                <a:cubicBezTo>
                  <a:pt x="23891" y="25958"/>
                  <a:pt x="20031" y="26688"/>
                  <a:pt x="16323" y="27904"/>
                </a:cubicBezTo>
                <a:cubicBezTo>
                  <a:pt x="13708" y="28755"/>
                  <a:pt x="9331" y="30761"/>
                  <a:pt x="9058" y="34651"/>
                </a:cubicBezTo>
                <a:cubicBezTo>
                  <a:pt x="8967" y="36050"/>
                  <a:pt x="9544" y="37296"/>
                  <a:pt x="10547" y="37873"/>
                </a:cubicBezTo>
                <a:cubicBezTo>
                  <a:pt x="10997" y="38139"/>
                  <a:pt x="11529" y="38267"/>
                  <a:pt x="12181" y="38267"/>
                </a:cubicBezTo>
                <a:cubicBezTo>
                  <a:pt x="12498" y="38267"/>
                  <a:pt x="12844" y="38237"/>
                  <a:pt x="13222" y="38177"/>
                </a:cubicBezTo>
                <a:cubicBezTo>
                  <a:pt x="15563" y="37782"/>
                  <a:pt x="17690" y="36566"/>
                  <a:pt x="19757" y="35381"/>
                </a:cubicBezTo>
                <a:cubicBezTo>
                  <a:pt x="22296" y="33922"/>
                  <a:pt x="24695" y="32547"/>
                  <a:pt x="27437" y="32547"/>
                </a:cubicBezTo>
                <a:cubicBezTo>
                  <a:pt x="27551" y="32547"/>
                  <a:pt x="27666" y="32549"/>
                  <a:pt x="27782" y="32554"/>
                </a:cubicBezTo>
                <a:cubicBezTo>
                  <a:pt x="28602" y="32584"/>
                  <a:pt x="29697" y="32797"/>
                  <a:pt x="30305" y="33588"/>
                </a:cubicBezTo>
                <a:cubicBezTo>
                  <a:pt x="30669" y="34104"/>
                  <a:pt x="30791" y="34773"/>
                  <a:pt x="30578" y="35411"/>
                </a:cubicBezTo>
                <a:cubicBezTo>
                  <a:pt x="30274" y="36354"/>
                  <a:pt x="29575" y="37144"/>
                  <a:pt x="28633" y="37539"/>
                </a:cubicBezTo>
                <a:cubicBezTo>
                  <a:pt x="27933" y="37809"/>
                  <a:pt x="27200" y="37897"/>
                  <a:pt x="26455" y="37897"/>
                </a:cubicBezTo>
                <a:cubicBezTo>
                  <a:pt x="25777" y="37897"/>
                  <a:pt x="25089" y="37824"/>
                  <a:pt x="24408" y="37752"/>
                </a:cubicBezTo>
                <a:lnTo>
                  <a:pt x="23648" y="37661"/>
                </a:lnTo>
                <a:cubicBezTo>
                  <a:pt x="22982" y="37599"/>
                  <a:pt x="22314" y="37568"/>
                  <a:pt x="21646" y="37568"/>
                </a:cubicBezTo>
                <a:cubicBezTo>
                  <a:pt x="13783" y="37568"/>
                  <a:pt x="5965" y="41781"/>
                  <a:pt x="1763" y="48421"/>
                </a:cubicBezTo>
                <a:cubicBezTo>
                  <a:pt x="365" y="50609"/>
                  <a:pt x="30" y="52433"/>
                  <a:pt x="730" y="53861"/>
                </a:cubicBezTo>
                <a:lnTo>
                  <a:pt x="851" y="53770"/>
                </a:lnTo>
                <a:cubicBezTo>
                  <a:pt x="0" y="52038"/>
                  <a:pt x="942" y="49910"/>
                  <a:pt x="1854" y="48451"/>
                </a:cubicBezTo>
                <a:cubicBezTo>
                  <a:pt x="6054" y="41842"/>
                  <a:pt x="13815" y="37659"/>
                  <a:pt x="21642" y="37659"/>
                </a:cubicBezTo>
                <a:cubicBezTo>
                  <a:pt x="22311" y="37659"/>
                  <a:pt x="22980" y="37689"/>
                  <a:pt x="23648" y="37752"/>
                </a:cubicBezTo>
                <a:lnTo>
                  <a:pt x="24408" y="37843"/>
                </a:lnTo>
                <a:cubicBezTo>
                  <a:pt x="25089" y="37915"/>
                  <a:pt x="25784" y="37988"/>
                  <a:pt x="26473" y="37988"/>
                </a:cubicBezTo>
                <a:cubicBezTo>
                  <a:pt x="27229" y="37988"/>
                  <a:pt x="27978" y="37901"/>
                  <a:pt x="28694" y="37630"/>
                </a:cubicBezTo>
                <a:cubicBezTo>
                  <a:pt x="29666" y="37205"/>
                  <a:pt x="30396" y="36384"/>
                  <a:pt x="30700" y="35381"/>
                </a:cubicBezTo>
                <a:cubicBezTo>
                  <a:pt x="30912" y="34743"/>
                  <a:pt x="30821" y="34043"/>
                  <a:pt x="30426" y="33496"/>
                </a:cubicBezTo>
                <a:cubicBezTo>
                  <a:pt x="29788" y="32645"/>
                  <a:pt x="28663" y="32432"/>
                  <a:pt x="27812" y="32402"/>
                </a:cubicBezTo>
                <a:cubicBezTo>
                  <a:pt x="27741" y="32401"/>
                  <a:pt x="27669" y="32400"/>
                  <a:pt x="27598" y="32400"/>
                </a:cubicBezTo>
                <a:cubicBezTo>
                  <a:pt x="26241" y="32400"/>
                  <a:pt x="24890" y="32674"/>
                  <a:pt x="23648" y="33223"/>
                </a:cubicBezTo>
                <a:cubicBezTo>
                  <a:pt x="22280" y="33800"/>
                  <a:pt x="20973" y="34499"/>
                  <a:pt x="19727" y="35259"/>
                </a:cubicBezTo>
                <a:cubicBezTo>
                  <a:pt x="17660" y="36414"/>
                  <a:pt x="15532" y="37630"/>
                  <a:pt x="13222" y="38025"/>
                </a:cubicBezTo>
                <a:cubicBezTo>
                  <a:pt x="12857" y="38086"/>
                  <a:pt x="12520" y="38116"/>
                  <a:pt x="12207" y="38116"/>
                </a:cubicBezTo>
                <a:cubicBezTo>
                  <a:pt x="11581" y="38116"/>
                  <a:pt x="11054" y="37995"/>
                  <a:pt x="10608" y="37752"/>
                </a:cubicBezTo>
                <a:cubicBezTo>
                  <a:pt x="9666" y="37205"/>
                  <a:pt x="9119" y="35989"/>
                  <a:pt x="9210" y="34621"/>
                </a:cubicBezTo>
                <a:cubicBezTo>
                  <a:pt x="9453" y="30822"/>
                  <a:pt x="13800" y="28846"/>
                  <a:pt x="16383" y="27995"/>
                </a:cubicBezTo>
                <a:cubicBezTo>
                  <a:pt x="20061" y="26779"/>
                  <a:pt x="23921" y="26049"/>
                  <a:pt x="27812" y="25867"/>
                </a:cubicBezTo>
                <a:cubicBezTo>
                  <a:pt x="28591" y="25828"/>
                  <a:pt x="29371" y="25809"/>
                  <a:pt x="30150" y="25809"/>
                </a:cubicBezTo>
                <a:cubicBezTo>
                  <a:pt x="36608" y="25809"/>
                  <a:pt x="43070" y="27078"/>
                  <a:pt x="49363" y="28299"/>
                </a:cubicBezTo>
                <a:cubicBezTo>
                  <a:pt x="51764" y="28785"/>
                  <a:pt x="54287" y="29271"/>
                  <a:pt x="56749" y="29697"/>
                </a:cubicBezTo>
                <a:cubicBezTo>
                  <a:pt x="60128" y="30249"/>
                  <a:pt x="64189" y="30778"/>
                  <a:pt x="68465" y="30778"/>
                </a:cubicBezTo>
                <a:cubicBezTo>
                  <a:pt x="74075" y="30778"/>
                  <a:pt x="80056" y="29867"/>
                  <a:pt x="85351" y="26900"/>
                </a:cubicBezTo>
                <a:cubicBezTo>
                  <a:pt x="87023" y="25928"/>
                  <a:pt x="87904" y="24925"/>
                  <a:pt x="87996" y="23770"/>
                </a:cubicBezTo>
                <a:cubicBezTo>
                  <a:pt x="88087" y="23101"/>
                  <a:pt x="87844" y="22432"/>
                  <a:pt x="87388" y="21916"/>
                </a:cubicBezTo>
                <a:cubicBezTo>
                  <a:pt x="86385" y="20700"/>
                  <a:pt x="84287" y="20153"/>
                  <a:pt x="82707" y="20001"/>
                </a:cubicBezTo>
                <a:cubicBezTo>
                  <a:pt x="80868" y="19853"/>
                  <a:pt x="79025" y="19790"/>
                  <a:pt x="77180" y="19790"/>
                </a:cubicBezTo>
                <a:cubicBezTo>
                  <a:pt x="71432" y="19790"/>
                  <a:pt x="65677" y="20405"/>
                  <a:pt x="60062" y="21004"/>
                </a:cubicBezTo>
                <a:cubicBezTo>
                  <a:pt x="55624" y="21490"/>
                  <a:pt x="51034" y="21976"/>
                  <a:pt x="46475" y="22159"/>
                </a:cubicBezTo>
                <a:cubicBezTo>
                  <a:pt x="45422" y="22201"/>
                  <a:pt x="44385" y="22223"/>
                  <a:pt x="43364" y="22223"/>
                </a:cubicBezTo>
                <a:cubicBezTo>
                  <a:pt x="37840" y="22223"/>
                  <a:pt x="32788" y="21602"/>
                  <a:pt x="28298" y="20396"/>
                </a:cubicBezTo>
                <a:cubicBezTo>
                  <a:pt x="21946" y="18694"/>
                  <a:pt x="16748" y="15806"/>
                  <a:pt x="12827" y="11794"/>
                </a:cubicBezTo>
                <a:cubicBezTo>
                  <a:pt x="9301" y="8177"/>
                  <a:pt x="7356" y="3982"/>
                  <a:pt x="7356"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Background 3">
  <p:cSld name="CUSTOM_8_1_1_1">
    <p:bg>
      <p:bgPr>
        <a:solidFill>
          <a:schemeClr val="lt1"/>
        </a:solidFill>
        <a:effectLst/>
      </p:bgPr>
    </p:bg>
    <p:spTree>
      <p:nvGrpSpPr>
        <p:cNvPr id="1" name="Shape 1148"/>
        <p:cNvGrpSpPr/>
        <p:nvPr/>
      </p:nvGrpSpPr>
      <p:grpSpPr>
        <a:xfrm>
          <a:off x="0" y="0"/>
          <a:ext cx="0" cy="0"/>
          <a:chOff x="0" y="0"/>
          <a:chExt cx="0" cy="0"/>
        </a:xfrm>
      </p:grpSpPr>
      <p:grpSp>
        <p:nvGrpSpPr>
          <p:cNvPr id="1149" name="Google Shape;1149;p44"/>
          <p:cNvGrpSpPr/>
          <p:nvPr/>
        </p:nvGrpSpPr>
        <p:grpSpPr>
          <a:xfrm rot="914876">
            <a:off x="7657938" y="3490649"/>
            <a:ext cx="970488" cy="1480305"/>
            <a:chOff x="5058100" y="1444850"/>
            <a:chExt cx="433925" cy="661875"/>
          </a:xfrm>
        </p:grpSpPr>
        <p:sp>
          <p:nvSpPr>
            <p:cNvPr id="1150" name="Google Shape;1150;p44"/>
            <p:cNvSpPr/>
            <p:nvPr/>
          </p:nvSpPr>
          <p:spPr>
            <a:xfrm>
              <a:off x="5408425" y="1444850"/>
              <a:ext cx="15975" cy="13700"/>
            </a:xfrm>
            <a:custGeom>
              <a:avLst/>
              <a:gdLst/>
              <a:ahLst/>
              <a:cxnLst/>
              <a:rect l="l" t="t" r="r" b="b"/>
              <a:pathLst>
                <a:path w="639" h="548" extrusionOk="0">
                  <a:moveTo>
                    <a:pt x="335" y="0"/>
                  </a:moveTo>
                  <a:cubicBezTo>
                    <a:pt x="0" y="31"/>
                    <a:pt x="0" y="517"/>
                    <a:pt x="335" y="547"/>
                  </a:cubicBezTo>
                  <a:cubicBezTo>
                    <a:pt x="639" y="517"/>
                    <a:pt x="639" y="31"/>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44"/>
            <p:cNvSpPr/>
            <p:nvPr/>
          </p:nvSpPr>
          <p:spPr>
            <a:xfrm>
              <a:off x="5430450" y="1534500"/>
              <a:ext cx="17500" cy="14475"/>
            </a:xfrm>
            <a:custGeom>
              <a:avLst/>
              <a:gdLst/>
              <a:ahLst/>
              <a:cxnLst/>
              <a:rect l="l" t="t" r="r" b="b"/>
              <a:pathLst>
                <a:path w="700" h="579" extrusionOk="0">
                  <a:moveTo>
                    <a:pt x="335" y="1"/>
                  </a:moveTo>
                  <a:cubicBezTo>
                    <a:pt x="1" y="31"/>
                    <a:pt x="1" y="548"/>
                    <a:pt x="335" y="578"/>
                  </a:cubicBezTo>
                  <a:cubicBezTo>
                    <a:pt x="700" y="548"/>
                    <a:pt x="700" y="3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44"/>
            <p:cNvSpPr/>
            <p:nvPr/>
          </p:nvSpPr>
          <p:spPr>
            <a:xfrm>
              <a:off x="5476050" y="1527675"/>
              <a:ext cx="15975" cy="13700"/>
            </a:xfrm>
            <a:custGeom>
              <a:avLst/>
              <a:gdLst/>
              <a:ahLst/>
              <a:cxnLst/>
              <a:rect l="l" t="t" r="r" b="b"/>
              <a:pathLst>
                <a:path w="639" h="548" extrusionOk="0">
                  <a:moveTo>
                    <a:pt x="305" y="0"/>
                  </a:moveTo>
                  <a:cubicBezTo>
                    <a:pt x="1" y="31"/>
                    <a:pt x="1" y="487"/>
                    <a:pt x="305" y="547"/>
                  </a:cubicBezTo>
                  <a:cubicBezTo>
                    <a:pt x="639" y="487"/>
                    <a:pt x="639" y="31"/>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44"/>
            <p:cNvSpPr/>
            <p:nvPr/>
          </p:nvSpPr>
          <p:spPr>
            <a:xfrm>
              <a:off x="5374225" y="1574775"/>
              <a:ext cx="9900" cy="9150"/>
            </a:xfrm>
            <a:custGeom>
              <a:avLst/>
              <a:gdLst/>
              <a:ahLst/>
              <a:cxnLst/>
              <a:rect l="l" t="t" r="r" b="b"/>
              <a:pathLst>
                <a:path w="396" h="366" extrusionOk="0">
                  <a:moveTo>
                    <a:pt x="183" y="1"/>
                  </a:moveTo>
                  <a:cubicBezTo>
                    <a:pt x="1" y="31"/>
                    <a:pt x="1" y="335"/>
                    <a:pt x="183" y="366"/>
                  </a:cubicBezTo>
                  <a:cubicBezTo>
                    <a:pt x="396" y="335"/>
                    <a:pt x="396" y="31"/>
                    <a:pt x="1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44"/>
            <p:cNvSpPr/>
            <p:nvPr/>
          </p:nvSpPr>
          <p:spPr>
            <a:xfrm>
              <a:off x="5431225" y="1580100"/>
              <a:ext cx="15975" cy="13700"/>
            </a:xfrm>
            <a:custGeom>
              <a:avLst/>
              <a:gdLst/>
              <a:ahLst/>
              <a:cxnLst/>
              <a:rect l="l" t="t" r="r" b="b"/>
              <a:pathLst>
                <a:path w="639" h="548" extrusionOk="0">
                  <a:moveTo>
                    <a:pt x="304" y="1"/>
                  </a:moveTo>
                  <a:cubicBezTo>
                    <a:pt x="0" y="31"/>
                    <a:pt x="0" y="487"/>
                    <a:pt x="304" y="548"/>
                  </a:cubicBezTo>
                  <a:cubicBezTo>
                    <a:pt x="639" y="487"/>
                    <a:pt x="639" y="3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44"/>
            <p:cNvSpPr/>
            <p:nvPr/>
          </p:nvSpPr>
          <p:spPr>
            <a:xfrm>
              <a:off x="5406900" y="1624900"/>
              <a:ext cx="19025" cy="14500"/>
            </a:xfrm>
            <a:custGeom>
              <a:avLst/>
              <a:gdLst/>
              <a:ahLst/>
              <a:cxnLst/>
              <a:rect l="l" t="t" r="r" b="b"/>
              <a:pathLst>
                <a:path w="761" h="580" extrusionOk="0">
                  <a:moveTo>
                    <a:pt x="423" y="1"/>
                  </a:moveTo>
                  <a:cubicBezTo>
                    <a:pt x="414" y="1"/>
                    <a:pt x="405" y="1"/>
                    <a:pt x="396" y="2"/>
                  </a:cubicBezTo>
                  <a:cubicBezTo>
                    <a:pt x="1" y="2"/>
                    <a:pt x="1" y="579"/>
                    <a:pt x="396" y="579"/>
                  </a:cubicBezTo>
                  <a:cubicBezTo>
                    <a:pt x="751" y="550"/>
                    <a:pt x="760"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44"/>
            <p:cNvSpPr/>
            <p:nvPr/>
          </p:nvSpPr>
          <p:spPr>
            <a:xfrm>
              <a:off x="5359025" y="1621900"/>
              <a:ext cx="25100" cy="20525"/>
            </a:xfrm>
            <a:custGeom>
              <a:avLst/>
              <a:gdLst/>
              <a:ahLst/>
              <a:cxnLst/>
              <a:rect l="l" t="t" r="r" b="b"/>
              <a:pathLst>
                <a:path w="1004" h="821" extrusionOk="0">
                  <a:moveTo>
                    <a:pt x="487" y="0"/>
                  </a:moveTo>
                  <a:cubicBezTo>
                    <a:pt x="1" y="31"/>
                    <a:pt x="1" y="760"/>
                    <a:pt x="487" y="821"/>
                  </a:cubicBezTo>
                  <a:cubicBezTo>
                    <a:pt x="1004" y="760"/>
                    <a:pt x="1004" y="31"/>
                    <a:pt x="4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44"/>
            <p:cNvSpPr/>
            <p:nvPr/>
          </p:nvSpPr>
          <p:spPr>
            <a:xfrm>
              <a:off x="5334700" y="1716875"/>
              <a:ext cx="13725" cy="9900"/>
            </a:xfrm>
            <a:custGeom>
              <a:avLst/>
              <a:gdLst/>
              <a:ahLst/>
              <a:cxnLst/>
              <a:rect l="l" t="t" r="r" b="b"/>
              <a:pathLst>
                <a:path w="549" h="396" extrusionOk="0">
                  <a:moveTo>
                    <a:pt x="275" y="1"/>
                  </a:moveTo>
                  <a:cubicBezTo>
                    <a:pt x="1" y="1"/>
                    <a:pt x="1" y="396"/>
                    <a:pt x="275" y="396"/>
                  </a:cubicBezTo>
                  <a:cubicBezTo>
                    <a:pt x="548" y="396"/>
                    <a:pt x="548" y="1"/>
                    <a:pt x="2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44"/>
            <p:cNvSpPr/>
            <p:nvPr/>
          </p:nvSpPr>
          <p:spPr>
            <a:xfrm>
              <a:off x="5238975" y="1667500"/>
              <a:ext cx="25100" cy="19000"/>
            </a:xfrm>
            <a:custGeom>
              <a:avLst/>
              <a:gdLst/>
              <a:ahLst/>
              <a:cxnLst/>
              <a:rect l="l" t="t" r="r" b="b"/>
              <a:pathLst>
                <a:path w="1004" h="760" extrusionOk="0">
                  <a:moveTo>
                    <a:pt x="486" y="0"/>
                  </a:moveTo>
                  <a:cubicBezTo>
                    <a:pt x="0" y="0"/>
                    <a:pt x="0" y="760"/>
                    <a:pt x="486" y="760"/>
                  </a:cubicBezTo>
                  <a:cubicBezTo>
                    <a:pt x="1003" y="760"/>
                    <a:pt x="1003" y="0"/>
                    <a:pt x="4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44"/>
            <p:cNvSpPr/>
            <p:nvPr/>
          </p:nvSpPr>
          <p:spPr>
            <a:xfrm>
              <a:off x="5263275" y="1758675"/>
              <a:ext cx="26625" cy="16750"/>
            </a:xfrm>
            <a:custGeom>
              <a:avLst/>
              <a:gdLst/>
              <a:ahLst/>
              <a:cxnLst/>
              <a:rect l="l" t="t" r="r" b="b"/>
              <a:pathLst>
                <a:path w="1065" h="670" extrusionOk="0">
                  <a:moveTo>
                    <a:pt x="457" y="1"/>
                  </a:moveTo>
                  <a:cubicBezTo>
                    <a:pt x="1" y="1"/>
                    <a:pt x="1" y="669"/>
                    <a:pt x="457" y="669"/>
                  </a:cubicBezTo>
                  <a:lnTo>
                    <a:pt x="761" y="669"/>
                  </a:lnTo>
                  <a:cubicBezTo>
                    <a:pt x="943" y="669"/>
                    <a:pt x="1065" y="517"/>
                    <a:pt x="1065" y="335"/>
                  </a:cubicBezTo>
                  <a:cubicBezTo>
                    <a:pt x="1065" y="152"/>
                    <a:pt x="913" y="1"/>
                    <a:pt x="7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44"/>
            <p:cNvSpPr/>
            <p:nvPr/>
          </p:nvSpPr>
          <p:spPr>
            <a:xfrm>
              <a:off x="5178925" y="1794400"/>
              <a:ext cx="25100" cy="20525"/>
            </a:xfrm>
            <a:custGeom>
              <a:avLst/>
              <a:gdLst/>
              <a:ahLst/>
              <a:cxnLst/>
              <a:rect l="l" t="t" r="r" b="b"/>
              <a:pathLst>
                <a:path w="1004" h="821" extrusionOk="0">
                  <a:moveTo>
                    <a:pt x="518" y="0"/>
                  </a:moveTo>
                  <a:cubicBezTo>
                    <a:pt x="1" y="30"/>
                    <a:pt x="1" y="760"/>
                    <a:pt x="518" y="821"/>
                  </a:cubicBezTo>
                  <a:cubicBezTo>
                    <a:pt x="1004" y="760"/>
                    <a:pt x="1004" y="30"/>
                    <a:pt x="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44"/>
            <p:cNvSpPr/>
            <p:nvPr/>
          </p:nvSpPr>
          <p:spPr>
            <a:xfrm>
              <a:off x="5292150" y="1823275"/>
              <a:ext cx="22825" cy="29650"/>
            </a:xfrm>
            <a:custGeom>
              <a:avLst/>
              <a:gdLst/>
              <a:ahLst/>
              <a:cxnLst/>
              <a:rect l="l" t="t" r="r" b="b"/>
              <a:pathLst>
                <a:path w="913" h="1186" extrusionOk="0">
                  <a:moveTo>
                    <a:pt x="457" y="0"/>
                  </a:moveTo>
                  <a:cubicBezTo>
                    <a:pt x="229" y="0"/>
                    <a:pt x="1" y="152"/>
                    <a:pt x="1" y="456"/>
                  </a:cubicBezTo>
                  <a:lnTo>
                    <a:pt x="31" y="456"/>
                  </a:lnTo>
                  <a:lnTo>
                    <a:pt x="31" y="730"/>
                  </a:lnTo>
                  <a:cubicBezTo>
                    <a:pt x="16" y="1034"/>
                    <a:pt x="236" y="1186"/>
                    <a:pt x="461" y="1186"/>
                  </a:cubicBezTo>
                  <a:cubicBezTo>
                    <a:pt x="685" y="1186"/>
                    <a:pt x="913" y="1034"/>
                    <a:pt x="913" y="730"/>
                  </a:cubicBezTo>
                  <a:lnTo>
                    <a:pt x="913" y="456"/>
                  </a:lnTo>
                  <a:cubicBezTo>
                    <a:pt x="913" y="152"/>
                    <a:pt x="685"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44"/>
            <p:cNvSpPr/>
            <p:nvPr/>
          </p:nvSpPr>
          <p:spPr>
            <a:xfrm>
              <a:off x="5204825" y="1852100"/>
              <a:ext cx="40250" cy="31975"/>
            </a:xfrm>
            <a:custGeom>
              <a:avLst/>
              <a:gdLst/>
              <a:ahLst/>
              <a:cxnLst/>
              <a:rect l="l" t="t" r="r" b="b"/>
              <a:pathLst>
                <a:path w="1610" h="1279" extrusionOk="0">
                  <a:moveTo>
                    <a:pt x="688" y="0"/>
                  </a:moveTo>
                  <a:cubicBezTo>
                    <a:pt x="316" y="0"/>
                    <a:pt x="1" y="467"/>
                    <a:pt x="333" y="823"/>
                  </a:cubicBezTo>
                  <a:lnTo>
                    <a:pt x="606" y="1127"/>
                  </a:lnTo>
                  <a:cubicBezTo>
                    <a:pt x="697" y="1218"/>
                    <a:pt x="849" y="1279"/>
                    <a:pt x="971" y="1279"/>
                  </a:cubicBezTo>
                  <a:cubicBezTo>
                    <a:pt x="1397" y="1279"/>
                    <a:pt x="1609" y="762"/>
                    <a:pt x="1305" y="458"/>
                  </a:cubicBezTo>
                  <a:lnTo>
                    <a:pt x="1001" y="124"/>
                  </a:lnTo>
                  <a:cubicBezTo>
                    <a:pt x="901" y="37"/>
                    <a:pt x="792" y="0"/>
                    <a:pt x="6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44"/>
            <p:cNvSpPr/>
            <p:nvPr/>
          </p:nvSpPr>
          <p:spPr>
            <a:xfrm>
              <a:off x="5170575" y="1905325"/>
              <a:ext cx="31950" cy="31200"/>
            </a:xfrm>
            <a:custGeom>
              <a:avLst/>
              <a:gdLst/>
              <a:ahLst/>
              <a:cxnLst/>
              <a:rect l="l" t="t" r="r" b="b"/>
              <a:pathLst>
                <a:path w="1278" h="1248" extrusionOk="0">
                  <a:moveTo>
                    <a:pt x="730" y="1"/>
                  </a:moveTo>
                  <a:cubicBezTo>
                    <a:pt x="639" y="31"/>
                    <a:pt x="578" y="62"/>
                    <a:pt x="517" y="122"/>
                  </a:cubicBezTo>
                  <a:lnTo>
                    <a:pt x="517" y="153"/>
                  </a:lnTo>
                  <a:cubicBezTo>
                    <a:pt x="426" y="244"/>
                    <a:pt x="304" y="335"/>
                    <a:pt x="183" y="426"/>
                  </a:cubicBezTo>
                  <a:cubicBezTo>
                    <a:pt x="1" y="609"/>
                    <a:pt x="1" y="913"/>
                    <a:pt x="183" y="1095"/>
                  </a:cubicBezTo>
                  <a:cubicBezTo>
                    <a:pt x="274" y="1186"/>
                    <a:pt x="396" y="1247"/>
                    <a:pt x="548" y="1247"/>
                  </a:cubicBezTo>
                  <a:cubicBezTo>
                    <a:pt x="669" y="1247"/>
                    <a:pt x="791" y="1186"/>
                    <a:pt x="882" y="1095"/>
                  </a:cubicBezTo>
                  <a:cubicBezTo>
                    <a:pt x="973" y="1004"/>
                    <a:pt x="1064" y="882"/>
                    <a:pt x="1156" y="761"/>
                  </a:cubicBezTo>
                  <a:cubicBezTo>
                    <a:pt x="1216" y="700"/>
                    <a:pt x="1277" y="578"/>
                    <a:pt x="1277" y="457"/>
                  </a:cubicBezTo>
                  <a:cubicBezTo>
                    <a:pt x="1277" y="335"/>
                    <a:pt x="1216" y="244"/>
                    <a:pt x="1156" y="153"/>
                  </a:cubicBezTo>
                  <a:cubicBezTo>
                    <a:pt x="1064" y="62"/>
                    <a:pt x="943" y="31"/>
                    <a:pt x="8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44"/>
            <p:cNvSpPr/>
            <p:nvPr/>
          </p:nvSpPr>
          <p:spPr>
            <a:xfrm>
              <a:off x="5147775" y="1988925"/>
              <a:ext cx="27375" cy="20550"/>
            </a:xfrm>
            <a:custGeom>
              <a:avLst/>
              <a:gdLst/>
              <a:ahLst/>
              <a:cxnLst/>
              <a:rect l="l" t="t" r="r" b="b"/>
              <a:pathLst>
                <a:path w="1095" h="822" extrusionOk="0">
                  <a:moveTo>
                    <a:pt x="548" y="0"/>
                  </a:moveTo>
                  <a:cubicBezTo>
                    <a:pt x="1" y="0"/>
                    <a:pt x="1" y="821"/>
                    <a:pt x="548" y="821"/>
                  </a:cubicBezTo>
                  <a:cubicBezTo>
                    <a:pt x="1095" y="821"/>
                    <a:pt x="1095" y="0"/>
                    <a:pt x="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44"/>
            <p:cNvSpPr/>
            <p:nvPr/>
          </p:nvSpPr>
          <p:spPr>
            <a:xfrm>
              <a:off x="5058100" y="2086950"/>
              <a:ext cx="26625" cy="19775"/>
            </a:xfrm>
            <a:custGeom>
              <a:avLst/>
              <a:gdLst/>
              <a:ahLst/>
              <a:cxnLst/>
              <a:rect l="l" t="t" r="r" b="b"/>
              <a:pathLst>
                <a:path w="1065" h="791" extrusionOk="0">
                  <a:moveTo>
                    <a:pt x="548" y="0"/>
                  </a:moveTo>
                  <a:cubicBezTo>
                    <a:pt x="1" y="0"/>
                    <a:pt x="1" y="791"/>
                    <a:pt x="548" y="791"/>
                  </a:cubicBezTo>
                  <a:cubicBezTo>
                    <a:pt x="1065" y="791"/>
                    <a:pt x="1065" y="0"/>
                    <a:pt x="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66" name="Google Shape;1166;p44"/>
          <p:cNvSpPr/>
          <p:nvPr/>
        </p:nvSpPr>
        <p:spPr>
          <a:xfrm rot="3482447">
            <a:off x="4344090" y="4527964"/>
            <a:ext cx="1204414" cy="538559"/>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44"/>
          <p:cNvSpPr/>
          <p:nvPr/>
        </p:nvSpPr>
        <p:spPr>
          <a:xfrm rot="-3501433">
            <a:off x="220934" y="1037919"/>
            <a:ext cx="495179" cy="1219649"/>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44"/>
          <p:cNvSpPr/>
          <p:nvPr/>
        </p:nvSpPr>
        <p:spPr>
          <a:xfrm>
            <a:off x="7726686" y="0"/>
            <a:ext cx="1417400" cy="734601"/>
          </a:xfrm>
          <a:custGeom>
            <a:avLst/>
            <a:gdLst/>
            <a:ahLst/>
            <a:cxnLst/>
            <a:rect l="l" t="t" r="r" b="b"/>
            <a:pathLst>
              <a:path w="21643" h="11217" extrusionOk="0">
                <a:moveTo>
                  <a:pt x="1" y="1"/>
                </a:moveTo>
                <a:cubicBezTo>
                  <a:pt x="2311" y="4013"/>
                  <a:pt x="6171" y="6992"/>
                  <a:pt x="10427" y="8755"/>
                </a:cubicBezTo>
                <a:cubicBezTo>
                  <a:pt x="13983" y="10183"/>
                  <a:pt x="17782" y="11034"/>
                  <a:pt x="21643" y="11217"/>
                </a:cubicBezTo>
                <a:lnTo>
                  <a:pt x="2164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44"/>
          <p:cNvSpPr/>
          <p:nvPr/>
        </p:nvSpPr>
        <p:spPr>
          <a:xfrm>
            <a:off x="0" y="4451000"/>
            <a:ext cx="1127844" cy="692488"/>
          </a:xfrm>
          <a:custGeom>
            <a:avLst/>
            <a:gdLst/>
            <a:ahLst/>
            <a:cxnLst/>
            <a:rect l="l" t="t" r="r" b="b"/>
            <a:pathLst>
              <a:path w="25199" h="15472" extrusionOk="0">
                <a:moveTo>
                  <a:pt x="0" y="0"/>
                </a:moveTo>
                <a:lnTo>
                  <a:pt x="0" y="15471"/>
                </a:lnTo>
                <a:lnTo>
                  <a:pt x="25198" y="15471"/>
                </a:lnTo>
                <a:cubicBezTo>
                  <a:pt x="23527" y="11520"/>
                  <a:pt x="20305" y="8085"/>
                  <a:pt x="16961" y="5654"/>
                </a:cubicBezTo>
                <a:cubicBezTo>
                  <a:pt x="12888" y="2766"/>
                  <a:pt x="8146" y="912"/>
                  <a:pt x="3192" y="274"/>
                </a:cubicBezTo>
                <a:cubicBezTo>
                  <a:pt x="2128" y="122"/>
                  <a:pt x="1064" y="30"/>
                  <a:pt x="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23"/>
        <p:cNvGrpSpPr/>
        <p:nvPr/>
      </p:nvGrpSpPr>
      <p:grpSpPr>
        <a:xfrm>
          <a:off x="0" y="0"/>
          <a:ext cx="0" cy="0"/>
          <a:chOff x="0" y="0"/>
          <a:chExt cx="0" cy="0"/>
        </a:xfrm>
      </p:grpSpPr>
      <p:sp>
        <p:nvSpPr>
          <p:cNvPr id="124" name="Google Shape;124;p5"/>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800"/>
              <a:buNone/>
              <a:defRPr sz="3500">
                <a:solidFill>
                  <a:schemeClr val="dk2"/>
                </a:solidFill>
              </a:defRPr>
            </a:lvl1pPr>
            <a:lvl2pPr lvl="1">
              <a:spcBef>
                <a:spcPts val="0"/>
              </a:spcBef>
              <a:spcAft>
                <a:spcPts val="0"/>
              </a:spcAft>
              <a:buClr>
                <a:schemeClr val="dk2"/>
              </a:buClr>
              <a:buSzPts val="2800"/>
              <a:buNone/>
              <a:defRPr>
                <a:solidFill>
                  <a:schemeClr val="dk2"/>
                </a:solidFill>
              </a:defRPr>
            </a:lvl2pPr>
            <a:lvl3pPr lvl="2">
              <a:spcBef>
                <a:spcPts val="0"/>
              </a:spcBef>
              <a:spcAft>
                <a:spcPts val="0"/>
              </a:spcAft>
              <a:buClr>
                <a:schemeClr val="dk2"/>
              </a:buClr>
              <a:buSzPts val="2800"/>
              <a:buNone/>
              <a:defRPr>
                <a:solidFill>
                  <a:schemeClr val="dk2"/>
                </a:solidFill>
              </a:defRPr>
            </a:lvl3pPr>
            <a:lvl4pPr lvl="3">
              <a:spcBef>
                <a:spcPts val="0"/>
              </a:spcBef>
              <a:spcAft>
                <a:spcPts val="0"/>
              </a:spcAft>
              <a:buClr>
                <a:schemeClr val="dk2"/>
              </a:buClr>
              <a:buSzPts val="2800"/>
              <a:buNone/>
              <a:defRPr>
                <a:solidFill>
                  <a:schemeClr val="dk2"/>
                </a:solidFill>
              </a:defRPr>
            </a:lvl4pPr>
            <a:lvl5pPr lvl="4">
              <a:spcBef>
                <a:spcPts val="0"/>
              </a:spcBef>
              <a:spcAft>
                <a:spcPts val="0"/>
              </a:spcAft>
              <a:buClr>
                <a:schemeClr val="dk2"/>
              </a:buClr>
              <a:buSzPts val="2800"/>
              <a:buNone/>
              <a:defRPr>
                <a:solidFill>
                  <a:schemeClr val="dk2"/>
                </a:solidFill>
              </a:defRPr>
            </a:lvl5pPr>
            <a:lvl6pPr lvl="5">
              <a:spcBef>
                <a:spcPts val="0"/>
              </a:spcBef>
              <a:spcAft>
                <a:spcPts val="0"/>
              </a:spcAft>
              <a:buClr>
                <a:schemeClr val="dk2"/>
              </a:buClr>
              <a:buSzPts val="2800"/>
              <a:buNone/>
              <a:defRPr>
                <a:solidFill>
                  <a:schemeClr val="dk2"/>
                </a:solidFill>
              </a:defRPr>
            </a:lvl6pPr>
            <a:lvl7pPr lvl="6">
              <a:spcBef>
                <a:spcPts val="0"/>
              </a:spcBef>
              <a:spcAft>
                <a:spcPts val="0"/>
              </a:spcAft>
              <a:buClr>
                <a:schemeClr val="dk2"/>
              </a:buClr>
              <a:buSzPts val="2800"/>
              <a:buNone/>
              <a:defRPr>
                <a:solidFill>
                  <a:schemeClr val="dk2"/>
                </a:solidFill>
              </a:defRPr>
            </a:lvl7pPr>
            <a:lvl8pPr lvl="7">
              <a:spcBef>
                <a:spcPts val="0"/>
              </a:spcBef>
              <a:spcAft>
                <a:spcPts val="0"/>
              </a:spcAft>
              <a:buClr>
                <a:schemeClr val="dk2"/>
              </a:buClr>
              <a:buSzPts val="2800"/>
              <a:buNone/>
              <a:defRPr>
                <a:solidFill>
                  <a:schemeClr val="dk2"/>
                </a:solidFill>
              </a:defRPr>
            </a:lvl8pPr>
            <a:lvl9pPr lvl="8">
              <a:spcBef>
                <a:spcPts val="0"/>
              </a:spcBef>
              <a:spcAft>
                <a:spcPts val="0"/>
              </a:spcAft>
              <a:buClr>
                <a:schemeClr val="dk2"/>
              </a:buClr>
              <a:buSzPts val="2800"/>
              <a:buNone/>
              <a:defRPr>
                <a:solidFill>
                  <a:schemeClr val="dk2"/>
                </a:solidFill>
              </a:defRPr>
            </a:lvl9pPr>
          </a:lstStyle>
          <a:p>
            <a:endParaRPr/>
          </a:p>
        </p:txBody>
      </p:sp>
      <p:sp>
        <p:nvSpPr>
          <p:cNvPr id="125" name="Google Shape;125;p5"/>
          <p:cNvSpPr txBox="1">
            <a:spLocks noGrp="1"/>
          </p:cNvSpPr>
          <p:nvPr>
            <p:ph type="subTitle" idx="1"/>
          </p:nvPr>
        </p:nvSpPr>
        <p:spPr>
          <a:xfrm>
            <a:off x="1151475" y="3108250"/>
            <a:ext cx="3091200" cy="10614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1800"/>
              <a:buNone/>
              <a:defRPr sz="1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6" name="Google Shape;126;p5"/>
          <p:cNvSpPr txBox="1">
            <a:spLocks noGrp="1"/>
          </p:cNvSpPr>
          <p:nvPr>
            <p:ph type="title" idx="2"/>
          </p:nvPr>
        </p:nvSpPr>
        <p:spPr>
          <a:xfrm>
            <a:off x="1357725" y="2683611"/>
            <a:ext cx="2678700" cy="414600"/>
          </a:xfrm>
          <a:prstGeom prst="rect">
            <a:avLst/>
          </a:prstGeom>
        </p:spPr>
        <p:txBody>
          <a:bodyPr spcFirstLastPara="1" wrap="square" lIns="91425" tIns="91425" rIns="91425" bIns="91425" anchor="ctr" anchorCtr="0">
            <a:noAutofit/>
          </a:bodyPr>
          <a:lstStyle>
            <a:lvl1pPr lvl="0" algn="ctr">
              <a:spcBef>
                <a:spcPts val="0"/>
              </a:spcBef>
              <a:spcAft>
                <a:spcPts val="0"/>
              </a:spcAft>
              <a:buSzPts val="2800"/>
              <a:buNone/>
              <a:defRPr sz="25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27" name="Google Shape;127;p5"/>
          <p:cNvSpPr txBox="1">
            <a:spLocks noGrp="1"/>
          </p:cNvSpPr>
          <p:nvPr>
            <p:ph type="subTitle" idx="3"/>
          </p:nvPr>
        </p:nvSpPr>
        <p:spPr>
          <a:xfrm>
            <a:off x="4901325" y="3108250"/>
            <a:ext cx="3091200" cy="106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4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8" name="Google Shape;128;p5"/>
          <p:cNvSpPr txBox="1">
            <a:spLocks noGrp="1"/>
          </p:cNvSpPr>
          <p:nvPr>
            <p:ph type="title" idx="4"/>
          </p:nvPr>
        </p:nvSpPr>
        <p:spPr>
          <a:xfrm>
            <a:off x="5107575" y="2683611"/>
            <a:ext cx="2678700" cy="414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5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29" name="Google Shape;129;p5"/>
          <p:cNvGrpSpPr/>
          <p:nvPr/>
        </p:nvGrpSpPr>
        <p:grpSpPr>
          <a:xfrm rot="914876">
            <a:off x="7657938" y="3490649"/>
            <a:ext cx="970488" cy="1480305"/>
            <a:chOff x="5058100" y="1444850"/>
            <a:chExt cx="433925" cy="661875"/>
          </a:xfrm>
        </p:grpSpPr>
        <p:sp>
          <p:nvSpPr>
            <p:cNvPr id="130" name="Google Shape;130;p5"/>
            <p:cNvSpPr/>
            <p:nvPr/>
          </p:nvSpPr>
          <p:spPr>
            <a:xfrm>
              <a:off x="5408425" y="1444850"/>
              <a:ext cx="15975" cy="13700"/>
            </a:xfrm>
            <a:custGeom>
              <a:avLst/>
              <a:gdLst/>
              <a:ahLst/>
              <a:cxnLst/>
              <a:rect l="l" t="t" r="r" b="b"/>
              <a:pathLst>
                <a:path w="639" h="548" extrusionOk="0">
                  <a:moveTo>
                    <a:pt x="335" y="0"/>
                  </a:moveTo>
                  <a:cubicBezTo>
                    <a:pt x="0" y="31"/>
                    <a:pt x="0" y="517"/>
                    <a:pt x="335" y="547"/>
                  </a:cubicBezTo>
                  <a:cubicBezTo>
                    <a:pt x="639" y="517"/>
                    <a:pt x="639" y="31"/>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5"/>
            <p:cNvSpPr/>
            <p:nvPr/>
          </p:nvSpPr>
          <p:spPr>
            <a:xfrm>
              <a:off x="5430450" y="1534500"/>
              <a:ext cx="17500" cy="14475"/>
            </a:xfrm>
            <a:custGeom>
              <a:avLst/>
              <a:gdLst/>
              <a:ahLst/>
              <a:cxnLst/>
              <a:rect l="l" t="t" r="r" b="b"/>
              <a:pathLst>
                <a:path w="700" h="579" extrusionOk="0">
                  <a:moveTo>
                    <a:pt x="335" y="1"/>
                  </a:moveTo>
                  <a:cubicBezTo>
                    <a:pt x="1" y="31"/>
                    <a:pt x="1" y="548"/>
                    <a:pt x="335" y="578"/>
                  </a:cubicBezTo>
                  <a:cubicBezTo>
                    <a:pt x="700" y="548"/>
                    <a:pt x="700" y="3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5"/>
            <p:cNvSpPr/>
            <p:nvPr/>
          </p:nvSpPr>
          <p:spPr>
            <a:xfrm>
              <a:off x="5476050" y="1527675"/>
              <a:ext cx="15975" cy="13700"/>
            </a:xfrm>
            <a:custGeom>
              <a:avLst/>
              <a:gdLst/>
              <a:ahLst/>
              <a:cxnLst/>
              <a:rect l="l" t="t" r="r" b="b"/>
              <a:pathLst>
                <a:path w="639" h="548" extrusionOk="0">
                  <a:moveTo>
                    <a:pt x="305" y="0"/>
                  </a:moveTo>
                  <a:cubicBezTo>
                    <a:pt x="1" y="31"/>
                    <a:pt x="1" y="487"/>
                    <a:pt x="305" y="547"/>
                  </a:cubicBezTo>
                  <a:cubicBezTo>
                    <a:pt x="639" y="487"/>
                    <a:pt x="639" y="31"/>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5"/>
            <p:cNvSpPr/>
            <p:nvPr/>
          </p:nvSpPr>
          <p:spPr>
            <a:xfrm>
              <a:off x="5374225" y="1574775"/>
              <a:ext cx="9900" cy="9150"/>
            </a:xfrm>
            <a:custGeom>
              <a:avLst/>
              <a:gdLst/>
              <a:ahLst/>
              <a:cxnLst/>
              <a:rect l="l" t="t" r="r" b="b"/>
              <a:pathLst>
                <a:path w="396" h="366" extrusionOk="0">
                  <a:moveTo>
                    <a:pt x="183" y="1"/>
                  </a:moveTo>
                  <a:cubicBezTo>
                    <a:pt x="1" y="31"/>
                    <a:pt x="1" y="335"/>
                    <a:pt x="183" y="366"/>
                  </a:cubicBezTo>
                  <a:cubicBezTo>
                    <a:pt x="396" y="335"/>
                    <a:pt x="396" y="31"/>
                    <a:pt x="1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5"/>
            <p:cNvSpPr/>
            <p:nvPr/>
          </p:nvSpPr>
          <p:spPr>
            <a:xfrm>
              <a:off x="5431225" y="1580100"/>
              <a:ext cx="15975" cy="13700"/>
            </a:xfrm>
            <a:custGeom>
              <a:avLst/>
              <a:gdLst/>
              <a:ahLst/>
              <a:cxnLst/>
              <a:rect l="l" t="t" r="r" b="b"/>
              <a:pathLst>
                <a:path w="639" h="548" extrusionOk="0">
                  <a:moveTo>
                    <a:pt x="304" y="1"/>
                  </a:moveTo>
                  <a:cubicBezTo>
                    <a:pt x="0" y="31"/>
                    <a:pt x="0" y="487"/>
                    <a:pt x="304" y="548"/>
                  </a:cubicBezTo>
                  <a:cubicBezTo>
                    <a:pt x="639" y="487"/>
                    <a:pt x="639" y="3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5"/>
            <p:cNvSpPr/>
            <p:nvPr/>
          </p:nvSpPr>
          <p:spPr>
            <a:xfrm>
              <a:off x="5406900" y="1624900"/>
              <a:ext cx="19025" cy="14500"/>
            </a:xfrm>
            <a:custGeom>
              <a:avLst/>
              <a:gdLst/>
              <a:ahLst/>
              <a:cxnLst/>
              <a:rect l="l" t="t" r="r" b="b"/>
              <a:pathLst>
                <a:path w="761" h="580" extrusionOk="0">
                  <a:moveTo>
                    <a:pt x="423" y="1"/>
                  </a:moveTo>
                  <a:cubicBezTo>
                    <a:pt x="414" y="1"/>
                    <a:pt x="405" y="1"/>
                    <a:pt x="396" y="2"/>
                  </a:cubicBezTo>
                  <a:cubicBezTo>
                    <a:pt x="1" y="2"/>
                    <a:pt x="1" y="579"/>
                    <a:pt x="396" y="579"/>
                  </a:cubicBezTo>
                  <a:cubicBezTo>
                    <a:pt x="751" y="550"/>
                    <a:pt x="760"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5"/>
            <p:cNvSpPr/>
            <p:nvPr/>
          </p:nvSpPr>
          <p:spPr>
            <a:xfrm>
              <a:off x="5359025" y="1621900"/>
              <a:ext cx="25100" cy="20525"/>
            </a:xfrm>
            <a:custGeom>
              <a:avLst/>
              <a:gdLst/>
              <a:ahLst/>
              <a:cxnLst/>
              <a:rect l="l" t="t" r="r" b="b"/>
              <a:pathLst>
                <a:path w="1004" h="821" extrusionOk="0">
                  <a:moveTo>
                    <a:pt x="487" y="0"/>
                  </a:moveTo>
                  <a:cubicBezTo>
                    <a:pt x="1" y="31"/>
                    <a:pt x="1" y="760"/>
                    <a:pt x="487" y="821"/>
                  </a:cubicBezTo>
                  <a:cubicBezTo>
                    <a:pt x="1004" y="760"/>
                    <a:pt x="1004" y="31"/>
                    <a:pt x="4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5"/>
            <p:cNvSpPr/>
            <p:nvPr/>
          </p:nvSpPr>
          <p:spPr>
            <a:xfrm>
              <a:off x="5334700" y="1716875"/>
              <a:ext cx="13725" cy="9900"/>
            </a:xfrm>
            <a:custGeom>
              <a:avLst/>
              <a:gdLst/>
              <a:ahLst/>
              <a:cxnLst/>
              <a:rect l="l" t="t" r="r" b="b"/>
              <a:pathLst>
                <a:path w="549" h="396" extrusionOk="0">
                  <a:moveTo>
                    <a:pt x="275" y="1"/>
                  </a:moveTo>
                  <a:cubicBezTo>
                    <a:pt x="1" y="1"/>
                    <a:pt x="1" y="396"/>
                    <a:pt x="275" y="396"/>
                  </a:cubicBezTo>
                  <a:cubicBezTo>
                    <a:pt x="548" y="396"/>
                    <a:pt x="548" y="1"/>
                    <a:pt x="2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5"/>
            <p:cNvSpPr/>
            <p:nvPr/>
          </p:nvSpPr>
          <p:spPr>
            <a:xfrm>
              <a:off x="5238975" y="1667500"/>
              <a:ext cx="25100" cy="19000"/>
            </a:xfrm>
            <a:custGeom>
              <a:avLst/>
              <a:gdLst/>
              <a:ahLst/>
              <a:cxnLst/>
              <a:rect l="l" t="t" r="r" b="b"/>
              <a:pathLst>
                <a:path w="1004" h="760" extrusionOk="0">
                  <a:moveTo>
                    <a:pt x="486" y="0"/>
                  </a:moveTo>
                  <a:cubicBezTo>
                    <a:pt x="0" y="0"/>
                    <a:pt x="0" y="760"/>
                    <a:pt x="486" y="760"/>
                  </a:cubicBezTo>
                  <a:cubicBezTo>
                    <a:pt x="1003" y="760"/>
                    <a:pt x="1003" y="0"/>
                    <a:pt x="4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5"/>
            <p:cNvSpPr/>
            <p:nvPr/>
          </p:nvSpPr>
          <p:spPr>
            <a:xfrm>
              <a:off x="5263275" y="1758675"/>
              <a:ext cx="26625" cy="16750"/>
            </a:xfrm>
            <a:custGeom>
              <a:avLst/>
              <a:gdLst/>
              <a:ahLst/>
              <a:cxnLst/>
              <a:rect l="l" t="t" r="r" b="b"/>
              <a:pathLst>
                <a:path w="1065" h="670" extrusionOk="0">
                  <a:moveTo>
                    <a:pt x="457" y="1"/>
                  </a:moveTo>
                  <a:cubicBezTo>
                    <a:pt x="1" y="1"/>
                    <a:pt x="1" y="669"/>
                    <a:pt x="457" y="669"/>
                  </a:cubicBezTo>
                  <a:lnTo>
                    <a:pt x="761" y="669"/>
                  </a:lnTo>
                  <a:cubicBezTo>
                    <a:pt x="943" y="669"/>
                    <a:pt x="1065" y="517"/>
                    <a:pt x="1065" y="335"/>
                  </a:cubicBezTo>
                  <a:cubicBezTo>
                    <a:pt x="1065" y="152"/>
                    <a:pt x="913" y="1"/>
                    <a:pt x="7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5"/>
            <p:cNvSpPr/>
            <p:nvPr/>
          </p:nvSpPr>
          <p:spPr>
            <a:xfrm>
              <a:off x="5178925" y="1794400"/>
              <a:ext cx="25100" cy="20525"/>
            </a:xfrm>
            <a:custGeom>
              <a:avLst/>
              <a:gdLst/>
              <a:ahLst/>
              <a:cxnLst/>
              <a:rect l="l" t="t" r="r" b="b"/>
              <a:pathLst>
                <a:path w="1004" h="821" extrusionOk="0">
                  <a:moveTo>
                    <a:pt x="518" y="0"/>
                  </a:moveTo>
                  <a:cubicBezTo>
                    <a:pt x="1" y="30"/>
                    <a:pt x="1" y="760"/>
                    <a:pt x="518" y="821"/>
                  </a:cubicBezTo>
                  <a:cubicBezTo>
                    <a:pt x="1004" y="760"/>
                    <a:pt x="1004" y="30"/>
                    <a:pt x="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5"/>
            <p:cNvSpPr/>
            <p:nvPr/>
          </p:nvSpPr>
          <p:spPr>
            <a:xfrm>
              <a:off x="5292150" y="1823275"/>
              <a:ext cx="22825" cy="29650"/>
            </a:xfrm>
            <a:custGeom>
              <a:avLst/>
              <a:gdLst/>
              <a:ahLst/>
              <a:cxnLst/>
              <a:rect l="l" t="t" r="r" b="b"/>
              <a:pathLst>
                <a:path w="913" h="1186" extrusionOk="0">
                  <a:moveTo>
                    <a:pt x="457" y="0"/>
                  </a:moveTo>
                  <a:cubicBezTo>
                    <a:pt x="229" y="0"/>
                    <a:pt x="1" y="152"/>
                    <a:pt x="1" y="456"/>
                  </a:cubicBezTo>
                  <a:lnTo>
                    <a:pt x="31" y="456"/>
                  </a:lnTo>
                  <a:lnTo>
                    <a:pt x="31" y="730"/>
                  </a:lnTo>
                  <a:cubicBezTo>
                    <a:pt x="16" y="1034"/>
                    <a:pt x="236" y="1186"/>
                    <a:pt x="461" y="1186"/>
                  </a:cubicBezTo>
                  <a:cubicBezTo>
                    <a:pt x="685" y="1186"/>
                    <a:pt x="913" y="1034"/>
                    <a:pt x="913" y="730"/>
                  </a:cubicBezTo>
                  <a:lnTo>
                    <a:pt x="913" y="456"/>
                  </a:lnTo>
                  <a:cubicBezTo>
                    <a:pt x="913" y="152"/>
                    <a:pt x="685"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5"/>
            <p:cNvSpPr/>
            <p:nvPr/>
          </p:nvSpPr>
          <p:spPr>
            <a:xfrm>
              <a:off x="5204825" y="1852100"/>
              <a:ext cx="40250" cy="31975"/>
            </a:xfrm>
            <a:custGeom>
              <a:avLst/>
              <a:gdLst/>
              <a:ahLst/>
              <a:cxnLst/>
              <a:rect l="l" t="t" r="r" b="b"/>
              <a:pathLst>
                <a:path w="1610" h="1279" extrusionOk="0">
                  <a:moveTo>
                    <a:pt x="688" y="0"/>
                  </a:moveTo>
                  <a:cubicBezTo>
                    <a:pt x="316" y="0"/>
                    <a:pt x="1" y="467"/>
                    <a:pt x="333" y="823"/>
                  </a:cubicBezTo>
                  <a:lnTo>
                    <a:pt x="606" y="1127"/>
                  </a:lnTo>
                  <a:cubicBezTo>
                    <a:pt x="697" y="1218"/>
                    <a:pt x="849" y="1279"/>
                    <a:pt x="971" y="1279"/>
                  </a:cubicBezTo>
                  <a:cubicBezTo>
                    <a:pt x="1397" y="1279"/>
                    <a:pt x="1609" y="762"/>
                    <a:pt x="1305" y="458"/>
                  </a:cubicBezTo>
                  <a:lnTo>
                    <a:pt x="1001" y="124"/>
                  </a:lnTo>
                  <a:cubicBezTo>
                    <a:pt x="901" y="37"/>
                    <a:pt x="792" y="0"/>
                    <a:pt x="6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5"/>
            <p:cNvSpPr/>
            <p:nvPr/>
          </p:nvSpPr>
          <p:spPr>
            <a:xfrm>
              <a:off x="5170575" y="1905325"/>
              <a:ext cx="31950" cy="31200"/>
            </a:xfrm>
            <a:custGeom>
              <a:avLst/>
              <a:gdLst/>
              <a:ahLst/>
              <a:cxnLst/>
              <a:rect l="l" t="t" r="r" b="b"/>
              <a:pathLst>
                <a:path w="1278" h="1248" extrusionOk="0">
                  <a:moveTo>
                    <a:pt x="730" y="1"/>
                  </a:moveTo>
                  <a:cubicBezTo>
                    <a:pt x="639" y="31"/>
                    <a:pt x="578" y="62"/>
                    <a:pt x="517" y="122"/>
                  </a:cubicBezTo>
                  <a:lnTo>
                    <a:pt x="517" y="153"/>
                  </a:lnTo>
                  <a:cubicBezTo>
                    <a:pt x="426" y="244"/>
                    <a:pt x="304" y="335"/>
                    <a:pt x="183" y="426"/>
                  </a:cubicBezTo>
                  <a:cubicBezTo>
                    <a:pt x="1" y="609"/>
                    <a:pt x="1" y="913"/>
                    <a:pt x="183" y="1095"/>
                  </a:cubicBezTo>
                  <a:cubicBezTo>
                    <a:pt x="274" y="1186"/>
                    <a:pt x="396" y="1247"/>
                    <a:pt x="548" y="1247"/>
                  </a:cubicBezTo>
                  <a:cubicBezTo>
                    <a:pt x="669" y="1247"/>
                    <a:pt x="791" y="1186"/>
                    <a:pt x="882" y="1095"/>
                  </a:cubicBezTo>
                  <a:cubicBezTo>
                    <a:pt x="973" y="1004"/>
                    <a:pt x="1064" y="882"/>
                    <a:pt x="1156" y="761"/>
                  </a:cubicBezTo>
                  <a:cubicBezTo>
                    <a:pt x="1216" y="700"/>
                    <a:pt x="1277" y="578"/>
                    <a:pt x="1277" y="457"/>
                  </a:cubicBezTo>
                  <a:cubicBezTo>
                    <a:pt x="1277" y="335"/>
                    <a:pt x="1216" y="244"/>
                    <a:pt x="1156" y="153"/>
                  </a:cubicBezTo>
                  <a:cubicBezTo>
                    <a:pt x="1064" y="62"/>
                    <a:pt x="943" y="31"/>
                    <a:pt x="8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5"/>
            <p:cNvSpPr/>
            <p:nvPr/>
          </p:nvSpPr>
          <p:spPr>
            <a:xfrm>
              <a:off x="5147775" y="1988925"/>
              <a:ext cx="27375" cy="20550"/>
            </a:xfrm>
            <a:custGeom>
              <a:avLst/>
              <a:gdLst/>
              <a:ahLst/>
              <a:cxnLst/>
              <a:rect l="l" t="t" r="r" b="b"/>
              <a:pathLst>
                <a:path w="1095" h="822" extrusionOk="0">
                  <a:moveTo>
                    <a:pt x="548" y="0"/>
                  </a:moveTo>
                  <a:cubicBezTo>
                    <a:pt x="1" y="0"/>
                    <a:pt x="1" y="821"/>
                    <a:pt x="548" y="821"/>
                  </a:cubicBezTo>
                  <a:cubicBezTo>
                    <a:pt x="1095" y="821"/>
                    <a:pt x="1095" y="0"/>
                    <a:pt x="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5"/>
            <p:cNvSpPr/>
            <p:nvPr/>
          </p:nvSpPr>
          <p:spPr>
            <a:xfrm>
              <a:off x="5058100" y="2086950"/>
              <a:ext cx="26625" cy="19775"/>
            </a:xfrm>
            <a:custGeom>
              <a:avLst/>
              <a:gdLst/>
              <a:ahLst/>
              <a:cxnLst/>
              <a:rect l="l" t="t" r="r" b="b"/>
              <a:pathLst>
                <a:path w="1065" h="791" extrusionOk="0">
                  <a:moveTo>
                    <a:pt x="548" y="0"/>
                  </a:moveTo>
                  <a:cubicBezTo>
                    <a:pt x="1" y="0"/>
                    <a:pt x="1" y="791"/>
                    <a:pt x="548" y="791"/>
                  </a:cubicBezTo>
                  <a:cubicBezTo>
                    <a:pt x="1065" y="791"/>
                    <a:pt x="1065" y="0"/>
                    <a:pt x="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6" name="Google Shape;146;p5"/>
          <p:cNvSpPr/>
          <p:nvPr/>
        </p:nvSpPr>
        <p:spPr>
          <a:xfrm rot="3482447">
            <a:off x="4344090" y="4527964"/>
            <a:ext cx="1204414" cy="538559"/>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5"/>
          <p:cNvSpPr/>
          <p:nvPr/>
        </p:nvSpPr>
        <p:spPr>
          <a:xfrm rot="-3501433">
            <a:off x="220934" y="1037919"/>
            <a:ext cx="495179" cy="1219649"/>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5"/>
          <p:cNvSpPr/>
          <p:nvPr/>
        </p:nvSpPr>
        <p:spPr>
          <a:xfrm>
            <a:off x="7726686" y="0"/>
            <a:ext cx="1417400" cy="734601"/>
          </a:xfrm>
          <a:custGeom>
            <a:avLst/>
            <a:gdLst/>
            <a:ahLst/>
            <a:cxnLst/>
            <a:rect l="l" t="t" r="r" b="b"/>
            <a:pathLst>
              <a:path w="21643" h="11217" extrusionOk="0">
                <a:moveTo>
                  <a:pt x="1" y="1"/>
                </a:moveTo>
                <a:cubicBezTo>
                  <a:pt x="2311" y="4013"/>
                  <a:pt x="6171" y="6992"/>
                  <a:pt x="10427" y="8755"/>
                </a:cubicBezTo>
                <a:cubicBezTo>
                  <a:pt x="13983" y="10183"/>
                  <a:pt x="17782" y="11034"/>
                  <a:pt x="21643" y="11217"/>
                </a:cubicBezTo>
                <a:lnTo>
                  <a:pt x="2164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5"/>
          <p:cNvSpPr/>
          <p:nvPr/>
        </p:nvSpPr>
        <p:spPr>
          <a:xfrm>
            <a:off x="0" y="4451000"/>
            <a:ext cx="1127844" cy="692488"/>
          </a:xfrm>
          <a:custGeom>
            <a:avLst/>
            <a:gdLst/>
            <a:ahLst/>
            <a:cxnLst/>
            <a:rect l="l" t="t" r="r" b="b"/>
            <a:pathLst>
              <a:path w="25199" h="15472" extrusionOk="0">
                <a:moveTo>
                  <a:pt x="0" y="0"/>
                </a:moveTo>
                <a:lnTo>
                  <a:pt x="0" y="15471"/>
                </a:lnTo>
                <a:lnTo>
                  <a:pt x="25198" y="15471"/>
                </a:lnTo>
                <a:cubicBezTo>
                  <a:pt x="23527" y="11520"/>
                  <a:pt x="20305" y="8085"/>
                  <a:pt x="16961" y="5654"/>
                </a:cubicBezTo>
                <a:cubicBezTo>
                  <a:pt x="12888" y="2766"/>
                  <a:pt x="8146" y="912"/>
                  <a:pt x="3192" y="274"/>
                </a:cubicBezTo>
                <a:cubicBezTo>
                  <a:pt x="2128" y="122"/>
                  <a:pt x="1064" y="3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0"/>
        <p:cNvGrpSpPr/>
        <p:nvPr/>
      </p:nvGrpSpPr>
      <p:grpSpPr>
        <a:xfrm>
          <a:off x="0" y="0"/>
          <a:ext cx="0" cy="0"/>
          <a:chOff x="0" y="0"/>
          <a:chExt cx="0" cy="0"/>
        </a:xfrm>
      </p:grpSpPr>
      <p:sp>
        <p:nvSpPr>
          <p:cNvPr id="151" name="Google Shape;151;p6"/>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grpSp>
        <p:nvGrpSpPr>
          <p:cNvPr id="152" name="Google Shape;152;p6"/>
          <p:cNvGrpSpPr/>
          <p:nvPr/>
        </p:nvGrpSpPr>
        <p:grpSpPr>
          <a:xfrm rot="2386321">
            <a:off x="7334721" y="-18402"/>
            <a:ext cx="976995" cy="1467461"/>
            <a:chOff x="5900825" y="3389400"/>
            <a:chExt cx="558550" cy="838950"/>
          </a:xfrm>
        </p:grpSpPr>
        <p:sp>
          <p:nvSpPr>
            <p:cNvPr id="153" name="Google Shape;153;p6"/>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6"/>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6"/>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6"/>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6"/>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6"/>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6"/>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6"/>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6"/>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6"/>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6"/>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6"/>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6"/>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6"/>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6"/>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6"/>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6"/>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6"/>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6"/>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6"/>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6"/>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6"/>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6"/>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6"/>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6"/>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6"/>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6"/>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6"/>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6"/>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6"/>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3" name="Google Shape;183;p6"/>
          <p:cNvSpPr/>
          <p:nvPr/>
        </p:nvSpPr>
        <p:spPr>
          <a:xfrm rot="4941073">
            <a:off x="168170" y="4145500"/>
            <a:ext cx="495199" cy="1219697"/>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6"/>
          <p:cNvSpPr/>
          <p:nvPr/>
        </p:nvSpPr>
        <p:spPr>
          <a:xfrm rot="-8951899" flipH="1">
            <a:off x="7917134" y="1984811"/>
            <a:ext cx="2509915" cy="1730407"/>
          </a:xfrm>
          <a:custGeom>
            <a:avLst/>
            <a:gdLst/>
            <a:ahLst/>
            <a:cxnLst/>
            <a:rect l="l" t="t" r="r" b="b"/>
            <a:pathLst>
              <a:path w="82799" h="57084" extrusionOk="0">
                <a:moveTo>
                  <a:pt x="82676" y="0"/>
                </a:moveTo>
                <a:cubicBezTo>
                  <a:pt x="80376" y="15591"/>
                  <a:pt x="66960" y="26274"/>
                  <a:pt x="52252" y="26274"/>
                </a:cubicBezTo>
                <a:cubicBezTo>
                  <a:pt x="48694" y="26274"/>
                  <a:pt x="45061" y="25649"/>
                  <a:pt x="41490" y="24317"/>
                </a:cubicBezTo>
                <a:cubicBezTo>
                  <a:pt x="36749" y="22524"/>
                  <a:pt x="32402" y="19545"/>
                  <a:pt x="28207" y="16657"/>
                </a:cubicBezTo>
                <a:cubicBezTo>
                  <a:pt x="22250" y="12554"/>
                  <a:pt x="16079" y="8298"/>
                  <a:pt x="8845" y="7630"/>
                </a:cubicBezTo>
                <a:cubicBezTo>
                  <a:pt x="8538" y="7602"/>
                  <a:pt x="8217" y="7587"/>
                  <a:pt x="7888" y="7587"/>
                </a:cubicBezTo>
                <a:cubicBezTo>
                  <a:pt x="4635" y="7587"/>
                  <a:pt x="541" y="8985"/>
                  <a:pt x="183" y="12463"/>
                </a:cubicBezTo>
                <a:cubicBezTo>
                  <a:pt x="0" y="14043"/>
                  <a:pt x="730" y="15533"/>
                  <a:pt x="2158" y="16748"/>
                </a:cubicBezTo>
                <a:cubicBezTo>
                  <a:pt x="3526" y="17843"/>
                  <a:pt x="5198" y="18542"/>
                  <a:pt x="6961" y="18754"/>
                </a:cubicBezTo>
                <a:cubicBezTo>
                  <a:pt x="7789" y="18828"/>
                  <a:pt x="8628" y="18868"/>
                  <a:pt x="9472" y="18868"/>
                </a:cubicBezTo>
                <a:cubicBezTo>
                  <a:pt x="10022" y="18868"/>
                  <a:pt x="10573" y="18851"/>
                  <a:pt x="11125" y="18815"/>
                </a:cubicBezTo>
                <a:cubicBezTo>
                  <a:pt x="11696" y="18798"/>
                  <a:pt x="12273" y="18783"/>
                  <a:pt x="12850" y="18783"/>
                </a:cubicBezTo>
                <a:cubicBezTo>
                  <a:pt x="14268" y="18783"/>
                  <a:pt x="15691" y="18874"/>
                  <a:pt x="17052" y="19241"/>
                </a:cubicBezTo>
                <a:cubicBezTo>
                  <a:pt x="19089" y="19849"/>
                  <a:pt x="20760" y="21338"/>
                  <a:pt x="21612" y="23283"/>
                </a:cubicBezTo>
                <a:cubicBezTo>
                  <a:pt x="22098" y="24408"/>
                  <a:pt x="22007" y="25715"/>
                  <a:pt x="21368" y="26749"/>
                </a:cubicBezTo>
                <a:cubicBezTo>
                  <a:pt x="20683" y="27788"/>
                  <a:pt x="19240" y="28619"/>
                  <a:pt x="17509" y="28619"/>
                </a:cubicBezTo>
                <a:cubicBezTo>
                  <a:pt x="16862" y="28619"/>
                  <a:pt x="16175" y="28503"/>
                  <a:pt x="15472" y="28238"/>
                </a:cubicBezTo>
                <a:cubicBezTo>
                  <a:pt x="13435" y="27448"/>
                  <a:pt x="11854" y="25745"/>
                  <a:pt x="10456" y="24043"/>
                </a:cubicBezTo>
                <a:cubicBezTo>
                  <a:pt x="10092" y="23496"/>
                  <a:pt x="9575" y="23071"/>
                  <a:pt x="8967" y="22797"/>
                </a:cubicBezTo>
                <a:cubicBezTo>
                  <a:pt x="8785" y="22736"/>
                  <a:pt x="8592" y="22706"/>
                  <a:pt x="8400" y="22706"/>
                </a:cubicBezTo>
                <a:cubicBezTo>
                  <a:pt x="8014" y="22706"/>
                  <a:pt x="7629" y="22827"/>
                  <a:pt x="7326" y="23071"/>
                </a:cubicBezTo>
                <a:cubicBezTo>
                  <a:pt x="6657" y="23557"/>
                  <a:pt x="6262" y="24286"/>
                  <a:pt x="6201" y="25107"/>
                </a:cubicBezTo>
                <a:cubicBezTo>
                  <a:pt x="6170" y="26597"/>
                  <a:pt x="7234" y="27843"/>
                  <a:pt x="8146" y="28603"/>
                </a:cubicBezTo>
                <a:cubicBezTo>
                  <a:pt x="11372" y="31375"/>
                  <a:pt x="15885" y="31880"/>
                  <a:pt x="19427" y="31880"/>
                </a:cubicBezTo>
                <a:cubicBezTo>
                  <a:pt x="19923" y="31880"/>
                  <a:pt x="20400" y="31870"/>
                  <a:pt x="20852" y="31855"/>
                </a:cubicBezTo>
                <a:cubicBezTo>
                  <a:pt x="21794" y="31825"/>
                  <a:pt x="22736" y="31764"/>
                  <a:pt x="23648" y="31733"/>
                </a:cubicBezTo>
                <a:cubicBezTo>
                  <a:pt x="25095" y="31645"/>
                  <a:pt x="26564" y="31562"/>
                  <a:pt x="28031" y="31562"/>
                </a:cubicBezTo>
                <a:cubicBezTo>
                  <a:pt x="30108" y="31562"/>
                  <a:pt x="32183" y="31728"/>
                  <a:pt x="34195" y="32281"/>
                </a:cubicBezTo>
                <a:cubicBezTo>
                  <a:pt x="36445" y="32919"/>
                  <a:pt x="38512" y="34469"/>
                  <a:pt x="39454" y="36202"/>
                </a:cubicBezTo>
                <a:cubicBezTo>
                  <a:pt x="40001" y="37205"/>
                  <a:pt x="40122" y="38390"/>
                  <a:pt x="39788" y="39484"/>
                </a:cubicBezTo>
                <a:cubicBezTo>
                  <a:pt x="38944" y="41993"/>
                  <a:pt x="36049" y="42858"/>
                  <a:pt x="33094" y="42858"/>
                </a:cubicBezTo>
                <a:cubicBezTo>
                  <a:pt x="32434" y="42858"/>
                  <a:pt x="31770" y="42814"/>
                  <a:pt x="31125" y="42737"/>
                </a:cubicBezTo>
                <a:cubicBezTo>
                  <a:pt x="28511" y="42402"/>
                  <a:pt x="25897" y="41855"/>
                  <a:pt x="23344" y="41095"/>
                </a:cubicBezTo>
                <a:lnTo>
                  <a:pt x="22432" y="40852"/>
                </a:lnTo>
                <a:cubicBezTo>
                  <a:pt x="20760" y="40335"/>
                  <a:pt x="19028" y="39819"/>
                  <a:pt x="17265" y="39819"/>
                </a:cubicBezTo>
                <a:cubicBezTo>
                  <a:pt x="17234" y="39818"/>
                  <a:pt x="17204" y="39818"/>
                  <a:pt x="17174" y="39818"/>
                </a:cubicBezTo>
                <a:cubicBezTo>
                  <a:pt x="14370" y="39818"/>
                  <a:pt x="12637" y="41200"/>
                  <a:pt x="11915" y="42493"/>
                </a:cubicBezTo>
                <a:cubicBezTo>
                  <a:pt x="11338" y="43588"/>
                  <a:pt x="11247" y="44864"/>
                  <a:pt x="11642" y="46019"/>
                </a:cubicBezTo>
                <a:cubicBezTo>
                  <a:pt x="12250" y="48056"/>
                  <a:pt x="14165" y="50183"/>
                  <a:pt x="16505" y="51399"/>
                </a:cubicBezTo>
                <a:cubicBezTo>
                  <a:pt x="17356" y="51825"/>
                  <a:pt x="18268" y="52250"/>
                  <a:pt x="19180" y="52615"/>
                </a:cubicBezTo>
                <a:cubicBezTo>
                  <a:pt x="21672" y="53709"/>
                  <a:pt x="24256" y="54864"/>
                  <a:pt x="25776" y="57083"/>
                </a:cubicBezTo>
                <a:lnTo>
                  <a:pt x="25867" y="57053"/>
                </a:lnTo>
                <a:cubicBezTo>
                  <a:pt x="24317" y="54773"/>
                  <a:pt x="21733" y="53649"/>
                  <a:pt x="19210" y="52524"/>
                </a:cubicBezTo>
                <a:cubicBezTo>
                  <a:pt x="18329" y="52159"/>
                  <a:pt x="17387" y="51734"/>
                  <a:pt x="16535" y="51308"/>
                </a:cubicBezTo>
                <a:cubicBezTo>
                  <a:pt x="14225" y="50092"/>
                  <a:pt x="12341" y="48025"/>
                  <a:pt x="11733" y="46019"/>
                </a:cubicBezTo>
                <a:cubicBezTo>
                  <a:pt x="11338" y="44864"/>
                  <a:pt x="11459" y="43648"/>
                  <a:pt x="12006" y="42585"/>
                </a:cubicBezTo>
                <a:cubicBezTo>
                  <a:pt x="12706" y="41308"/>
                  <a:pt x="14438" y="39971"/>
                  <a:pt x="17204" y="39971"/>
                </a:cubicBezTo>
                <a:lnTo>
                  <a:pt x="17265" y="39971"/>
                </a:lnTo>
                <a:cubicBezTo>
                  <a:pt x="18997" y="39971"/>
                  <a:pt x="20730" y="40487"/>
                  <a:pt x="22402" y="40974"/>
                </a:cubicBezTo>
                <a:lnTo>
                  <a:pt x="23314" y="41247"/>
                </a:lnTo>
                <a:cubicBezTo>
                  <a:pt x="25867" y="41977"/>
                  <a:pt x="28481" y="42524"/>
                  <a:pt x="31125" y="42858"/>
                </a:cubicBezTo>
                <a:cubicBezTo>
                  <a:pt x="31787" y="42943"/>
                  <a:pt x="32471" y="42990"/>
                  <a:pt x="33151" y="42990"/>
                </a:cubicBezTo>
                <a:cubicBezTo>
                  <a:pt x="36124" y="42990"/>
                  <a:pt x="39038" y="42093"/>
                  <a:pt x="39879" y="39545"/>
                </a:cubicBezTo>
                <a:cubicBezTo>
                  <a:pt x="40244" y="38420"/>
                  <a:pt x="40122" y="37174"/>
                  <a:pt x="39545" y="36171"/>
                </a:cubicBezTo>
                <a:cubicBezTo>
                  <a:pt x="38603" y="34408"/>
                  <a:pt x="36505" y="32828"/>
                  <a:pt x="34226" y="32189"/>
                </a:cubicBezTo>
                <a:cubicBezTo>
                  <a:pt x="32174" y="31626"/>
                  <a:pt x="30047" y="31465"/>
                  <a:pt x="27915" y="31465"/>
                </a:cubicBezTo>
                <a:cubicBezTo>
                  <a:pt x="26477" y="31465"/>
                  <a:pt x="25037" y="31538"/>
                  <a:pt x="23618" y="31612"/>
                </a:cubicBezTo>
                <a:cubicBezTo>
                  <a:pt x="22706" y="31673"/>
                  <a:pt x="21794" y="31733"/>
                  <a:pt x="20852" y="31764"/>
                </a:cubicBezTo>
                <a:cubicBezTo>
                  <a:pt x="20453" y="31774"/>
                  <a:pt x="20035" y="31780"/>
                  <a:pt x="19602" y="31780"/>
                </a:cubicBezTo>
                <a:cubicBezTo>
                  <a:pt x="16045" y="31780"/>
                  <a:pt x="11486" y="31330"/>
                  <a:pt x="8207" y="28511"/>
                </a:cubicBezTo>
                <a:cubicBezTo>
                  <a:pt x="7326" y="27752"/>
                  <a:pt x="6292" y="26566"/>
                  <a:pt x="6322" y="25107"/>
                </a:cubicBezTo>
                <a:cubicBezTo>
                  <a:pt x="6353" y="24347"/>
                  <a:pt x="6748" y="23618"/>
                  <a:pt x="7386" y="23192"/>
                </a:cubicBezTo>
                <a:cubicBezTo>
                  <a:pt x="7678" y="22963"/>
                  <a:pt x="8041" y="22834"/>
                  <a:pt x="8407" y="22834"/>
                </a:cubicBezTo>
                <a:cubicBezTo>
                  <a:pt x="8575" y="22834"/>
                  <a:pt x="8743" y="22861"/>
                  <a:pt x="8906" y="22919"/>
                </a:cubicBezTo>
                <a:cubicBezTo>
                  <a:pt x="9484" y="23192"/>
                  <a:pt x="10000" y="23587"/>
                  <a:pt x="10335" y="24134"/>
                </a:cubicBezTo>
                <a:cubicBezTo>
                  <a:pt x="11763" y="25837"/>
                  <a:pt x="13374" y="27539"/>
                  <a:pt x="15441" y="28299"/>
                </a:cubicBezTo>
                <a:cubicBezTo>
                  <a:pt x="16084" y="28550"/>
                  <a:pt x="16821" y="28688"/>
                  <a:pt x="17564" y="28688"/>
                </a:cubicBezTo>
                <a:cubicBezTo>
                  <a:pt x="19070" y="28688"/>
                  <a:pt x="20605" y="28122"/>
                  <a:pt x="21460" y="26779"/>
                </a:cubicBezTo>
                <a:cubicBezTo>
                  <a:pt x="22128" y="25715"/>
                  <a:pt x="22219" y="24378"/>
                  <a:pt x="21703" y="23223"/>
                </a:cubicBezTo>
                <a:cubicBezTo>
                  <a:pt x="20852" y="21247"/>
                  <a:pt x="19149" y="19727"/>
                  <a:pt x="17083" y="19119"/>
                </a:cubicBezTo>
                <a:cubicBezTo>
                  <a:pt x="15752" y="18745"/>
                  <a:pt x="14380" y="18655"/>
                  <a:pt x="13013" y="18655"/>
                </a:cubicBezTo>
                <a:cubicBezTo>
                  <a:pt x="12381" y="18655"/>
                  <a:pt x="11750" y="18674"/>
                  <a:pt x="11125" y="18694"/>
                </a:cubicBezTo>
                <a:cubicBezTo>
                  <a:pt x="10659" y="18714"/>
                  <a:pt x="10193" y="18724"/>
                  <a:pt x="9728" y="18724"/>
                </a:cubicBezTo>
                <a:cubicBezTo>
                  <a:pt x="8798" y="18724"/>
                  <a:pt x="7873" y="18684"/>
                  <a:pt x="6961" y="18602"/>
                </a:cubicBezTo>
                <a:cubicBezTo>
                  <a:pt x="5228" y="18420"/>
                  <a:pt x="3587" y="17721"/>
                  <a:pt x="2219" y="16657"/>
                </a:cubicBezTo>
                <a:cubicBezTo>
                  <a:pt x="821" y="15472"/>
                  <a:pt x="122" y="13982"/>
                  <a:pt x="274" y="12463"/>
                </a:cubicBezTo>
                <a:cubicBezTo>
                  <a:pt x="631" y="9052"/>
                  <a:pt x="4622" y="7707"/>
                  <a:pt x="7833" y="7707"/>
                </a:cubicBezTo>
                <a:cubicBezTo>
                  <a:pt x="8170" y="7707"/>
                  <a:pt x="8500" y="7722"/>
                  <a:pt x="8815" y="7751"/>
                </a:cubicBezTo>
                <a:cubicBezTo>
                  <a:pt x="16019" y="8390"/>
                  <a:pt x="22189" y="12645"/>
                  <a:pt x="28147" y="16718"/>
                </a:cubicBezTo>
                <a:cubicBezTo>
                  <a:pt x="32341" y="19636"/>
                  <a:pt x="36688" y="22615"/>
                  <a:pt x="41430" y="24408"/>
                </a:cubicBezTo>
                <a:cubicBezTo>
                  <a:pt x="45021" y="25748"/>
                  <a:pt x="48675" y="26376"/>
                  <a:pt x="52252" y="26376"/>
                </a:cubicBezTo>
                <a:cubicBezTo>
                  <a:pt x="67020" y="26376"/>
                  <a:pt x="80474" y="15660"/>
                  <a:pt x="8279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85"/>
        <p:cNvGrpSpPr/>
        <p:nvPr/>
      </p:nvGrpSpPr>
      <p:grpSpPr>
        <a:xfrm>
          <a:off x="0" y="0"/>
          <a:ext cx="0" cy="0"/>
          <a:chOff x="0" y="0"/>
          <a:chExt cx="0" cy="0"/>
        </a:xfrm>
      </p:grpSpPr>
      <p:sp>
        <p:nvSpPr>
          <p:cNvPr id="186" name="Google Shape;186;p7"/>
          <p:cNvSpPr txBox="1">
            <a:spLocks noGrp="1"/>
          </p:cNvSpPr>
          <p:nvPr>
            <p:ph type="body" idx="1"/>
          </p:nvPr>
        </p:nvSpPr>
        <p:spPr>
          <a:xfrm>
            <a:off x="720000" y="1581350"/>
            <a:ext cx="4869600" cy="2537100"/>
          </a:xfrm>
          <a:prstGeom prst="rect">
            <a:avLst/>
          </a:prstGeom>
        </p:spPr>
        <p:txBody>
          <a:bodyPr spcFirstLastPara="1" wrap="square" lIns="91425" tIns="91425" rIns="91425" bIns="91425" anchor="ctr" anchorCtr="0">
            <a:noAutofit/>
          </a:bodyPr>
          <a:lstStyle>
            <a:lvl1pPr marL="457200" lvl="0" indent="-317500">
              <a:lnSpc>
                <a:spcPct val="100000"/>
              </a:lnSpc>
              <a:spcBef>
                <a:spcPts val="0"/>
              </a:spcBef>
              <a:spcAft>
                <a:spcPts val="0"/>
              </a:spcAft>
              <a:buClr>
                <a:schemeClr val="dk2"/>
              </a:buClr>
              <a:buSzPts val="1400"/>
              <a:buChar char="●"/>
              <a:defRPr sz="1400"/>
            </a:lvl1pPr>
            <a:lvl2pPr marL="914400" lvl="1" indent="-317500">
              <a:spcBef>
                <a:spcPts val="0"/>
              </a:spcBef>
              <a:spcAft>
                <a:spcPts val="0"/>
              </a:spcAft>
              <a:buClr>
                <a:srgbClr val="595959"/>
              </a:buClr>
              <a:buSzPts val="1400"/>
              <a:buFont typeface="Anaheim"/>
              <a:buChar char="○"/>
              <a:defRPr sz="1200"/>
            </a:lvl2pPr>
            <a:lvl3pPr marL="1371600" lvl="2" indent="-317500">
              <a:spcBef>
                <a:spcPts val="0"/>
              </a:spcBef>
              <a:spcAft>
                <a:spcPts val="0"/>
              </a:spcAft>
              <a:buClr>
                <a:srgbClr val="595959"/>
              </a:buClr>
              <a:buSzPts val="1400"/>
              <a:buFont typeface="Anaheim"/>
              <a:buChar char="■"/>
              <a:defRPr sz="1200"/>
            </a:lvl3pPr>
            <a:lvl4pPr marL="1828800" lvl="3" indent="-317500">
              <a:spcBef>
                <a:spcPts val="0"/>
              </a:spcBef>
              <a:spcAft>
                <a:spcPts val="0"/>
              </a:spcAft>
              <a:buClr>
                <a:srgbClr val="595959"/>
              </a:buClr>
              <a:buSzPts val="1400"/>
              <a:buFont typeface="Anaheim"/>
              <a:buChar char="●"/>
              <a:defRPr sz="1200"/>
            </a:lvl4pPr>
            <a:lvl5pPr marL="2286000" lvl="4" indent="-317500">
              <a:spcBef>
                <a:spcPts val="0"/>
              </a:spcBef>
              <a:spcAft>
                <a:spcPts val="0"/>
              </a:spcAft>
              <a:buClr>
                <a:srgbClr val="595959"/>
              </a:buClr>
              <a:buSzPts val="1400"/>
              <a:buFont typeface="Anaheim"/>
              <a:buChar char="○"/>
              <a:defRPr sz="1200"/>
            </a:lvl5pPr>
            <a:lvl6pPr marL="2743200" lvl="5" indent="-317500">
              <a:spcBef>
                <a:spcPts val="0"/>
              </a:spcBef>
              <a:spcAft>
                <a:spcPts val="0"/>
              </a:spcAft>
              <a:buClr>
                <a:srgbClr val="595959"/>
              </a:buClr>
              <a:buSzPts val="1400"/>
              <a:buFont typeface="Anaheim"/>
              <a:buChar char="■"/>
              <a:defRPr sz="1200"/>
            </a:lvl6pPr>
            <a:lvl7pPr marL="3200400" lvl="6" indent="-317500">
              <a:spcBef>
                <a:spcPts val="0"/>
              </a:spcBef>
              <a:spcAft>
                <a:spcPts val="0"/>
              </a:spcAft>
              <a:buClr>
                <a:srgbClr val="595959"/>
              </a:buClr>
              <a:buSzPts val="1400"/>
              <a:buFont typeface="Anaheim"/>
              <a:buChar char="●"/>
              <a:defRPr sz="1200"/>
            </a:lvl7pPr>
            <a:lvl8pPr marL="3657600" lvl="7" indent="-317500">
              <a:spcBef>
                <a:spcPts val="0"/>
              </a:spcBef>
              <a:spcAft>
                <a:spcPts val="0"/>
              </a:spcAft>
              <a:buClr>
                <a:srgbClr val="595959"/>
              </a:buClr>
              <a:buSzPts val="1400"/>
              <a:buFont typeface="Anaheim"/>
              <a:buChar char="○"/>
              <a:defRPr sz="1200"/>
            </a:lvl8pPr>
            <a:lvl9pPr marL="4114800" lvl="8" indent="-317500">
              <a:spcBef>
                <a:spcPts val="0"/>
              </a:spcBef>
              <a:spcAft>
                <a:spcPts val="0"/>
              </a:spcAft>
              <a:buClr>
                <a:srgbClr val="595959"/>
              </a:buClr>
              <a:buSzPts val="1400"/>
              <a:buFont typeface="Anaheim"/>
              <a:buChar char="■"/>
              <a:defRPr sz="1200"/>
            </a:lvl9pPr>
          </a:lstStyle>
          <a:p>
            <a:endParaRPr/>
          </a:p>
        </p:txBody>
      </p:sp>
      <p:sp>
        <p:nvSpPr>
          <p:cNvPr id="187" name="Google Shape;187;p7"/>
          <p:cNvSpPr txBox="1">
            <a:spLocks noGrp="1"/>
          </p:cNvSpPr>
          <p:nvPr>
            <p:ph type="title"/>
          </p:nvPr>
        </p:nvSpPr>
        <p:spPr>
          <a:xfrm>
            <a:off x="711725" y="366750"/>
            <a:ext cx="5940900" cy="1172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2800"/>
              <a:buNone/>
              <a:defRPr sz="35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a:endParaRPr/>
          </a:p>
        </p:txBody>
      </p:sp>
      <p:sp>
        <p:nvSpPr>
          <p:cNvPr id="188" name="Google Shape;188;p7"/>
          <p:cNvSpPr/>
          <p:nvPr/>
        </p:nvSpPr>
        <p:spPr>
          <a:xfrm rot="-309863">
            <a:off x="5244949" y="2701542"/>
            <a:ext cx="4152858" cy="3382994"/>
          </a:xfrm>
          <a:custGeom>
            <a:avLst/>
            <a:gdLst/>
            <a:ahLst/>
            <a:cxnLst/>
            <a:rect l="l" t="t" r="r" b="b"/>
            <a:pathLst>
              <a:path w="46932" h="41735" extrusionOk="0">
                <a:moveTo>
                  <a:pt x="24747" y="1"/>
                </a:moveTo>
                <a:cubicBezTo>
                  <a:pt x="24553" y="1"/>
                  <a:pt x="24359" y="2"/>
                  <a:pt x="24165" y="4"/>
                </a:cubicBezTo>
                <a:lnTo>
                  <a:pt x="22858" y="34"/>
                </a:lnTo>
                <a:cubicBezTo>
                  <a:pt x="17266" y="95"/>
                  <a:pt x="10366" y="338"/>
                  <a:pt x="6262" y="4259"/>
                </a:cubicBezTo>
                <a:cubicBezTo>
                  <a:pt x="3557" y="6903"/>
                  <a:pt x="3162" y="11888"/>
                  <a:pt x="2402" y="15384"/>
                </a:cubicBezTo>
                <a:cubicBezTo>
                  <a:pt x="1338" y="19974"/>
                  <a:pt x="639" y="24624"/>
                  <a:pt x="335" y="29305"/>
                </a:cubicBezTo>
                <a:cubicBezTo>
                  <a:pt x="1" y="35658"/>
                  <a:pt x="2949" y="38606"/>
                  <a:pt x="9089" y="39487"/>
                </a:cubicBezTo>
                <a:cubicBezTo>
                  <a:pt x="14439" y="40247"/>
                  <a:pt x="19788" y="40946"/>
                  <a:pt x="25168" y="41311"/>
                </a:cubicBezTo>
                <a:cubicBezTo>
                  <a:pt x="27398" y="41460"/>
                  <a:pt x="29745" y="41734"/>
                  <a:pt x="32062" y="41734"/>
                </a:cubicBezTo>
                <a:cubicBezTo>
                  <a:pt x="34009" y="41734"/>
                  <a:pt x="35934" y="41541"/>
                  <a:pt x="37752" y="40916"/>
                </a:cubicBezTo>
                <a:cubicBezTo>
                  <a:pt x="41795" y="39548"/>
                  <a:pt x="43497" y="35749"/>
                  <a:pt x="44196" y="31767"/>
                </a:cubicBezTo>
                <a:cubicBezTo>
                  <a:pt x="45108" y="26782"/>
                  <a:pt x="45564" y="21736"/>
                  <a:pt x="46293" y="16752"/>
                </a:cubicBezTo>
                <a:cubicBezTo>
                  <a:pt x="46932" y="12405"/>
                  <a:pt x="46628" y="7542"/>
                  <a:pt x="42768" y="4715"/>
                </a:cubicBezTo>
                <a:cubicBezTo>
                  <a:pt x="37610" y="972"/>
                  <a:pt x="30965" y="1"/>
                  <a:pt x="247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9" name="Google Shape;189;p7"/>
          <p:cNvGrpSpPr/>
          <p:nvPr/>
        </p:nvGrpSpPr>
        <p:grpSpPr>
          <a:xfrm rot="914876">
            <a:off x="7667463" y="737924"/>
            <a:ext cx="970488" cy="1480305"/>
            <a:chOff x="5058100" y="1444850"/>
            <a:chExt cx="433925" cy="661875"/>
          </a:xfrm>
        </p:grpSpPr>
        <p:sp>
          <p:nvSpPr>
            <p:cNvPr id="190" name="Google Shape;190;p7"/>
            <p:cNvSpPr/>
            <p:nvPr/>
          </p:nvSpPr>
          <p:spPr>
            <a:xfrm>
              <a:off x="5408425" y="1444850"/>
              <a:ext cx="15975" cy="13700"/>
            </a:xfrm>
            <a:custGeom>
              <a:avLst/>
              <a:gdLst/>
              <a:ahLst/>
              <a:cxnLst/>
              <a:rect l="l" t="t" r="r" b="b"/>
              <a:pathLst>
                <a:path w="639" h="548" extrusionOk="0">
                  <a:moveTo>
                    <a:pt x="335" y="0"/>
                  </a:moveTo>
                  <a:cubicBezTo>
                    <a:pt x="0" y="31"/>
                    <a:pt x="0" y="517"/>
                    <a:pt x="335" y="547"/>
                  </a:cubicBezTo>
                  <a:cubicBezTo>
                    <a:pt x="639" y="517"/>
                    <a:pt x="639" y="31"/>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7"/>
            <p:cNvSpPr/>
            <p:nvPr/>
          </p:nvSpPr>
          <p:spPr>
            <a:xfrm>
              <a:off x="5430450" y="1534500"/>
              <a:ext cx="17500" cy="14475"/>
            </a:xfrm>
            <a:custGeom>
              <a:avLst/>
              <a:gdLst/>
              <a:ahLst/>
              <a:cxnLst/>
              <a:rect l="l" t="t" r="r" b="b"/>
              <a:pathLst>
                <a:path w="700" h="579" extrusionOk="0">
                  <a:moveTo>
                    <a:pt x="335" y="1"/>
                  </a:moveTo>
                  <a:cubicBezTo>
                    <a:pt x="1" y="31"/>
                    <a:pt x="1" y="548"/>
                    <a:pt x="335" y="578"/>
                  </a:cubicBezTo>
                  <a:cubicBezTo>
                    <a:pt x="700" y="548"/>
                    <a:pt x="700" y="3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7"/>
            <p:cNvSpPr/>
            <p:nvPr/>
          </p:nvSpPr>
          <p:spPr>
            <a:xfrm>
              <a:off x="5476050" y="1527675"/>
              <a:ext cx="15975" cy="13700"/>
            </a:xfrm>
            <a:custGeom>
              <a:avLst/>
              <a:gdLst/>
              <a:ahLst/>
              <a:cxnLst/>
              <a:rect l="l" t="t" r="r" b="b"/>
              <a:pathLst>
                <a:path w="639" h="548" extrusionOk="0">
                  <a:moveTo>
                    <a:pt x="305" y="0"/>
                  </a:moveTo>
                  <a:cubicBezTo>
                    <a:pt x="1" y="31"/>
                    <a:pt x="1" y="487"/>
                    <a:pt x="305" y="547"/>
                  </a:cubicBezTo>
                  <a:cubicBezTo>
                    <a:pt x="639" y="487"/>
                    <a:pt x="639" y="31"/>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7"/>
            <p:cNvSpPr/>
            <p:nvPr/>
          </p:nvSpPr>
          <p:spPr>
            <a:xfrm>
              <a:off x="5374225" y="1574775"/>
              <a:ext cx="9900" cy="9150"/>
            </a:xfrm>
            <a:custGeom>
              <a:avLst/>
              <a:gdLst/>
              <a:ahLst/>
              <a:cxnLst/>
              <a:rect l="l" t="t" r="r" b="b"/>
              <a:pathLst>
                <a:path w="396" h="366" extrusionOk="0">
                  <a:moveTo>
                    <a:pt x="183" y="1"/>
                  </a:moveTo>
                  <a:cubicBezTo>
                    <a:pt x="1" y="31"/>
                    <a:pt x="1" y="335"/>
                    <a:pt x="183" y="366"/>
                  </a:cubicBezTo>
                  <a:cubicBezTo>
                    <a:pt x="396" y="335"/>
                    <a:pt x="396" y="31"/>
                    <a:pt x="1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7"/>
            <p:cNvSpPr/>
            <p:nvPr/>
          </p:nvSpPr>
          <p:spPr>
            <a:xfrm>
              <a:off x="5431225" y="1580100"/>
              <a:ext cx="15975" cy="13700"/>
            </a:xfrm>
            <a:custGeom>
              <a:avLst/>
              <a:gdLst/>
              <a:ahLst/>
              <a:cxnLst/>
              <a:rect l="l" t="t" r="r" b="b"/>
              <a:pathLst>
                <a:path w="639" h="548" extrusionOk="0">
                  <a:moveTo>
                    <a:pt x="304" y="1"/>
                  </a:moveTo>
                  <a:cubicBezTo>
                    <a:pt x="0" y="31"/>
                    <a:pt x="0" y="487"/>
                    <a:pt x="304" y="548"/>
                  </a:cubicBezTo>
                  <a:cubicBezTo>
                    <a:pt x="639" y="487"/>
                    <a:pt x="639" y="3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7"/>
            <p:cNvSpPr/>
            <p:nvPr/>
          </p:nvSpPr>
          <p:spPr>
            <a:xfrm>
              <a:off x="5406900" y="1624900"/>
              <a:ext cx="19025" cy="14500"/>
            </a:xfrm>
            <a:custGeom>
              <a:avLst/>
              <a:gdLst/>
              <a:ahLst/>
              <a:cxnLst/>
              <a:rect l="l" t="t" r="r" b="b"/>
              <a:pathLst>
                <a:path w="761" h="580" extrusionOk="0">
                  <a:moveTo>
                    <a:pt x="423" y="1"/>
                  </a:moveTo>
                  <a:cubicBezTo>
                    <a:pt x="414" y="1"/>
                    <a:pt x="405" y="1"/>
                    <a:pt x="396" y="2"/>
                  </a:cubicBezTo>
                  <a:cubicBezTo>
                    <a:pt x="1" y="2"/>
                    <a:pt x="1" y="579"/>
                    <a:pt x="396" y="579"/>
                  </a:cubicBezTo>
                  <a:cubicBezTo>
                    <a:pt x="751" y="550"/>
                    <a:pt x="760"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7"/>
            <p:cNvSpPr/>
            <p:nvPr/>
          </p:nvSpPr>
          <p:spPr>
            <a:xfrm>
              <a:off x="5359025" y="1621900"/>
              <a:ext cx="25100" cy="20525"/>
            </a:xfrm>
            <a:custGeom>
              <a:avLst/>
              <a:gdLst/>
              <a:ahLst/>
              <a:cxnLst/>
              <a:rect l="l" t="t" r="r" b="b"/>
              <a:pathLst>
                <a:path w="1004" h="821" extrusionOk="0">
                  <a:moveTo>
                    <a:pt x="487" y="0"/>
                  </a:moveTo>
                  <a:cubicBezTo>
                    <a:pt x="1" y="31"/>
                    <a:pt x="1" y="760"/>
                    <a:pt x="487" y="821"/>
                  </a:cubicBezTo>
                  <a:cubicBezTo>
                    <a:pt x="1004" y="760"/>
                    <a:pt x="1004" y="31"/>
                    <a:pt x="4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7"/>
            <p:cNvSpPr/>
            <p:nvPr/>
          </p:nvSpPr>
          <p:spPr>
            <a:xfrm>
              <a:off x="5334700" y="1716875"/>
              <a:ext cx="13725" cy="9900"/>
            </a:xfrm>
            <a:custGeom>
              <a:avLst/>
              <a:gdLst/>
              <a:ahLst/>
              <a:cxnLst/>
              <a:rect l="l" t="t" r="r" b="b"/>
              <a:pathLst>
                <a:path w="549" h="396" extrusionOk="0">
                  <a:moveTo>
                    <a:pt x="275" y="1"/>
                  </a:moveTo>
                  <a:cubicBezTo>
                    <a:pt x="1" y="1"/>
                    <a:pt x="1" y="396"/>
                    <a:pt x="275" y="396"/>
                  </a:cubicBezTo>
                  <a:cubicBezTo>
                    <a:pt x="548" y="396"/>
                    <a:pt x="548" y="1"/>
                    <a:pt x="2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7"/>
            <p:cNvSpPr/>
            <p:nvPr/>
          </p:nvSpPr>
          <p:spPr>
            <a:xfrm>
              <a:off x="5238975" y="1667500"/>
              <a:ext cx="25100" cy="19000"/>
            </a:xfrm>
            <a:custGeom>
              <a:avLst/>
              <a:gdLst/>
              <a:ahLst/>
              <a:cxnLst/>
              <a:rect l="l" t="t" r="r" b="b"/>
              <a:pathLst>
                <a:path w="1004" h="760" extrusionOk="0">
                  <a:moveTo>
                    <a:pt x="486" y="0"/>
                  </a:moveTo>
                  <a:cubicBezTo>
                    <a:pt x="0" y="0"/>
                    <a:pt x="0" y="760"/>
                    <a:pt x="486" y="760"/>
                  </a:cubicBezTo>
                  <a:cubicBezTo>
                    <a:pt x="1003" y="760"/>
                    <a:pt x="1003" y="0"/>
                    <a:pt x="4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7"/>
            <p:cNvSpPr/>
            <p:nvPr/>
          </p:nvSpPr>
          <p:spPr>
            <a:xfrm>
              <a:off x="5263275" y="1758675"/>
              <a:ext cx="26625" cy="16750"/>
            </a:xfrm>
            <a:custGeom>
              <a:avLst/>
              <a:gdLst/>
              <a:ahLst/>
              <a:cxnLst/>
              <a:rect l="l" t="t" r="r" b="b"/>
              <a:pathLst>
                <a:path w="1065" h="670" extrusionOk="0">
                  <a:moveTo>
                    <a:pt x="457" y="1"/>
                  </a:moveTo>
                  <a:cubicBezTo>
                    <a:pt x="1" y="1"/>
                    <a:pt x="1" y="669"/>
                    <a:pt x="457" y="669"/>
                  </a:cubicBezTo>
                  <a:lnTo>
                    <a:pt x="761" y="669"/>
                  </a:lnTo>
                  <a:cubicBezTo>
                    <a:pt x="943" y="669"/>
                    <a:pt x="1065" y="517"/>
                    <a:pt x="1065" y="335"/>
                  </a:cubicBezTo>
                  <a:cubicBezTo>
                    <a:pt x="1065" y="152"/>
                    <a:pt x="913" y="1"/>
                    <a:pt x="7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7"/>
            <p:cNvSpPr/>
            <p:nvPr/>
          </p:nvSpPr>
          <p:spPr>
            <a:xfrm>
              <a:off x="5178925" y="1794400"/>
              <a:ext cx="25100" cy="20525"/>
            </a:xfrm>
            <a:custGeom>
              <a:avLst/>
              <a:gdLst/>
              <a:ahLst/>
              <a:cxnLst/>
              <a:rect l="l" t="t" r="r" b="b"/>
              <a:pathLst>
                <a:path w="1004" h="821" extrusionOk="0">
                  <a:moveTo>
                    <a:pt x="518" y="0"/>
                  </a:moveTo>
                  <a:cubicBezTo>
                    <a:pt x="1" y="30"/>
                    <a:pt x="1" y="760"/>
                    <a:pt x="518" y="821"/>
                  </a:cubicBezTo>
                  <a:cubicBezTo>
                    <a:pt x="1004" y="760"/>
                    <a:pt x="1004" y="30"/>
                    <a:pt x="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7"/>
            <p:cNvSpPr/>
            <p:nvPr/>
          </p:nvSpPr>
          <p:spPr>
            <a:xfrm>
              <a:off x="5292150" y="1823275"/>
              <a:ext cx="22825" cy="29650"/>
            </a:xfrm>
            <a:custGeom>
              <a:avLst/>
              <a:gdLst/>
              <a:ahLst/>
              <a:cxnLst/>
              <a:rect l="l" t="t" r="r" b="b"/>
              <a:pathLst>
                <a:path w="913" h="1186" extrusionOk="0">
                  <a:moveTo>
                    <a:pt x="457" y="0"/>
                  </a:moveTo>
                  <a:cubicBezTo>
                    <a:pt x="229" y="0"/>
                    <a:pt x="1" y="152"/>
                    <a:pt x="1" y="456"/>
                  </a:cubicBezTo>
                  <a:lnTo>
                    <a:pt x="31" y="456"/>
                  </a:lnTo>
                  <a:lnTo>
                    <a:pt x="31" y="730"/>
                  </a:lnTo>
                  <a:cubicBezTo>
                    <a:pt x="16" y="1034"/>
                    <a:pt x="236" y="1186"/>
                    <a:pt x="461" y="1186"/>
                  </a:cubicBezTo>
                  <a:cubicBezTo>
                    <a:pt x="685" y="1186"/>
                    <a:pt x="913" y="1034"/>
                    <a:pt x="913" y="730"/>
                  </a:cubicBezTo>
                  <a:lnTo>
                    <a:pt x="913" y="456"/>
                  </a:lnTo>
                  <a:cubicBezTo>
                    <a:pt x="913" y="152"/>
                    <a:pt x="685"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7"/>
            <p:cNvSpPr/>
            <p:nvPr/>
          </p:nvSpPr>
          <p:spPr>
            <a:xfrm>
              <a:off x="5204825" y="1852100"/>
              <a:ext cx="40250" cy="31975"/>
            </a:xfrm>
            <a:custGeom>
              <a:avLst/>
              <a:gdLst/>
              <a:ahLst/>
              <a:cxnLst/>
              <a:rect l="l" t="t" r="r" b="b"/>
              <a:pathLst>
                <a:path w="1610" h="1279" extrusionOk="0">
                  <a:moveTo>
                    <a:pt x="688" y="0"/>
                  </a:moveTo>
                  <a:cubicBezTo>
                    <a:pt x="316" y="0"/>
                    <a:pt x="1" y="467"/>
                    <a:pt x="333" y="823"/>
                  </a:cubicBezTo>
                  <a:lnTo>
                    <a:pt x="606" y="1127"/>
                  </a:lnTo>
                  <a:cubicBezTo>
                    <a:pt x="697" y="1218"/>
                    <a:pt x="849" y="1279"/>
                    <a:pt x="971" y="1279"/>
                  </a:cubicBezTo>
                  <a:cubicBezTo>
                    <a:pt x="1397" y="1279"/>
                    <a:pt x="1609" y="762"/>
                    <a:pt x="1305" y="458"/>
                  </a:cubicBezTo>
                  <a:lnTo>
                    <a:pt x="1001" y="124"/>
                  </a:lnTo>
                  <a:cubicBezTo>
                    <a:pt x="901" y="37"/>
                    <a:pt x="792" y="0"/>
                    <a:pt x="6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7"/>
            <p:cNvSpPr/>
            <p:nvPr/>
          </p:nvSpPr>
          <p:spPr>
            <a:xfrm>
              <a:off x="5170575" y="1905325"/>
              <a:ext cx="31950" cy="31200"/>
            </a:xfrm>
            <a:custGeom>
              <a:avLst/>
              <a:gdLst/>
              <a:ahLst/>
              <a:cxnLst/>
              <a:rect l="l" t="t" r="r" b="b"/>
              <a:pathLst>
                <a:path w="1278" h="1248" extrusionOk="0">
                  <a:moveTo>
                    <a:pt x="730" y="1"/>
                  </a:moveTo>
                  <a:cubicBezTo>
                    <a:pt x="639" y="31"/>
                    <a:pt x="578" y="62"/>
                    <a:pt x="517" y="122"/>
                  </a:cubicBezTo>
                  <a:lnTo>
                    <a:pt x="517" y="153"/>
                  </a:lnTo>
                  <a:cubicBezTo>
                    <a:pt x="426" y="244"/>
                    <a:pt x="304" y="335"/>
                    <a:pt x="183" y="426"/>
                  </a:cubicBezTo>
                  <a:cubicBezTo>
                    <a:pt x="1" y="609"/>
                    <a:pt x="1" y="913"/>
                    <a:pt x="183" y="1095"/>
                  </a:cubicBezTo>
                  <a:cubicBezTo>
                    <a:pt x="274" y="1186"/>
                    <a:pt x="396" y="1247"/>
                    <a:pt x="548" y="1247"/>
                  </a:cubicBezTo>
                  <a:cubicBezTo>
                    <a:pt x="669" y="1247"/>
                    <a:pt x="791" y="1186"/>
                    <a:pt x="882" y="1095"/>
                  </a:cubicBezTo>
                  <a:cubicBezTo>
                    <a:pt x="973" y="1004"/>
                    <a:pt x="1064" y="882"/>
                    <a:pt x="1156" y="761"/>
                  </a:cubicBezTo>
                  <a:cubicBezTo>
                    <a:pt x="1216" y="700"/>
                    <a:pt x="1277" y="578"/>
                    <a:pt x="1277" y="457"/>
                  </a:cubicBezTo>
                  <a:cubicBezTo>
                    <a:pt x="1277" y="335"/>
                    <a:pt x="1216" y="244"/>
                    <a:pt x="1156" y="153"/>
                  </a:cubicBezTo>
                  <a:cubicBezTo>
                    <a:pt x="1064" y="62"/>
                    <a:pt x="943" y="31"/>
                    <a:pt x="8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7"/>
            <p:cNvSpPr/>
            <p:nvPr/>
          </p:nvSpPr>
          <p:spPr>
            <a:xfrm>
              <a:off x="5147775" y="1988925"/>
              <a:ext cx="27375" cy="20550"/>
            </a:xfrm>
            <a:custGeom>
              <a:avLst/>
              <a:gdLst/>
              <a:ahLst/>
              <a:cxnLst/>
              <a:rect l="l" t="t" r="r" b="b"/>
              <a:pathLst>
                <a:path w="1095" h="822" extrusionOk="0">
                  <a:moveTo>
                    <a:pt x="548" y="0"/>
                  </a:moveTo>
                  <a:cubicBezTo>
                    <a:pt x="1" y="0"/>
                    <a:pt x="1" y="821"/>
                    <a:pt x="548" y="821"/>
                  </a:cubicBezTo>
                  <a:cubicBezTo>
                    <a:pt x="1095" y="821"/>
                    <a:pt x="1095" y="0"/>
                    <a:pt x="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7"/>
            <p:cNvSpPr/>
            <p:nvPr/>
          </p:nvSpPr>
          <p:spPr>
            <a:xfrm>
              <a:off x="5058100" y="2086950"/>
              <a:ext cx="26625" cy="19775"/>
            </a:xfrm>
            <a:custGeom>
              <a:avLst/>
              <a:gdLst/>
              <a:ahLst/>
              <a:cxnLst/>
              <a:rect l="l" t="t" r="r" b="b"/>
              <a:pathLst>
                <a:path w="1065" h="791" extrusionOk="0">
                  <a:moveTo>
                    <a:pt x="548" y="0"/>
                  </a:moveTo>
                  <a:cubicBezTo>
                    <a:pt x="1" y="0"/>
                    <a:pt x="1" y="791"/>
                    <a:pt x="548" y="791"/>
                  </a:cubicBezTo>
                  <a:cubicBezTo>
                    <a:pt x="1065" y="791"/>
                    <a:pt x="1065" y="0"/>
                    <a:pt x="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6" name="Google Shape;206;p7"/>
          <p:cNvSpPr/>
          <p:nvPr/>
        </p:nvSpPr>
        <p:spPr>
          <a:xfrm rot="3482447">
            <a:off x="2896290" y="4527964"/>
            <a:ext cx="1204414" cy="538559"/>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7"/>
          <p:cNvSpPr/>
          <p:nvPr/>
        </p:nvSpPr>
        <p:spPr>
          <a:xfrm>
            <a:off x="7726686" y="0"/>
            <a:ext cx="1417400" cy="734601"/>
          </a:xfrm>
          <a:custGeom>
            <a:avLst/>
            <a:gdLst/>
            <a:ahLst/>
            <a:cxnLst/>
            <a:rect l="l" t="t" r="r" b="b"/>
            <a:pathLst>
              <a:path w="21643" h="11217" extrusionOk="0">
                <a:moveTo>
                  <a:pt x="1" y="1"/>
                </a:moveTo>
                <a:cubicBezTo>
                  <a:pt x="2311" y="4013"/>
                  <a:pt x="6171" y="6992"/>
                  <a:pt x="10427" y="8755"/>
                </a:cubicBezTo>
                <a:cubicBezTo>
                  <a:pt x="13983" y="10183"/>
                  <a:pt x="17782" y="11034"/>
                  <a:pt x="21643" y="11217"/>
                </a:cubicBezTo>
                <a:lnTo>
                  <a:pt x="2164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7"/>
          <p:cNvSpPr/>
          <p:nvPr/>
        </p:nvSpPr>
        <p:spPr>
          <a:xfrm>
            <a:off x="0" y="4451000"/>
            <a:ext cx="1127844" cy="692488"/>
          </a:xfrm>
          <a:custGeom>
            <a:avLst/>
            <a:gdLst/>
            <a:ahLst/>
            <a:cxnLst/>
            <a:rect l="l" t="t" r="r" b="b"/>
            <a:pathLst>
              <a:path w="25199" h="15472" extrusionOk="0">
                <a:moveTo>
                  <a:pt x="0" y="0"/>
                </a:moveTo>
                <a:lnTo>
                  <a:pt x="0" y="15471"/>
                </a:lnTo>
                <a:lnTo>
                  <a:pt x="25198" y="15471"/>
                </a:lnTo>
                <a:cubicBezTo>
                  <a:pt x="23527" y="11520"/>
                  <a:pt x="20305" y="8085"/>
                  <a:pt x="16961" y="5654"/>
                </a:cubicBezTo>
                <a:cubicBezTo>
                  <a:pt x="12888" y="2766"/>
                  <a:pt x="8146" y="912"/>
                  <a:pt x="3192" y="274"/>
                </a:cubicBezTo>
                <a:cubicBezTo>
                  <a:pt x="2128" y="122"/>
                  <a:pt x="1064" y="3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2"/>
        </a:solidFill>
        <a:effectLst/>
      </p:bgPr>
    </p:bg>
    <p:spTree>
      <p:nvGrpSpPr>
        <p:cNvPr id="1" name="Shape 209"/>
        <p:cNvGrpSpPr/>
        <p:nvPr/>
      </p:nvGrpSpPr>
      <p:grpSpPr>
        <a:xfrm>
          <a:off x="0" y="0"/>
          <a:ext cx="0" cy="0"/>
          <a:chOff x="0" y="0"/>
          <a:chExt cx="0" cy="0"/>
        </a:xfrm>
      </p:grpSpPr>
      <p:sp>
        <p:nvSpPr>
          <p:cNvPr id="210" name="Google Shape;210;p8"/>
          <p:cNvSpPr txBox="1">
            <a:spLocks noGrp="1"/>
          </p:cNvSpPr>
          <p:nvPr>
            <p:ph type="title"/>
          </p:nvPr>
        </p:nvSpPr>
        <p:spPr>
          <a:xfrm>
            <a:off x="1719000" y="1147650"/>
            <a:ext cx="5706000" cy="28482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81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211" name="Google Shape;211;p8"/>
          <p:cNvSpPr/>
          <p:nvPr/>
        </p:nvSpPr>
        <p:spPr>
          <a:xfrm rot="-3297872">
            <a:off x="7139407" y="-805913"/>
            <a:ext cx="2373732" cy="2818427"/>
          </a:xfrm>
          <a:custGeom>
            <a:avLst/>
            <a:gdLst/>
            <a:ahLst/>
            <a:cxnLst/>
            <a:rect l="l" t="t" r="r" b="b"/>
            <a:pathLst>
              <a:path w="43285" h="51394" extrusionOk="0">
                <a:moveTo>
                  <a:pt x="22945" y="1"/>
                </a:moveTo>
                <a:cubicBezTo>
                  <a:pt x="20587" y="1"/>
                  <a:pt x="18226" y="295"/>
                  <a:pt x="16019" y="763"/>
                </a:cubicBezTo>
                <a:cubicBezTo>
                  <a:pt x="15107" y="945"/>
                  <a:pt x="14226" y="1158"/>
                  <a:pt x="13375" y="1401"/>
                </a:cubicBezTo>
                <a:cubicBezTo>
                  <a:pt x="9059" y="2678"/>
                  <a:pt x="5654" y="7450"/>
                  <a:pt x="3739" y="11340"/>
                </a:cubicBezTo>
                <a:cubicBezTo>
                  <a:pt x="1672" y="15535"/>
                  <a:pt x="1" y="21705"/>
                  <a:pt x="1764" y="26234"/>
                </a:cubicBezTo>
                <a:cubicBezTo>
                  <a:pt x="3587" y="30854"/>
                  <a:pt x="7204" y="34228"/>
                  <a:pt x="10578" y="37724"/>
                </a:cubicBezTo>
                <a:cubicBezTo>
                  <a:pt x="13466" y="40702"/>
                  <a:pt x="16232" y="43772"/>
                  <a:pt x="18512" y="47268"/>
                </a:cubicBezTo>
                <a:cubicBezTo>
                  <a:pt x="19545" y="48848"/>
                  <a:pt x="20852" y="50459"/>
                  <a:pt x="22676" y="51067"/>
                </a:cubicBezTo>
                <a:cubicBezTo>
                  <a:pt x="23457" y="51284"/>
                  <a:pt x="24270" y="51393"/>
                  <a:pt x="25080" y="51393"/>
                </a:cubicBezTo>
                <a:cubicBezTo>
                  <a:pt x="25405" y="51393"/>
                  <a:pt x="25728" y="51376"/>
                  <a:pt x="26050" y="51341"/>
                </a:cubicBezTo>
                <a:cubicBezTo>
                  <a:pt x="32342" y="50946"/>
                  <a:pt x="35320" y="46113"/>
                  <a:pt x="38117" y="41037"/>
                </a:cubicBezTo>
                <a:cubicBezTo>
                  <a:pt x="40153" y="37389"/>
                  <a:pt x="41491" y="33408"/>
                  <a:pt x="42099" y="29274"/>
                </a:cubicBezTo>
                <a:cubicBezTo>
                  <a:pt x="43284" y="21280"/>
                  <a:pt x="41916" y="10277"/>
                  <a:pt x="35776" y="4441"/>
                </a:cubicBezTo>
                <a:cubicBezTo>
                  <a:pt x="32318" y="1164"/>
                  <a:pt x="27635" y="1"/>
                  <a:pt x="2294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2" name="Google Shape;212;p8"/>
          <p:cNvGrpSpPr/>
          <p:nvPr/>
        </p:nvGrpSpPr>
        <p:grpSpPr>
          <a:xfrm rot="2493389">
            <a:off x="4199341" y="3596951"/>
            <a:ext cx="1027750" cy="1543695"/>
            <a:chOff x="5900825" y="3389400"/>
            <a:chExt cx="558550" cy="838950"/>
          </a:xfrm>
        </p:grpSpPr>
        <p:sp>
          <p:nvSpPr>
            <p:cNvPr id="213" name="Google Shape;213;p8"/>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8"/>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8"/>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8"/>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8"/>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8"/>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8"/>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8"/>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8"/>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8"/>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8"/>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8"/>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8"/>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8"/>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8"/>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8"/>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8"/>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8"/>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8"/>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8"/>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8"/>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8"/>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8"/>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8"/>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8"/>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8"/>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8"/>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8"/>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8"/>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8"/>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3" name="Google Shape;243;p8"/>
          <p:cNvSpPr/>
          <p:nvPr/>
        </p:nvSpPr>
        <p:spPr>
          <a:xfrm flipH="1">
            <a:off x="0" y="0"/>
            <a:ext cx="1417400" cy="734601"/>
          </a:xfrm>
          <a:custGeom>
            <a:avLst/>
            <a:gdLst/>
            <a:ahLst/>
            <a:cxnLst/>
            <a:rect l="l" t="t" r="r" b="b"/>
            <a:pathLst>
              <a:path w="21643" h="11217" extrusionOk="0">
                <a:moveTo>
                  <a:pt x="1" y="1"/>
                </a:moveTo>
                <a:cubicBezTo>
                  <a:pt x="2311" y="4013"/>
                  <a:pt x="6171" y="6992"/>
                  <a:pt x="10427" y="8755"/>
                </a:cubicBezTo>
                <a:cubicBezTo>
                  <a:pt x="13983" y="10183"/>
                  <a:pt x="17782" y="11034"/>
                  <a:pt x="21643" y="11217"/>
                </a:cubicBezTo>
                <a:lnTo>
                  <a:pt x="2164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8"/>
          <p:cNvSpPr/>
          <p:nvPr/>
        </p:nvSpPr>
        <p:spPr>
          <a:xfrm>
            <a:off x="-133570" y="-185725"/>
            <a:ext cx="2830015" cy="1730451"/>
          </a:xfrm>
          <a:custGeom>
            <a:avLst/>
            <a:gdLst/>
            <a:ahLst/>
            <a:cxnLst/>
            <a:rect l="l" t="t" r="r" b="b"/>
            <a:pathLst>
              <a:path w="88087" h="53862" extrusionOk="0">
                <a:moveTo>
                  <a:pt x="7265" y="0"/>
                </a:moveTo>
                <a:cubicBezTo>
                  <a:pt x="7234" y="4013"/>
                  <a:pt x="9180" y="8238"/>
                  <a:pt x="12766" y="11885"/>
                </a:cubicBezTo>
                <a:cubicBezTo>
                  <a:pt x="16687" y="15897"/>
                  <a:pt x="21885" y="18815"/>
                  <a:pt x="28268" y="20517"/>
                </a:cubicBezTo>
                <a:cubicBezTo>
                  <a:pt x="32783" y="21723"/>
                  <a:pt x="37861" y="22344"/>
                  <a:pt x="43392" y="22344"/>
                </a:cubicBezTo>
                <a:cubicBezTo>
                  <a:pt x="44415" y="22344"/>
                  <a:pt x="45453" y="22323"/>
                  <a:pt x="46505" y="22280"/>
                </a:cubicBezTo>
                <a:cubicBezTo>
                  <a:pt x="51034" y="22098"/>
                  <a:pt x="55655" y="21612"/>
                  <a:pt x="60092" y="21125"/>
                </a:cubicBezTo>
                <a:cubicBezTo>
                  <a:pt x="65707" y="20527"/>
                  <a:pt x="71462" y="19911"/>
                  <a:pt x="77198" y="19911"/>
                </a:cubicBezTo>
                <a:cubicBezTo>
                  <a:pt x="79038" y="19911"/>
                  <a:pt x="80876" y="19975"/>
                  <a:pt x="82707" y="20122"/>
                </a:cubicBezTo>
                <a:cubicBezTo>
                  <a:pt x="84287" y="20244"/>
                  <a:pt x="86324" y="20821"/>
                  <a:pt x="87327" y="22007"/>
                </a:cubicBezTo>
                <a:cubicBezTo>
                  <a:pt x="87752" y="22493"/>
                  <a:pt x="87965" y="23131"/>
                  <a:pt x="87904" y="23770"/>
                </a:cubicBezTo>
                <a:cubicBezTo>
                  <a:pt x="87813" y="24894"/>
                  <a:pt x="86962" y="25897"/>
                  <a:pt x="85290" y="26809"/>
                </a:cubicBezTo>
                <a:cubicBezTo>
                  <a:pt x="79980" y="29767"/>
                  <a:pt x="73990" y="30678"/>
                  <a:pt x="68380" y="30678"/>
                </a:cubicBezTo>
                <a:cubicBezTo>
                  <a:pt x="64132" y="30678"/>
                  <a:pt x="60102" y="30156"/>
                  <a:pt x="56749" y="29606"/>
                </a:cubicBezTo>
                <a:cubicBezTo>
                  <a:pt x="54317" y="29180"/>
                  <a:pt x="51794" y="28694"/>
                  <a:pt x="49363" y="28207"/>
                </a:cubicBezTo>
                <a:cubicBezTo>
                  <a:pt x="43137" y="26995"/>
                  <a:pt x="36696" y="25710"/>
                  <a:pt x="30273" y="25710"/>
                </a:cubicBezTo>
                <a:cubicBezTo>
                  <a:pt x="29452" y="25710"/>
                  <a:pt x="28632" y="25731"/>
                  <a:pt x="27812" y="25776"/>
                </a:cubicBezTo>
                <a:cubicBezTo>
                  <a:pt x="23891" y="25958"/>
                  <a:pt x="20031" y="26688"/>
                  <a:pt x="16323" y="27904"/>
                </a:cubicBezTo>
                <a:cubicBezTo>
                  <a:pt x="13708" y="28755"/>
                  <a:pt x="9331" y="30761"/>
                  <a:pt x="9058" y="34651"/>
                </a:cubicBezTo>
                <a:cubicBezTo>
                  <a:pt x="8967" y="36050"/>
                  <a:pt x="9544" y="37296"/>
                  <a:pt x="10547" y="37873"/>
                </a:cubicBezTo>
                <a:cubicBezTo>
                  <a:pt x="10997" y="38139"/>
                  <a:pt x="11529" y="38267"/>
                  <a:pt x="12181" y="38267"/>
                </a:cubicBezTo>
                <a:cubicBezTo>
                  <a:pt x="12498" y="38267"/>
                  <a:pt x="12844" y="38237"/>
                  <a:pt x="13222" y="38177"/>
                </a:cubicBezTo>
                <a:cubicBezTo>
                  <a:pt x="15563" y="37782"/>
                  <a:pt x="17690" y="36566"/>
                  <a:pt x="19757" y="35381"/>
                </a:cubicBezTo>
                <a:cubicBezTo>
                  <a:pt x="22296" y="33922"/>
                  <a:pt x="24695" y="32547"/>
                  <a:pt x="27437" y="32547"/>
                </a:cubicBezTo>
                <a:cubicBezTo>
                  <a:pt x="27551" y="32547"/>
                  <a:pt x="27666" y="32549"/>
                  <a:pt x="27782" y="32554"/>
                </a:cubicBezTo>
                <a:cubicBezTo>
                  <a:pt x="28602" y="32584"/>
                  <a:pt x="29697" y="32797"/>
                  <a:pt x="30305" y="33588"/>
                </a:cubicBezTo>
                <a:cubicBezTo>
                  <a:pt x="30669" y="34104"/>
                  <a:pt x="30791" y="34773"/>
                  <a:pt x="30578" y="35411"/>
                </a:cubicBezTo>
                <a:cubicBezTo>
                  <a:pt x="30274" y="36354"/>
                  <a:pt x="29575" y="37144"/>
                  <a:pt x="28633" y="37539"/>
                </a:cubicBezTo>
                <a:cubicBezTo>
                  <a:pt x="27933" y="37809"/>
                  <a:pt x="27200" y="37897"/>
                  <a:pt x="26455" y="37897"/>
                </a:cubicBezTo>
                <a:cubicBezTo>
                  <a:pt x="25777" y="37897"/>
                  <a:pt x="25089" y="37824"/>
                  <a:pt x="24408" y="37752"/>
                </a:cubicBezTo>
                <a:lnTo>
                  <a:pt x="23648" y="37661"/>
                </a:lnTo>
                <a:cubicBezTo>
                  <a:pt x="22982" y="37599"/>
                  <a:pt x="22314" y="37568"/>
                  <a:pt x="21646" y="37568"/>
                </a:cubicBezTo>
                <a:cubicBezTo>
                  <a:pt x="13783" y="37568"/>
                  <a:pt x="5965" y="41781"/>
                  <a:pt x="1763" y="48421"/>
                </a:cubicBezTo>
                <a:cubicBezTo>
                  <a:pt x="365" y="50609"/>
                  <a:pt x="30" y="52433"/>
                  <a:pt x="730" y="53861"/>
                </a:cubicBezTo>
                <a:lnTo>
                  <a:pt x="851" y="53770"/>
                </a:lnTo>
                <a:cubicBezTo>
                  <a:pt x="0" y="52038"/>
                  <a:pt x="942" y="49910"/>
                  <a:pt x="1854" y="48451"/>
                </a:cubicBezTo>
                <a:cubicBezTo>
                  <a:pt x="6054" y="41842"/>
                  <a:pt x="13815" y="37659"/>
                  <a:pt x="21642" y="37659"/>
                </a:cubicBezTo>
                <a:cubicBezTo>
                  <a:pt x="22311" y="37659"/>
                  <a:pt x="22980" y="37689"/>
                  <a:pt x="23648" y="37752"/>
                </a:cubicBezTo>
                <a:lnTo>
                  <a:pt x="24408" y="37843"/>
                </a:lnTo>
                <a:cubicBezTo>
                  <a:pt x="25089" y="37915"/>
                  <a:pt x="25784" y="37988"/>
                  <a:pt x="26473" y="37988"/>
                </a:cubicBezTo>
                <a:cubicBezTo>
                  <a:pt x="27229" y="37988"/>
                  <a:pt x="27978" y="37901"/>
                  <a:pt x="28694" y="37630"/>
                </a:cubicBezTo>
                <a:cubicBezTo>
                  <a:pt x="29666" y="37205"/>
                  <a:pt x="30396" y="36384"/>
                  <a:pt x="30700" y="35381"/>
                </a:cubicBezTo>
                <a:cubicBezTo>
                  <a:pt x="30912" y="34743"/>
                  <a:pt x="30821" y="34043"/>
                  <a:pt x="30426" y="33496"/>
                </a:cubicBezTo>
                <a:cubicBezTo>
                  <a:pt x="29788" y="32645"/>
                  <a:pt x="28663" y="32432"/>
                  <a:pt x="27812" y="32402"/>
                </a:cubicBezTo>
                <a:cubicBezTo>
                  <a:pt x="27741" y="32401"/>
                  <a:pt x="27669" y="32400"/>
                  <a:pt x="27598" y="32400"/>
                </a:cubicBezTo>
                <a:cubicBezTo>
                  <a:pt x="26241" y="32400"/>
                  <a:pt x="24890" y="32674"/>
                  <a:pt x="23648" y="33223"/>
                </a:cubicBezTo>
                <a:cubicBezTo>
                  <a:pt x="22280" y="33800"/>
                  <a:pt x="20973" y="34499"/>
                  <a:pt x="19727" y="35259"/>
                </a:cubicBezTo>
                <a:cubicBezTo>
                  <a:pt x="17660" y="36414"/>
                  <a:pt x="15532" y="37630"/>
                  <a:pt x="13222" y="38025"/>
                </a:cubicBezTo>
                <a:cubicBezTo>
                  <a:pt x="12857" y="38086"/>
                  <a:pt x="12520" y="38116"/>
                  <a:pt x="12207" y="38116"/>
                </a:cubicBezTo>
                <a:cubicBezTo>
                  <a:pt x="11581" y="38116"/>
                  <a:pt x="11054" y="37995"/>
                  <a:pt x="10608" y="37752"/>
                </a:cubicBezTo>
                <a:cubicBezTo>
                  <a:pt x="9666" y="37205"/>
                  <a:pt x="9119" y="35989"/>
                  <a:pt x="9210" y="34621"/>
                </a:cubicBezTo>
                <a:cubicBezTo>
                  <a:pt x="9453" y="30822"/>
                  <a:pt x="13800" y="28846"/>
                  <a:pt x="16383" y="27995"/>
                </a:cubicBezTo>
                <a:cubicBezTo>
                  <a:pt x="20061" y="26779"/>
                  <a:pt x="23921" y="26049"/>
                  <a:pt x="27812" y="25867"/>
                </a:cubicBezTo>
                <a:cubicBezTo>
                  <a:pt x="28591" y="25828"/>
                  <a:pt x="29371" y="25809"/>
                  <a:pt x="30150" y="25809"/>
                </a:cubicBezTo>
                <a:cubicBezTo>
                  <a:pt x="36608" y="25809"/>
                  <a:pt x="43070" y="27078"/>
                  <a:pt x="49363" y="28299"/>
                </a:cubicBezTo>
                <a:cubicBezTo>
                  <a:pt x="51764" y="28785"/>
                  <a:pt x="54287" y="29271"/>
                  <a:pt x="56749" y="29697"/>
                </a:cubicBezTo>
                <a:cubicBezTo>
                  <a:pt x="60128" y="30249"/>
                  <a:pt x="64189" y="30778"/>
                  <a:pt x="68465" y="30778"/>
                </a:cubicBezTo>
                <a:cubicBezTo>
                  <a:pt x="74075" y="30778"/>
                  <a:pt x="80056" y="29867"/>
                  <a:pt x="85351" y="26900"/>
                </a:cubicBezTo>
                <a:cubicBezTo>
                  <a:pt x="87023" y="25928"/>
                  <a:pt x="87904" y="24925"/>
                  <a:pt x="87996" y="23770"/>
                </a:cubicBezTo>
                <a:cubicBezTo>
                  <a:pt x="88087" y="23101"/>
                  <a:pt x="87844" y="22432"/>
                  <a:pt x="87388" y="21916"/>
                </a:cubicBezTo>
                <a:cubicBezTo>
                  <a:pt x="86385" y="20700"/>
                  <a:pt x="84287" y="20153"/>
                  <a:pt x="82707" y="20001"/>
                </a:cubicBezTo>
                <a:cubicBezTo>
                  <a:pt x="80868" y="19853"/>
                  <a:pt x="79025" y="19790"/>
                  <a:pt x="77180" y="19790"/>
                </a:cubicBezTo>
                <a:cubicBezTo>
                  <a:pt x="71432" y="19790"/>
                  <a:pt x="65677" y="20405"/>
                  <a:pt x="60062" y="21004"/>
                </a:cubicBezTo>
                <a:cubicBezTo>
                  <a:pt x="55624" y="21490"/>
                  <a:pt x="51034" y="21976"/>
                  <a:pt x="46475" y="22159"/>
                </a:cubicBezTo>
                <a:cubicBezTo>
                  <a:pt x="45422" y="22201"/>
                  <a:pt x="44385" y="22223"/>
                  <a:pt x="43364" y="22223"/>
                </a:cubicBezTo>
                <a:cubicBezTo>
                  <a:pt x="37840" y="22223"/>
                  <a:pt x="32788" y="21602"/>
                  <a:pt x="28298" y="20396"/>
                </a:cubicBezTo>
                <a:cubicBezTo>
                  <a:pt x="21946" y="18694"/>
                  <a:pt x="16748" y="15806"/>
                  <a:pt x="12827" y="11794"/>
                </a:cubicBezTo>
                <a:cubicBezTo>
                  <a:pt x="9301" y="8177"/>
                  <a:pt x="7356" y="3982"/>
                  <a:pt x="7356"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2"/>
        </a:solidFill>
        <a:effectLst/>
      </p:bgPr>
    </p:bg>
    <p:spTree>
      <p:nvGrpSpPr>
        <p:cNvPr id="1" name="Shape 245"/>
        <p:cNvGrpSpPr/>
        <p:nvPr/>
      </p:nvGrpSpPr>
      <p:grpSpPr>
        <a:xfrm>
          <a:off x="0" y="0"/>
          <a:ext cx="0" cy="0"/>
          <a:chOff x="0" y="0"/>
          <a:chExt cx="0" cy="0"/>
        </a:xfrm>
      </p:grpSpPr>
      <p:sp>
        <p:nvSpPr>
          <p:cNvPr id="246" name="Google Shape;246;p9"/>
          <p:cNvSpPr txBox="1">
            <a:spLocks noGrp="1"/>
          </p:cNvSpPr>
          <p:nvPr>
            <p:ph type="title"/>
          </p:nvPr>
        </p:nvSpPr>
        <p:spPr>
          <a:xfrm flipH="1">
            <a:off x="1082634" y="1503400"/>
            <a:ext cx="4937100" cy="793200"/>
          </a:xfrm>
          <a:prstGeom prst="rect">
            <a:avLst/>
          </a:prstGeom>
        </p:spPr>
        <p:txBody>
          <a:bodyPr spcFirstLastPara="1" wrap="square" lIns="91425" tIns="91425" rIns="91425" bIns="91425" anchor="ctr" anchorCtr="0">
            <a:noAutofit/>
          </a:bodyPr>
          <a:lstStyle>
            <a:lvl1pPr lvl="0" algn="ctr">
              <a:spcBef>
                <a:spcPts val="0"/>
              </a:spcBef>
              <a:spcAft>
                <a:spcPts val="0"/>
              </a:spcAft>
              <a:buSzPts val="4200"/>
              <a:buNone/>
              <a:defRPr sz="39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247" name="Google Shape;247;p9"/>
          <p:cNvSpPr txBox="1">
            <a:spLocks noGrp="1"/>
          </p:cNvSpPr>
          <p:nvPr>
            <p:ph type="subTitle" idx="1"/>
          </p:nvPr>
        </p:nvSpPr>
        <p:spPr>
          <a:xfrm flipH="1">
            <a:off x="1263275" y="2725225"/>
            <a:ext cx="4575900" cy="1174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16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248" name="Google Shape;248;p9"/>
          <p:cNvSpPr/>
          <p:nvPr/>
        </p:nvSpPr>
        <p:spPr>
          <a:xfrm rot="608219" flipH="1">
            <a:off x="6045598" y="3288227"/>
            <a:ext cx="3545363" cy="2498878"/>
          </a:xfrm>
          <a:custGeom>
            <a:avLst/>
            <a:gdLst/>
            <a:ahLst/>
            <a:cxnLst/>
            <a:rect l="l" t="t" r="r" b="b"/>
            <a:pathLst>
              <a:path w="18054" h="12725" extrusionOk="0">
                <a:moveTo>
                  <a:pt x="11738" y="0"/>
                </a:moveTo>
                <a:cubicBezTo>
                  <a:pt x="8732" y="0"/>
                  <a:pt x="5361" y="945"/>
                  <a:pt x="3861" y="1931"/>
                </a:cubicBezTo>
                <a:cubicBezTo>
                  <a:pt x="1581" y="3450"/>
                  <a:pt x="1" y="6399"/>
                  <a:pt x="943" y="8982"/>
                </a:cubicBezTo>
                <a:cubicBezTo>
                  <a:pt x="1855" y="11384"/>
                  <a:pt x="4590" y="12630"/>
                  <a:pt x="7144" y="12721"/>
                </a:cubicBezTo>
                <a:cubicBezTo>
                  <a:pt x="7225" y="12723"/>
                  <a:pt x="7305" y="12724"/>
                  <a:pt x="7386" y="12724"/>
                </a:cubicBezTo>
                <a:cubicBezTo>
                  <a:pt x="11923" y="12724"/>
                  <a:pt x="16370" y="9389"/>
                  <a:pt x="17296" y="4909"/>
                </a:cubicBezTo>
                <a:cubicBezTo>
                  <a:pt x="18053" y="1203"/>
                  <a:pt x="15129" y="0"/>
                  <a:pt x="117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9"/>
          <p:cNvSpPr/>
          <p:nvPr/>
        </p:nvSpPr>
        <p:spPr>
          <a:xfrm>
            <a:off x="7436" y="532448"/>
            <a:ext cx="1741182" cy="429050"/>
          </a:xfrm>
          <a:custGeom>
            <a:avLst/>
            <a:gdLst/>
            <a:ahLst/>
            <a:cxnLst/>
            <a:rect l="l" t="t" r="r" b="b"/>
            <a:pathLst>
              <a:path w="45302" h="11163" extrusionOk="0">
                <a:moveTo>
                  <a:pt x="45033" y="1"/>
                </a:moveTo>
                <a:cubicBezTo>
                  <a:pt x="45018" y="1"/>
                  <a:pt x="45002" y="3"/>
                  <a:pt x="44986" y="8"/>
                </a:cubicBezTo>
                <a:lnTo>
                  <a:pt x="23709" y="3594"/>
                </a:lnTo>
                <a:cubicBezTo>
                  <a:pt x="16627" y="4780"/>
                  <a:pt x="9545" y="6026"/>
                  <a:pt x="2432" y="7151"/>
                </a:cubicBezTo>
                <a:cubicBezTo>
                  <a:pt x="1642" y="7303"/>
                  <a:pt x="821" y="7424"/>
                  <a:pt x="0" y="7546"/>
                </a:cubicBezTo>
                <a:lnTo>
                  <a:pt x="0" y="7911"/>
                </a:lnTo>
                <a:lnTo>
                  <a:pt x="1034" y="7789"/>
                </a:lnTo>
                <a:cubicBezTo>
                  <a:pt x="4590" y="7242"/>
                  <a:pt x="8146" y="6604"/>
                  <a:pt x="11703" y="5996"/>
                </a:cubicBezTo>
                <a:lnTo>
                  <a:pt x="33040" y="2409"/>
                </a:lnTo>
                <a:lnTo>
                  <a:pt x="39667" y="1284"/>
                </a:lnTo>
                <a:lnTo>
                  <a:pt x="21824" y="5570"/>
                </a:lnTo>
                <a:lnTo>
                  <a:pt x="0" y="10768"/>
                </a:lnTo>
                <a:lnTo>
                  <a:pt x="0" y="11163"/>
                </a:lnTo>
                <a:lnTo>
                  <a:pt x="9028" y="9005"/>
                </a:lnTo>
                <a:lnTo>
                  <a:pt x="32068" y="3473"/>
                </a:lnTo>
                <a:lnTo>
                  <a:pt x="45077" y="342"/>
                </a:lnTo>
                <a:cubicBezTo>
                  <a:pt x="45302" y="314"/>
                  <a:pt x="45215" y="1"/>
                  <a:pt x="4503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9"/>
          <p:cNvSpPr/>
          <p:nvPr/>
        </p:nvSpPr>
        <p:spPr>
          <a:xfrm>
            <a:off x="7436" y="304648"/>
            <a:ext cx="1902417" cy="486318"/>
          </a:xfrm>
          <a:custGeom>
            <a:avLst/>
            <a:gdLst/>
            <a:ahLst/>
            <a:cxnLst/>
            <a:rect l="l" t="t" r="r" b="b"/>
            <a:pathLst>
              <a:path w="49497" h="12653" extrusionOk="0">
                <a:moveTo>
                  <a:pt x="49234" y="1"/>
                </a:moveTo>
                <a:cubicBezTo>
                  <a:pt x="49217" y="1"/>
                  <a:pt x="49199" y="3"/>
                  <a:pt x="49181" y="8"/>
                </a:cubicBezTo>
                <a:lnTo>
                  <a:pt x="26809" y="3807"/>
                </a:lnTo>
                <a:lnTo>
                  <a:pt x="15563" y="5692"/>
                </a:lnTo>
                <a:cubicBezTo>
                  <a:pt x="11885" y="6330"/>
                  <a:pt x="8207" y="6968"/>
                  <a:pt x="4529" y="7546"/>
                </a:cubicBezTo>
                <a:cubicBezTo>
                  <a:pt x="3010" y="7789"/>
                  <a:pt x="1490" y="7971"/>
                  <a:pt x="0" y="8123"/>
                </a:cubicBezTo>
                <a:lnTo>
                  <a:pt x="0" y="8488"/>
                </a:lnTo>
                <a:cubicBezTo>
                  <a:pt x="973" y="8366"/>
                  <a:pt x="1976" y="8275"/>
                  <a:pt x="2979" y="8123"/>
                </a:cubicBezTo>
                <a:cubicBezTo>
                  <a:pt x="6718" y="7606"/>
                  <a:pt x="10426" y="6938"/>
                  <a:pt x="14134" y="6299"/>
                </a:cubicBezTo>
                <a:lnTo>
                  <a:pt x="36658" y="2500"/>
                </a:lnTo>
                <a:lnTo>
                  <a:pt x="46293" y="889"/>
                </a:lnTo>
                <a:lnTo>
                  <a:pt x="46293" y="889"/>
                </a:lnTo>
                <a:cubicBezTo>
                  <a:pt x="39697" y="2865"/>
                  <a:pt x="33071" y="4719"/>
                  <a:pt x="26384" y="6391"/>
                </a:cubicBezTo>
                <a:cubicBezTo>
                  <a:pt x="18785" y="8336"/>
                  <a:pt x="11156" y="10038"/>
                  <a:pt x="3435" y="11588"/>
                </a:cubicBezTo>
                <a:cubicBezTo>
                  <a:pt x="2310" y="11801"/>
                  <a:pt x="1155" y="12014"/>
                  <a:pt x="0" y="12257"/>
                </a:cubicBezTo>
                <a:lnTo>
                  <a:pt x="0" y="12652"/>
                </a:lnTo>
                <a:cubicBezTo>
                  <a:pt x="4590" y="11771"/>
                  <a:pt x="9149" y="10828"/>
                  <a:pt x="13739" y="9825"/>
                </a:cubicBezTo>
                <a:cubicBezTo>
                  <a:pt x="21399" y="8123"/>
                  <a:pt x="28998" y="6239"/>
                  <a:pt x="36566" y="4141"/>
                </a:cubicBezTo>
                <a:cubicBezTo>
                  <a:pt x="40822" y="2956"/>
                  <a:pt x="45077" y="1679"/>
                  <a:pt x="49272" y="372"/>
                </a:cubicBezTo>
                <a:cubicBezTo>
                  <a:pt x="49496" y="316"/>
                  <a:pt x="49436" y="1"/>
                  <a:pt x="4923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9"/>
          <p:cNvSpPr/>
          <p:nvPr/>
        </p:nvSpPr>
        <p:spPr>
          <a:xfrm>
            <a:off x="7436" y="762784"/>
            <a:ext cx="1297604" cy="376317"/>
          </a:xfrm>
          <a:custGeom>
            <a:avLst/>
            <a:gdLst/>
            <a:ahLst/>
            <a:cxnLst/>
            <a:rect l="l" t="t" r="r" b="b"/>
            <a:pathLst>
              <a:path w="33761" h="9791" extrusionOk="0">
                <a:moveTo>
                  <a:pt x="33466" y="1"/>
                </a:moveTo>
                <a:cubicBezTo>
                  <a:pt x="33456" y="1"/>
                  <a:pt x="33446" y="1"/>
                  <a:pt x="33436" y="3"/>
                </a:cubicBezTo>
                <a:lnTo>
                  <a:pt x="14833" y="3194"/>
                </a:lnTo>
                <a:lnTo>
                  <a:pt x="0" y="5747"/>
                </a:lnTo>
                <a:lnTo>
                  <a:pt x="0" y="6112"/>
                </a:lnTo>
                <a:lnTo>
                  <a:pt x="4499" y="5352"/>
                </a:lnTo>
                <a:lnTo>
                  <a:pt x="23071" y="2161"/>
                </a:lnTo>
                <a:lnTo>
                  <a:pt x="29089" y="1127"/>
                </a:lnTo>
                <a:lnTo>
                  <a:pt x="29089" y="1127"/>
                </a:lnTo>
                <a:cubicBezTo>
                  <a:pt x="24438" y="2343"/>
                  <a:pt x="19788" y="3589"/>
                  <a:pt x="15137" y="4927"/>
                </a:cubicBezTo>
                <a:cubicBezTo>
                  <a:pt x="10092" y="6355"/>
                  <a:pt x="5046" y="7845"/>
                  <a:pt x="0" y="9364"/>
                </a:cubicBezTo>
                <a:lnTo>
                  <a:pt x="0" y="9790"/>
                </a:lnTo>
                <a:cubicBezTo>
                  <a:pt x="1672" y="9273"/>
                  <a:pt x="3344" y="8757"/>
                  <a:pt x="5016" y="8270"/>
                </a:cubicBezTo>
                <a:cubicBezTo>
                  <a:pt x="11064" y="6447"/>
                  <a:pt x="17144" y="4744"/>
                  <a:pt x="23223" y="3073"/>
                </a:cubicBezTo>
                <a:cubicBezTo>
                  <a:pt x="26657" y="2161"/>
                  <a:pt x="30092" y="1249"/>
                  <a:pt x="33557" y="367"/>
                </a:cubicBezTo>
                <a:cubicBezTo>
                  <a:pt x="33761" y="309"/>
                  <a:pt x="33686" y="1"/>
                  <a:pt x="3346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2" name="Google Shape;252;p9"/>
          <p:cNvGrpSpPr/>
          <p:nvPr/>
        </p:nvGrpSpPr>
        <p:grpSpPr>
          <a:xfrm rot="-2700000" flipH="1">
            <a:off x="2477849" y="3717033"/>
            <a:ext cx="970446" cy="1480242"/>
            <a:chOff x="5058100" y="1444850"/>
            <a:chExt cx="433925" cy="661875"/>
          </a:xfrm>
        </p:grpSpPr>
        <p:sp>
          <p:nvSpPr>
            <p:cNvPr id="253" name="Google Shape;253;p9"/>
            <p:cNvSpPr/>
            <p:nvPr/>
          </p:nvSpPr>
          <p:spPr>
            <a:xfrm>
              <a:off x="5408425" y="1444850"/>
              <a:ext cx="15975" cy="13700"/>
            </a:xfrm>
            <a:custGeom>
              <a:avLst/>
              <a:gdLst/>
              <a:ahLst/>
              <a:cxnLst/>
              <a:rect l="l" t="t" r="r" b="b"/>
              <a:pathLst>
                <a:path w="639" h="548" extrusionOk="0">
                  <a:moveTo>
                    <a:pt x="335" y="0"/>
                  </a:moveTo>
                  <a:cubicBezTo>
                    <a:pt x="0" y="31"/>
                    <a:pt x="0" y="517"/>
                    <a:pt x="335" y="547"/>
                  </a:cubicBezTo>
                  <a:cubicBezTo>
                    <a:pt x="639" y="517"/>
                    <a:pt x="639" y="31"/>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9"/>
            <p:cNvSpPr/>
            <p:nvPr/>
          </p:nvSpPr>
          <p:spPr>
            <a:xfrm>
              <a:off x="5430450" y="1534500"/>
              <a:ext cx="17500" cy="14475"/>
            </a:xfrm>
            <a:custGeom>
              <a:avLst/>
              <a:gdLst/>
              <a:ahLst/>
              <a:cxnLst/>
              <a:rect l="l" t="t" r="r" b="b"/>
              <a:pathLst>
                <a:path w="700" h="579" extrusionOk="0">
                  <a:moveTo>
                    <a:pt x="335" y="1"/>
                  </a:moveTo>
                  <a:cubicBezTo>
                    <a:pt x="1" y="31"/>
                    <a:pt x="1" y="548"/>
                    <a:pt x="335" y="578"/>
                  </a:cubicBezTo>
                  <a:cubicBezTo>
                    <a:pt x="700" y="548"/>
                    <a:pt x="700" y="3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9"/>
            <p:cNvSpPr/>
            <p:nvPr/>
          </p:nvSpPr>
          <p:spPr>
            <a:xfrm>
              <a:off x="5476050" y="1527675"/>
              <a:ext cx="15975" cy="13700"/>
            </a:xfrm>
            <a:custGeom>
              <a:avLst/>
              <a:gdLst/>
              <a:ahLst/>
              <a:cxnLst/>
              <a:rect l="l" t="t" r="r" b="b"/>
              <a:pathLst>
                <a:path w="639" h="548" extrusionOk="0">
                  <a:moveTo>
                    <a:pt x="305" y="0"/>
                  </a:moveTo>
                  <a:cubicBezTo>
                    <a:pt x="1" y="31"/>
                    <a:pt x="1" y="487"/>
                    <a:pt x="305" y="547"/>
                  </a:cubicBezTo>
                  <a:cubicBezTo>
                    <a:pt x="639" y="487"/>
                    <a:pt x="639" y="31"/>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9"/>
            <p:cNvSpPr/>
            <p:nvPr/>
          </p:nvSpPr>
          <p:spPr>
            <a:xfrm>
              <a:off x="5374225" y="1574775"/>
              <a:ext cx="9900" cy="9150"/>
            </a:xfrm>
            <a:custGeom>
              <a:avLst/>
              <a:gdLst/>
              <a:ahLst/>
              <a:cxnLst/>
              <a:rect l="l" t="t" r="r" b="b"/>
              <a:pathLst>
                <a:path w="396" h="366" extrusionOk="0">
                  <a:moveTo>
                    <a:pt x="183" y="1"/>
                  </a:moveTo>
                  <a:cubicBezTo>
                    <a:pt x="1" y="31"/>
                    <a:pt x="1" y="335"/>
                    <a:pt x="183" y="366"/>
                  </a:cubicBezTo>
                  <a:cubicBezTo>
                    <a:pt x="396" y="335"/>
                    <a:pt x="396" y="31"/>
                    <a:pt x="1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9"/>
            <p:cNvSpPr/>
            <p:nvPr/>
          </p:nvSpPr>
          <p:spPr>
            <a:xfrm>
              <a:off x="5431225" y="1580100"/>
              <a:ext cx="15975" cy="13700"/>
            </a:xfrm>
            <a:custGeom>
              <a:avLst/>
              <a:gdLst/>
              <a:ahLst/>
              <a:cxnLst/>
              <a:rect l="l" t="t" r="r" b="b"/>
              <a:pathLst>
                <a:path w="639" h="548" extrusionOk="0">
                  <a:moveTo>
                    <a:pt x="304" y="1"/>
                  </a:moveTo>
                  <a:cubicBezTo>
                    <a:pt x="0" y="31"/>
                    <a:pt x="0" y="487"/>
                    <a:pt x="304" y="548"/>
                  </a:cubicBezTo>
                  <a:cubicBezTo>
                    <a:pt x="639" y="487"/>
                    <a:pt x="639" y="3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9"/>
            <p:cNvSpPr/>
            <p:nvPr/>
          </p:nvSpPr>
          <p:spPr>
            <a:xfrm>
              <a:off x="5406900" y="1624900"/>
              <a:ext cx="19025" cy="14500"/>
            </a:xfrm>
            <a:custGeom>
              <a:avLst/>
              <a:gdLst/>
              <a:ahLst/>
              <a:cxnLst/>
              <a:rect l="l" t="t" r="r" b="b"/>
              <a:pathLst>
                <a:path w="761" h="580" extrusionOk="0">
                  <a:moveTo>
                    <a:pt x="423" y="1"/>
                  </a:moveTo>
                  <a:cubicBezTo>
                    <a:pt x="414" y="1"/>
                    <a:pt x="405" y="1"/>
                    <a:pt x="396" y="2"/>
                  </a:cubicBezTo>
                  <a:cubicBezTo>
                    <a:pt x="1" y="2"/>
                    <a:pt x="1" y="579"/>
                    <a:pt x="396" y="579"/>
                  </a:cubicBezTo>
                  <a:cubicBezTo>
                    <a:pt x="751" y="550"/>
                    <a:pt x="760"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9"/>
            <p:cNvSpPr/>
            <p:nvPr/>
          </p:nvSpPr>
          <p:spPr>
            <a:xfrm>
              <a:off x="5359025" y="1621900"/>
              <a:ext cx="25100" cy="20525"/>
            </a:xfrm>
            <a:custGeom>
              <a:avLst/>
              <a:gdLst/>
              <a:ahLst/>
              <a:cxnLst/>
              <a:rect l="l" t="t" r="r" b="b"/>
              <a:pathLst>
                <a:path w="1004" h="821" extrusionOk="0">
                  <a:moveTo>
                    <a:pt x="487" y="0"/>
                  </a:moveTo>
                  <a:cubicBezTo>
                    <a:pt x="1" y="31"/>
                    <a:pt x="1" y="760"/>
                    <a:pt x="487" y="821"/>
                  </a:cubicBezTo>
                  <a:cubicBezTo>
                    <a:pt x="1004" y="760"/>
                    <a:pt x="1004" y="31"/>
                    <a:pt x="4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9"/>
            <p:cNvSpPr/>
            <p:nvPr/>
          </p:nvSpPr>
          <p:spPr>
            <a:xfrm>
              <a:off x="5334700" y="1716875"/>
              <a:ext cx="13725" cy="9900"/>
            </a:xfrm>
            <a:custGeom>
              <a:avLst/>
              <a:gdLst/>
              <a:ahLst/>
              <a:cxnLst/>
              <a:rect l="l" t="t" r="r" b="b"/>
              <a:pathLst>
                <a:path w="549" h="396" extrusionOk="0">
                  <a:moveTo>
                    <a:pt x="275" y="1"/>
                  </a:moveTo>
                  <a:cubicBezTo>
                    <a:pt x="1" y="1"/>
                    <a:pt x="1" y="396"/>
                    <a:pt x="275" y="396"/>
                  </a:cubicBezTo>
                  <a:cubicBezTo>
                    <a:pt x="548" y="396"/>
                    <a:pt x="548" y="1"/>
                    <a:pt x="2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9"/>
            <p:cNvSpPr/>
            <p:nvPr/>
          </p:nvSpPr>
          <p:spPr>
            <a:xfrm>
              <a:off x="5238975" y="1667500"/>
              <a:ext cx="25100" cy="19000"/>
            </a:xfrm>
            <a:custGeom>
              <a:avLst/>
              <a:gdLst/>
              <a:ahLst/>
              <a:cxnLst/>
              <a:rect l="l" t="t" r="r" b="b"/>
              <a:pathLst>
                <a:path w="1004" h="760" extrusionOk="0">
                  <a:moveTo>
                    <a:pt x="486" y="0"/>
                  </a:moveTo>
                  <a:cubicBezTo>
                    <a:pt x="0" y="0"/>
                    <a:pt x="0" y="760"/>
                    <a:pt x="486" y="760"/>
                  </a:cubicBezTo>
                  <a:cubicBezTo>
                    <a:pt x="1003" y="760"/>
                    <a:pt x="1003" y="0"/>
                    <a:pt x="4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9"/>
            <p:cNvSpPr/>
            <p:nvPr/>
          </p:nvSpPr>
          <p:spPr>
            <a:xfrm>
              <a:off x="5263275" y="1758675"/>
              <a:ext cx="26625" cy="16750"/>
            </a:xfrm>
            <a:custGeom>
              <a:avLst/>
              <a:gdLst/>
              <a:ahLst/>
              <a:cxnLst/>
              <a:rect l="l" t="t" r="r" b="b"/>
              <a:pathLst>
                <a:path w="1065" h="670" extrusionOk="0">
                  <a:moveTo>
                    <a:pt x="457" y="1"/>
                  </a:moveTo>
                  <a:cubicBezTo>
                    <a:pt x="1" y="1"/>
                    <a:pt x="1" y="669"/>
                    <a:pt x="457" y="669"/>
                  </a:cubicBezTo>
                  <a:lnTo>
                    <a:pt x="761" y="669"/>
                  </a:lnTo>
                  <a:cubicBezTo>
                    <a:pt x="943" y="669"/>
                    <a:pt x="1065" y="517"/>
                    <a:pt x="1065" y="335"/>
                  </a:cubicBezTo>
                  <a:cubicBezTo>
                    <a:pt x="1065" y="152"/>
                    <a:pt x="913" y="1"/>
                    <a:pt x="7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9"/>
            <p:cNvSpPr/>
            <p:nvPr/>
          </p:nvSpPr>
          <p:spPr>
            <a:xfrm>
              <a:off x="5178925" y="1794400"/>
              <a:ext cx="25100" cy="20525"/>
            </a:xfrm>
            <a:custGeom>
              <a:avLst/>
              <a:gdLst/>
              <a:ahLst/>
              <a:cxnLst/>
              <a:rect l="l" t="t" r="r" b="b"/>
              <a:pathLst>
                <a:path w="1004" h="821" extrusionOk="0">
                  <a:moveTo>
                    <a:pt x="518" y="0"/>
                  </a:moveTo>
                  <a:cubicBezTo>
                    <a:pt x="1" y="30"/>
                    <a:pt x="1" y="760"/>
                    <a:pt x="518" y="821"/>
                  </a:cubicBezTo>
                  <a:cubicBezTo>
                    <a:pt x="1004" y="760"/>
                    <a:pt x="1004" y="30"/>
                    <a:pt x="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9"/>
            <p:cNvSpPr/>
            <p:nvPr/>
          </p:nvSpPr>
          <p:spPr>
            <a:xfrm>
              <a:off x="5292150" y="1823275"/>
              <a:ext cx="22825" cy="29650"/>
            </a:xfrm>
            <a:custGeom>
              <a:avLst/>
              <a:gdLst/>
              <a:ahLst/>
              <a:cxnLst/>
              <a:rect l="l" t="t" r="r" b="b"/>
              <a:pathLst>
                <a:path w="913" h="1186" extrusionOk="0">
                  <a:moveTo>
                    <a:pt x="457" y="0"/>
                  </a:moveTo>
                  <a:cubicBezTo>
                    <a:pt x="229" y="0"/>
                    <a:pt x="1" y="152"/>
                    <a:pt x="1" y="456"/>
                  </a:cubicBezTo>
                  <a:lnTo>
                    <a:pt x="31" y="456"/>
                  </a:lnTo>
                  <a:lnTo>
                    <a:pt x="31" y="730"/>
                  </a:lnTo>
                  <a:cubicBezTo>
                    <a:pt x="16" y="1034"/>
                    <a:pt x="236" y="1186"/>
                    <a:pt x="461" y="1186"/>
                  </a:cubicBezTo>
                  <a:cubicBezTo>
                    <a:pt x="685" y="1186"/>
                    <a:pt x="913" y="1034"/>
                    <a:pt x="913" y="730"/>
                  </a:cubicBezTo>
                  <a:lnTo>
                    <a:pt x="913" y="456"/>
                  </a:lnTo>
                  <a:cubicBezTo>
                    <a:pt x="913" y="152"/>
                    <a:pt x="685"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9"/>
            <p:cNvSpPr/>
            <p:nvPr/>
          </p:nvSpPr>
          <p:spPr>
            <a:xfrm>
              <a:off x="5204825" y="1852100"/>
              <a:ext cx="40250" cy="31975"/>
            </a:xfrm>
            <a:custGeom>
              <a:avLst/>
              <a:gdLst/>
              <a:ahLst/>
              <a:cxnLst/>
              <a:rect l="l" t="t" r="r" b="b"/>
              <a:pathLst>
                <a:path w="1610" h="1279" extrusionOk="0">
                  <a:moveTo>
                    <a:pt x="688" y="0"/>
                  </a:moveTo>
                  <a:cubicBezTo>
                    <a:pt x="316" y="0"/>
                    <a:pt x="1" y="467"/>
                    <a:pt x="333" y="823"/>
                  </a:cubicBezTo>
                  <a:lnTo>
                    <a:pt x="606" y="1127"/>
                  </a:lnTo>
                  <a:cubicBezTo>
                    <a:pt x="697" y="1218"/>
                    <a:pt x="849" y="1279"/>
                    <a:pt x="971" y="1279"/>
                  </a:cubicBezTo>
                  <a:cubicBezTo>
                    <a:pt x="1397" y="1279"/>
                    <a:pt x="1609" y="762"/>
                    <a:pt x="1305" y="458"/>
                  </a:cubicBezTo>
                  <a:lnTo>
                    <a:pt x="1001" y="124"/>
                  </a:lnTo>
                  <a:cubicBezTo>
                    <a:pt x="901" y="37"/>
                    <a:pt x="792" y="0"/>
                    <a:pt x="6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9"/>
            <p:cNvSpPr/>
            <p:nvPr/>
          </p:nvSpPr>
          <p:spPr>
            <a:xfrm>
              <a:off x="5170575" y="1905325"/>
              <a:ext cx="31950" cy="31200"/>
            </a:xfrm>
            <a:custGeom>
              <a:avLst/>
              <a:gdLst/>
              <a:ahLst/>
              <a:cxnLst/>
              <a:rect l="l" t="t" r="r" b="b"/>
              <a:pathLst>
                <a:path w="1278" h="1248" extrusionOk="0">
                  <a:moveTo>
                    <a:pt x="730" y="1"/>
                  </a:moveTo>
                  <a:cubicBezTo>
                    <a:pt x="639" y="31"/>
                    <a:pt x="578" y="62"/>
                    <a:pt x="517" y="122"/>
                  </a:cubicBezTo>
                  <a:lnTo>
                    <a:pt x="517" y="153"/>
                  </a:lnTo>
                  <a:cubicBezTo>
                    <a:pt x="426" y="244"/>
                    <a:pt x="304" y="335"/>
                    <a:pt x="183" y="426"/>
                  </a:cubicBezTo>
                  <a:cubicBezTo>
                    <a:pt x="1" y="609"/>
                    <a:pt x="1" y="913"/>
                    <a:pt x="183" y="1095"/>
                  </a:cubicBezTo>
                  <a:cubicBezTo>
                    <a:pt x="274" y="1186"/>
                    <a:pt x="396" y="1247"/>
                    <a:pt x="548" y="1247"/>
                  </a:cubicBezTo>
                  <a:cubicBezTo>
                    <a:pt x="669" y="1247"/>
                    <a:pt x="791" y="1186"/>
                    <a:pt x="882" y="1095"/>
                  </a:cubicBezTo>
                  <a:cubicBezTo>
                    <a:pt x="973" y="1004"/>
                    <a:pt x="1064" y="882"/>
                    <a:pt x="1156" y="761"/>
                  </a:cubicBezTo>
                  <a:cubicBezTo>
                    <a:pt x="1216" y="700"/>
                    <a:pt x="1277" y="578"/>
                    <a:pt x="1277" y="457"/>
                  </a:cubicBezTo>
                  <a:cubicBezTo>
                    <a:pt x="1277" y="335"/>
                    <a:pt x="1216" y="244"/>
                    <a:pt x="1156" y="153"/>
                  </a:cubicBezTo>
                  <a:cubicBezTo>
                    <a:pt x="1064" y="62"/>
                    <a:pt x="943" y="31"/>
                    <a:pt x="8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9"/>
            <p:cNvSpPr/>
            <p:nvPr/>
          </p:nvSpPr>
          <p:spPr>
            <a:xfrm>
              <a:off x="5147775" y="1988925"/>
              <a:ext cx="27375" cy="20550"/>
            </a:xfrm>
            <a:custGeom>
              <a:avLst/>
              <a:gdLst/>
              <a:ahLst/>
              <a:cxnLst/>
              <a:rect l="l" t="t" r="r" b="b"/>
              <a:pathLst>
                <a:path w="1095" h="822" extrusionOk="0">
                  <a:moveTo>
                    <a:pt x="548" y="0"/>
                  </a:moveTo>
                  <a:cubicBezTo>
                    <a:pt x="1" y="0"/>
                    <a:pt x="1" y="821"/>
                    <a:pt x="548" y="821"/>
                  </a:cubicBezTo>
                  <a:cubicBezTo>
                    <a:pt x="1095" y="821"/>
                    <a:pt x="1095" y="0"/>
                    <a:pt x="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9"/>
            <p:cNvSpPr/>
            <p:nvPr/>
          </p:nvSpPr>
          <p:spPr>
            <a:xfrm>
              <a:off x="5058100" y="2086950"/>
              <a:ext cx="26625" cy="19775"/>
            </a:xfrm>
            <a:custGeom>
              <a:avLst/>
              <a:gdLst/>
              <a:ahLst/>
              <a:cxnLst/>
              <a:rect l="l" t="t" r="r" b="b"/>
              <a:pathLst>
                <a:path w="1065" h="791" extrusionOk="0">
                  <a:moveTo>
                    <a:pt x="548" y="0"/>
                  </a:moveTo>
                  <a:cubicBezTo>
                    <a:pt x="1" y="0"/>
                    <a:pt x="1" y="791"/>
                    <a:pt x="548" y="791"/>
                  </a:cubicBezTo>
                  <a:cubicBezTo>
                    <a:pt x="1065" y="791"/>
                    <a:pt x="1065" y="0"/>
                    <a:pt x="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9" name="Google Shape;269;p9"/>
          <p:cNvGrpSpPr/>
          <p:nvPr/>
        </p:nvGrpSpPr>
        <p:grpSpPr>
          <a:xfrm rot="-2306001" flipH="1">
            <a:off x="5124530" y="39980"/>
            <a:ext cx="1068211" cy="1604403"/>
            <a:chOff x="5900825" y="3389400"/>
            <a:chExt cx="558550" cy="838950"/>
          </a:xfrm>
        </p:grpSpPr>
        <p:sp>
          <p:nvSpPr>
            <p:cNvPr id="270" name="Google Shape;270;p9"/>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9"/>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9"/>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9"/>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9"/>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9"/>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9"/>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9"/>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9"/>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9"/>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9"/>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9"/>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9"/>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9"/>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9"/>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9"/>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9"/>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9"/>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9"/>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9"/>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9"/>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9"/>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9"/>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9"/>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9"/>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9"/>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9"/>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9"/>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9"/>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9"/>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2"/>
        </a:solidFill>
        <a:effectLst/>
      </p:bgPr>
    </p:bg>
    <p:spTree>
      <p:nvGrpSpPr>
        <p:cNvPr id="1" name="Shape 303"/>
        <p:cNvGrpSpPr/>
        <p:nvPr/>
      </p:nvGrpSpPr>
      <p:grpSpPr>
        <a:xfrm>
          <a:off x="0" y="0"/>
          <a:ext cx="0" cy="0"/>
          <a:chOff x="0" y="0"/>
          <a:chExt cx="0" cy="0"/>
        </a:xfrm>
      </p:grpSpPr>
      <p:sp>
        <p:nvSpPr>
          <p:cNvPr id="304" name="Google Shape;304;p11"/>
          <p:cNvSpPr/>
          <p:nvPr/>
        </p:nvSpPr>
        <p:spPr>
          <a:xfrm rot="10800000" flipH="1">
            <a:off x="0" y="0"/>
            <a:ext cx="1127844" cy="692488"/>
          </a:xfrm>
          <a:custGeom>
            <a:avLst/>
            <a:gdLst/>
            <a:ahLst/>
            <a:cxnLst/>
            <a:rect l="l" t="t" r="r" b="b"/>
            <a:pathLst>
              <a:path w="25199" h="15472" extrusionOk="0">
                <a:moveTo>
                  <a:pt x="0" y="0"/>
                </a:moveTo>
                <a:lnTo>
                  <a:pt x="0" y="15471"/>
                </a:lnTo>
                <a:lnTo>
                  <a:pt x="25198" y="15471"/>
                </a:lnTo>
                <a:cubicBezTo>
                  <a:pt x="23527" y="11520"/>
                  <a:pt x="20305" y="8085"/>
                  <a:pt x="16961" y="5654"/>
                </a:cubicBezTo>
                <a:cubicBezTo>
                  <a:pt x="12888" y="2766"/>
                  <a:pt x="8146" y="912"/>
                  <a:pt x="3192" y="274"/>
                </a:cubicBezTo>
                <a:cubicBezTo>
                  <a:pt x="2128" y="122"/>
                  <a:pt x="1064" y="30"/>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11"/>
          <p:cNvSpPr txBox="1">
            <a:spLocks noGrp="1"/>
          </p:cNvSpPr>
          <p:nvPr>
            <p:ph type="title" hasCustomPrompt="1"/>
          </p:nvPr>
        </p:nvSpPr>
        <p:spPr>
          <a:xfrm>
            <a:off x="729900" y="1620050"/>
            <a:ext cx="4554300" cy="1525800"/>
          </a:xfrm>
          <a:prstGeom prst="rect">
            <a:avLst/>
          </a:prstGeom>
        </p:spPr>
        <p:txBody>
          <a:bodyPr spcFirstLastPara="1" wrap="square" lIns="91425" tIns="91425" rIns="91425" bIns="91425" anchor="ctr" anchorCtr="0">
            <a:noAutofit/>
          </a:bodyPr>
          <a:lstStyle>
            <a:lvl1pPr lvl="0" algn="ctr">
              <a:spcBef>
                <a:spcPts val="0"/>
              </a:spcBef>
              <a:spcAft>
                <a:spcPts val="0"/>
              </a:spcAft>
              <a:buSzPts val="12000"/>
              <a:buNone/>
              <a:defRPr sz="12000">
                <a:solidFill>
                  <a:schemeClr val="lt1"/>
                </a:solidFill>
              </a:defRPr>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306" name="Google Shape;306;p11"/>
          <p:cNvSpPr txBox="1">
            <a:spLocks noGrp="1"/>
          </p:cNvSpPr>
          <p:nvPr>
            <p:ph type="subTitle" idx="1"/>
          </p:nvPr>
        </p:nvSpPr>
        <p:spPr>
          <a:xfrm>
            <a:off x="729900" y="3235275"/>
            <a:ext cx="4554300" cy="276900"/>
          </a:xfrm>
          <a:prstGeom prst="rect">
            <a:avLst/>
          </a:prstGeom>
        </p:spPr>
        <p:txBody>
          <a:bodyPr spcFirstLastPara="1" wrap="square" lIns="91425" tIns="91425" rIns="91425" bIns="91425" anchor="ctr" anchorCtr="0">
            <a:noAutofit/>
          </a:bodyPr>
          <a:lstStyle>
            <a:lvl1pPr lvl="0" algn="ctr">
              <a:spcBef>
                <a:spcPts val="0"/>
              </a:spcBef>
              <a:spcAft>
                <a:spcPts val="0"/>
              </a:spcAft>
              <a:buSzPts val="1800"/>
              <a:buNone/>
              <a:defRPr sz="1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7" name="Google Shape;307;p11"/>
          <p:cNvSpPr/>
          <p:nvPr/>
        </p:nvSpPr>
        <p:spPr>
          <a:xfrm rot="8961224">
            <a:off x="5032596" y="2578177"/>
            <a:ext cx="5811246" cy="3242313"/>
          </a:xfrm>
          <a:custGeom>
            <a:avLst/>
            <a:gdLst/>
            <a:ahLst/>
            <a:cxnLst/>
            <a:rect l="l" t="t" r="r" b="b"/>
            <a:pathLst>
              <a:path w="91702" h="51164" extrusionOk="0">
                <a:moveTo>
                  <a:pt x="47641" y="1"/>
                </a:moveTo>
                <a:cubicBezTo>
                  <a:pt x="41927" y="1"/>
                  <a:pt x="36227" y="1215"/>
                  <a:pt x="30932" y="3622"/>
                </a:cubicBezTo>
                <a:cubicBezTo>
                  <a:pt x="21012" y="8119"/>
                  <a:pt x="6354" y="16526"/>
                  <a:pt x="3551" y="27878"/>
                </a:cubicBezTo>
                <a:cubicBezTo>
                  <a:pt x="0" y="42213"/>
                  <a:pt x="11018" y="51164"/>
                  <a:pt x="20904" y="51164"/>
                </a:cubicBezTo>
                <a:cubicBezTo>
                  <a:pt x="23088" y="51164"/>
                  <a:pt x="25217" y="50727"/>
                  <a:pt x="27121" y="49815"/>
                </a:cubicBezTo>
                <a:cubicBezTo>
                  <a:pt x="35755" y="45672"/>
                  <a:pt x="38464" y="37920"/>
                  <a:pt x="44774" y="37920"/>
                </a:cubicBezTo>
                <a:cubicBezTo>
                  <a:pt x="46141" y="37920"/>
                  <a:pt x="47678" y="38285"/>
                  <a:pt x="49481" y="39129"/>
                </a:cubicBezTo>
                <a:cubicBezTo>
                  <a:pt x="56638" y="42471"/>
                  <a:pt x="64028" y="47939"/>
                  <a:pt x="71212" y="47939"/>
                </a:cubicBezTo>
                <a:cubicBezTo>
                  <a:pt x="74169" y="47939"/>
                  <a:pt x="77090" y="47013"/>
                  <a:pt x="79947" y="44633"/>
                </a:cubicBezTo>
                <a:cubicBezTo>
                  <a:pt x="91702" y="34854"/>
                  <a:pt x="88012" y="11506"/>
                  <a:pt x="60510" y="2110"/>
                </a:cubicBezTo>
                <a:cubicBezTo>
                  <a:pt x="56325" y="701"/>
                  <a:pt x="51979" y="1"/>
                  <a:pt x="4764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11"/>
          <p:cNvSpPr/>
          <p:nvPr/>
        </p:nvSpPr>
        <p:spPr>
          <a:xfrm flipH="1">
            <a:off x="-223694" y="4055238"/>
            <a:ext cx="1204450" cy="538575"/>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9" name="Google Shape;309;p11"/>
          <p:cNvGrpSpPr/>
          <p:nvPr/>
        </p:nvGrpSpPr>
        <p:grpSpPr>
          <a:xfrm rot="-2386321" flipH="1">
            <a:off x="4411377" y="3654885"/>
            <a:ext cx="976995" cy="1467461"/>
            <a:chOff x="5900825" y="3389400"/>
            <a:chExt cx="558550" cy="838950"/>
          </a:xfrm>
        </p:grpSpPr>
        <p:sp>
          <p:nvSpPr>
            <p:cNvPr id="310" name="Google Shape;310;p11"/>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11"/>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11"/>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11"/>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11"/>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11"/>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11"/>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11"/>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11"/>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11"/>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11"/>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11"/>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11"/>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11"/>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11"/>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11"/>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11"/>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11"/>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11"/>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11"/>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11"/>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11"/>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11"/>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11"/>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11"/>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11"/>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11"/>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11"/>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11"/>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11"/>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0" name="Google Shape;340;p11"/>
          <p:cNvSpPr/>
          <p:nvPr/>
        </p:nvSpPr>
        <p:spPr>
          <a:xfrm rot="8951899">
            <a:off x="-1252119" y="451286"/>
            <a:ext cx="2509915" cy="1730407"/>
          </a:xfrm>
          <a:custGeom>
            <a:avLst/>
            <a:gdLst/>
            <a:ahLst/>
            <a:cxnLst/>
            <a:rect l="l" t="t" r="r" b="b"/>
            <a:pathLst>
              <a:path w="82799" h="57084" extrusionOk="0">
                <a:moveTo>
                  <a:pt x="82676" y="0"/>
                </a:moveTo>
                <a:cubicBezTo>
                  <a:pt x="80376" y="15591"/>
                  <a:pt x="66960" y="26274"/>
                  <a:pt x="52252" y="26274"/>
                </a:cubicBezTo>
                <a:cubicBezTo>
                  <a:pt x="48694" y="26274"/>
                  <a:pt x="45061" y="25649"/>
                  <a:pt x="41490" y="24317"/>
                </a:cubicBezTo>
                <a:cubicBezTo>
                  <a:pt x="36749" y="22524"/>
                  <a:pt x="32402" y="19545"/>
                  <a:pt x="28207" y="16657"/>
                </a:cubicBezTo>
                <a:cubicBezTo>
                  <a:pt x="22250" y="12554"/>
                  <a:pt x="16079" y="8298"/>
                  <a:pt x="8845" y="7630"/>
                </a:cubicBezTo>
                <a:cubicBezTo>
                  <a:pt x="8538" y="7602"/>
                  <a:pt x="8217" y="7587"/>
                  <a:pt x="7888" y="7587"/>
                </a:cubicBezTo>
                <a:cubicBezTo>
                  <a:pt x="4635" y="7587"/>
                  <a:pt x="541" y="8985"/>
                  <a:pt x="183" y="12463"/>
                </a:cubicBezTo>
                <a:cubicBezTo>
                  <a:pt x="0" y="14043"/>
                  <a:pt x="730" y="15533"/>
                  <a:pt x="2158" y="16748"/>
                </a:cubicBezTo>
                <a:cubicBezTo>
                  <a:pt x="3526" y="17843"/>
                  <a:pt x="5198" y="18542"/>
                  <a:pt x="6961" y="18754"/>
                </a:cubicBezTo>
                <a:cubicBezTo>
                  <a:pt x="7789" y="18828"/>
                  <a:pt x="8628" y="18868"/>
                  <a:pt x="9472" y="18868"/>
                </a:cubicBezTo>
                <a:cubicBezTo>
                  <a:pt x="10022" y="18868"/>
                  <a:pt x="10573" y="18851"/>
                  <a:pt x="11125" y="18815"/>
                </a:cubicBezTo>
                <a:cubicBezTo>
                  <a:pt x="11696" y="18798"/>
                  <a:pt x="12273" y="18783"/>
                  <a:pt x="12850" y="18783"/>
                </a:cubicBezTo>
                <a:cubicBezTo>
                  <a:pt x="14268" y="18783"/>
                  <a:pt x="15691" y="18874"/>
                  <a:pt x="17052" y="19241"/>
                </a:cubicBezTo>
                <a:cubicBezTo>
                  <a:pt x="19089" y="19849"/>
                  <a:pt x="20760" y="21338"/>
                  <a:pt x="21612" y="23283"/>
                </a:cubicBezTo>
                <a:cubicBezTo>
                  <a:pt x="22098" y="24408"/>
                  <a:pt x="22007" y="25715"/>
                  <a:pt x="21368" y="26749"/>
                </a:cubicBezTo>
                <a:cubicBezTo>
                  <a:pt x="20683" y="27788"/>
                  <a:pt x="19240" y="28619"/>
                  <a:pt x="17509" y="28619"/>
                </a:cubicBezTo>
                <a:cubicBezTo>
                  <a:pt x="16862" y="28619"/>
                  <a:pt x="16175" y="28503"/>
                  <a:pt x="15472" y="28238"/>
                </a:cubicBezTo>
                <a:cubicBezTo>
                  <a:pt x="13435" y="27448"/>
                  <a:pt x="11854" y="25745"/>
                  <a:pt x="10456" y="24043"/>
                </a:cubicBezTo>
                <a:cubicBezTo>
                  <a:pt x="10092" y="23496"/>
                  <a:pt x="9575" y="23071"/>
                  <a:pt x="8967" y="22797"/>
                </a:cubicBezTo>
                <a:cubicBezTo>
                  <a:pt x="8785" y="22736"/>
                  <a:pt x="8592" y="22706"/>
                  <a:pt x="8400" y="22706"/>
                </a:cubicBezTo>
                <a:cubicBezTo>
                  <a:pt x="8014" y="22706"/>
                  <a:pt x="7629" y="22827"/>
                  <a:pt x="7326" y="23071"/>
                </a:cubicBezTo>
                <a:cubicBezTo>
                  <a:pt x="6657" y="23557"/>
                  <a:pt x="6262" y="24286"/>
                  <a:pt x="6201" y="25107"/>
                </a:cubicBezTo>
                <a:cubicBezTo>
                  <a:pt x="6170" y="26597"/>
                  <a:pt x="7234" y="27843"/>
                  <a:pt x="8146" y="28603"/>
                </a:cubicBezTo>
                <a:cubicBezTo>
                  <a:pt x="11372" y="31375"/>
                  <a:pt x="15885" y="31880"/>
                  <a:pt x="19427" y="31880"/>
                </a:cubicBezTo>
                <a:cubicBezTo>
                  <a:pt x="19923" y="31880"/>
                  <a:pt x="20400" y="31870"/>
                  <a:pt x="20852" y="31855"/>
                </a:cubicBezTo>
                <a:cubicBezTo>
                  <a:pt x="21794" y="31825"/>
                  <a:pt x="22736" y="31764"/>
                  <a:pt x="23648" y="31733"/>
                </a:cubicBezTo>
                <a:cubicBezTo>
                  <a:pt x="25095" y="31645"/>
                  <a:pt x="26564" y="31562"/>
                  <a:pt x="28031" y="31562"/>
                </a:cubicBezTo>
                <a:cubicBezTo>
                  <a:pt x="30108" y="31562"/>
                  <a:pt x="32183" y="31728"/>
                  <a:pt x="34195" y="32281"/>
                </a:cubicBezTo>
                <a:cubicBezTo>
                  <a:pt x="36445" y="32919"/>
                  <a:pt x="38512" y="34469"/>
                  <a:pt x="39454" y="36202"/>
                </a:cubicBezTo>
                <a:cubicBezTo>
                  <a:pt x="40001" y="37205"/>
                  <a:pt x="40122" y="38390"/>
                  <a:pt x="39788" y="39484"/>
                </a:cubicBezTo>
                <a:cubicBezTo>
                  <a:pt x="38944" y="41993"/>
                  <a:pt x="36049" y="42858"/>
                  <a:pt x="33094" y="42858"/>
                </a:cubicBezTo>
                <a:cubicBezTo>
                  <a:pt x="32434" y="42858"/>
                  <a:pt x="31770" y="42814"/>
                  <a:pt x="31125" y="42737"/>
                </a:cubicBezTo>
                <a:cubicBezTo>
                  <a:pt x="28511" y="42402"/>
                  <a:pt x="25897" y="41855"/>
                  <a:pt x="23344" y="41095"/>
                </a:cubicBezTo>
                <a:lnTo>
                  <a:pt x="22432" y="40852"/>
                </a:lnTo>
                <a:cubicBezTo>
                  <a:pt x="20760" y="40335"/>
                  <a:pt x="19028" y="39819"/>
                  <a:pt x="17265" y="39819"/>
                </a:cubicBezTo>
                <a:cubicBezTo>
                  <a:pt x="17234" y="39818"/>
                  <a:pt x="17204" y="39818"/>
                  <a:pt x="17174" y="39818"/>
                </a:cubicBezTo>
                <a:cubicBezTo>
                  <a:pt x="14370" y="39818"/>
                  <a:pt x="12637" y="41200"/>
                  <a:pt x="11915" y="42493"/>
                </a:cubicBezTo>
                <a:cubicBezTo>
                  <a:pt x="11338" y="43588"/>
                  <a:pt x="11247" y="44864"/>
                  <a:pt x="11642" y="46019"/>
                </a:cubicBezTo>
                <a:cubicBezTo>
                  <a:pt x="12250" y="48056"/>
                  <a:pt x="14165" y="50183"/>
                  <a:pt x="16505" y="51399"/>
                </a:cubicBezTo>
                <a:cubicBezTo>
                  <a:pt x="17356" y="51825"/>
                  <a:pt x="18268" y="52250"/>
                  <a:pt x="19180" y="52615"/>
                </a:cubicBezTo>
                <a:cubicBezTo>
                  <a:pt x="21672" y="53709"/>
                  <a:pt x="24256" y="54864"/>
                  <a:pt x="25776" y="57083"/>
                </a:cubicBezTo>
                <a:lnTo>
                  <a:pt x="25867" y="57053"/>
                </a:lnTo>
                <a:cubicBezTo>
                  <a:pt x="24317" y="54773"/>
                  <a:pt x="21733" y="53649"/>
                  <a:pt x="19210" y="52524"/>
                </a:cubicBezTo>
                <a:cubicBezTo>
                  <a:pt x="18329" y="52159"/>
                  <a:pt x="17387" y="51734"/>
                  <a:pt x="16535" y="51308"/>
                </a:cubicBezTo>
                <a:cubicBezTo>
                  <a:pt x="14225" y="50092"/>
                  <a:pt x="12341" y="48025"/>
                  <a:pt x="11733" y="46019"/>
                </a:cubicBezTo>
                <a:cubicBezTo>
                  <a:pt x="11338" y="44864"/>
                  <a:pt x="11459" y="43648"/>
                  <a:pt x="12006" y="42585"/>
                </a:cubicBezTo>
                <a:cubicBezTo>
                  <a:pt x="12706" y="41308"/>
                  <a:pt x="14438" y="39971"/>
                  <a:pt x="17204" y="39971"/>
                </a:cubicBezTo>
                <a:lnTo>
                  <a:pt x="17265" y="39971"/>
                </a:lnTo>
                <a:cubicBezTo>
                  <a:pt x="18997" y="39971"/>
                  <a:pt x="20730" y="40487"/>
                  <a:pt x="22402" y="40974"/>
                </a:cubicBezTo>
                <a:lnTo>
                  <a:pt x="23314" y="41247"/>
                </a:lnTo>
                <a:cubicBezTo>
                  <a:pt x="25867" y="41977"/>
                  <a:pt x="28481" y="42524"/>
                  <a:pt x="31125" y="42858"/>
                </a:cubicBezTo>
                <a:cubicBezTo>
                  <a:pt x="31787" y="42943"/>
                  <a:pt x="32471" y="42990"/>
                  <a:pt x="33151" y="42990"/>
                </a:cubicBezTo>
                <a:cubicBezTo>
                  <a:pt x="36124" y="42990"/>
                  <a:pt x="39038" y="42093"/>
                  <a:pt x="39879" y="39545"/>
                </a:cubicBezTo>
                <a:cubicBezTo>
                  <a:pt x="40244" y="38420"/>
                  <a:pt x="40122" y="37174"/>
                  <a:pt x="39545" y="36171"/>
                </a:cubicBezTo>
                <a:cubicBezTo>
                  <a:pt x="38603" y="34408"/>
                  <a:pt x="36505" y="32828"/>
                  <a:pt x="34226" y="32189"/>
                </a:cubicBezTo>
                <a:cubicBezTo>
                  <a:pt x="32174" y="31626"/>
                  <a:pt x="30047" y="31465"/>
                  <a:pt x="27915" y="31465"/>
                </a:cubicBezTo>
                <a:cubicBezTo>
                  <a:pt x="26477" y="31465"/>
                  <a:pt x="25037" y="31538"/>
                  <a:pt x="23618" y="31612"/>
                </a:cubicBezTo>
                <a:cubicBezTo>
                  <a:pt x="22706" y="31673"/>
                  <a:pt x="21794" y="31733"/>
                  <a:pt x="20852" y="31764"/>
                </a:cubicBezTo>
                <a:cubicBezTo>
                  <a:pt x="20453" y="31774"/>
                  <a:pt x="20035" y="31780"/>
                  <a:pt x="19602" y="31780"/>
                </a:cubicBezTo>
                <a:cubicBezTo>
                  <a:pt x="16045" y="31780"/>
                  <a:pt x="11486" y="31330"/>
                  <a:pt x="8207" y="28511"/>
                </a:cubicBezTo>
                <a:cubicBezTo>
                  <a:pt x="7326" y="27752"/>
                  <a:pt x="6292" y="26566"/>
                  <a:pt x="6322" y="25107"/>
                </a:cubicBezTo>
                <a:cubicBezTo>
                  <a:pt x="6353" y="24347"/>
                  <a:pt x="6748" y="23618"/>
                  <a:pt x="7386" y="23192"/>
                </a:cubicBezTo>
                <a:cubicBezTo>
                  <a:pt x="7678" y="22963"/>
                  <a:pt x="8041" y="22834"/>
                  <a:pt x="8407" y="22834"/>
                </a:cubicBezTo>
                <a:cubicBezTo>
                  <a:pt x="8575" y="22834"/>
                  <a:pt x="8743" y="22861"/>
                  <a:pt x="8906" y="22919"/>
                </a:cubicBezTo>
                <a:cubicBezTo>
                  <a:pt x="9484" y="23192"/>
                  <a:pt x="10000" y="23587"/>
                  <a:pt x="10335" y="24134"/>
                </a:cubicBezTo>
                <a:cubicBezTo>
                  <a:pt x="11763" y="25837"/>
                  <a:pt x="13374" y="27539"/>
                  <a:pt x="15441" y="28299"/>
                </a:cubicBezTo>
                <a:cubicBezTo>
                  <a:pt x="16084" y="28550"/>
                  <a:pt x="16821" y="28688"/>
                  <a:pt x="17564" y="28688"/>
                </a:cubicBezTo>
                <a:cubicBezTo>
                  <a:pt x="19070" y="28688"/>
                  <a:pt x="20605" y="28122"/>
                  <a:pt x="21460" y="26779"/>
                </a:cubicBezTo>
                <a:cubicBezTo>
                  <a:pt x="22128" y="25715"/>
                  <a:pt x="22219" y="24378"/>
                  <a:pt x="21703" y="23223"/>
                </a:cubicBezTo>
                <a:cubicBezTo>
                  <a:pt x="20852" y="21247"/>
                  <a:pt x="19149" y="19727"/>
                  <a:pt x="17083" y="19119"/>
                </a:cubicBezTo>
                <a:cubicBezTo>
                  <a:pt x="15752" y="18745"/>
                  <a:pt x="14380" y="18655"/>
                  <a:pt x="13013" y="18655"/>
                </a:cubicBezTo>
                <a:cubicBezTo>
                  <a:pt x="12381" y="18655"/>
                  <a:pt x="11750" y="18674"/>
                  <a:pt x="11125" y="18694"/>
                </a:cubicBezTo>
                <a:cubicBezTo>
                  <a:pt x="10659" y="18714"/>
                  <a:pt x="10193" y="18724"/>
                  <a:pt x="9728" y="18724"/>
                </a:cubicBezTo>
                <a:cubicBezTo>
                  <a:pt x="8798" y="18724"/>
                  <a:pt x="7873" y="18684"/>
                  <a:pt x="6961" y="18602"/>
                </a:cubicBezTo>
                <a:cubicBezTo>
                  <a:pt x="5228" y="18420"/>
                  <a:pt x="3587" y="17721"/>
                  <a:pt x="2219" y="16657"/>
                </a:cubicBezTo>
                <a:cubicBezTo>
                  <a:pt x="821" y="15472"/>
                  <a:pt x="122" y="13982"/>
                  <a:pt x="274" y="12463"/>
                </a:cubicBezTo>
                <a:cubicBezTo>
                  <a:pt x="631" y="9052"/>
                  <a:pt x="4622" y="7707"/>
                  <a:pt x="7833" y="7707"/>
                </a:cubicBezTo>
                <a:cubicBezTo>
                  <a:pt x="8170" y="7707"/>
                  <a:pt x="8500" y="7722"/>
                  <a:pt x="8815" y="7751"/>
                </a:cubicBezTo>
                <a:cubicBezTo>
                  <a:pt x="16019" y="8390"/>
                  <a:pt x="22189" y="12645"/>
                  <a:pt x="28147" y="16718"/>
                </a:cubicBezTo>
                <a:cubicBezTo>
                  <a:pt x="32341" y="19636"/>
                  <a:pt x="36688" y="22615"/>
                  <a:pt x="41430" y="24408"/>
                </a:cubicBezTo>
                <a:cubicBezTo>
                  <a:pt x="45021" y="25748"/>
                  <a:pt x="48675" y="26376"/>
                  <a:pt x="52252" y="26376"/>
                </a:cubicBezTo>
                <a:cubicBezTo>
                  <a:pt x="67020" y="26376"/>
                  <a:pt x="80474" y="15660"/>
                  <a:pt x="8279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11"/>
          <p:cNvSpPr/>
          <p:nvPr/>
        </p:nvSpPr>
        <p:spPr>
          <a:xfrm rot="8733118">
            <a:off x="4158784" y="83015"/>
            <a:ext cx="1204538" cy="538614"/>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Graduate"/>
              <a:buNone/>
              <a:defRPr sz="2800" b="1">
                <a:solidFill>
                  <a:schemeClr val="dk1"/>
                </a:solidFill>
                <a:latin typeface="Graduate"/>
                <a:ea typeface="Graduate"/>
                <a:cs typeface="Graduate"/>
                <a:sym typeface="Graduate"/>
              </a:defRPr>
            </a:lvl1pPr>
            <a:lvl2pPr lvl="1">
              <a:spcBef>
                <a:spcPts val="0"/>
              </a:spcBef>
              <a:spcAft>
                <a:spcPts val="0"/>
              </a:spcAft>
              <a:buClr>
                <a:schemeClr val="dk1"/>
              </a:buClr>
              <a:buSzPts val="2800"/>
              <a:buFont typeface="Graduate"/>
              <a:buNone/>
              <a:defRPr sz="2800" b="1">
                <a:solidFill>
                  <a:schemeClr val="dk1"/>
                </a:solidFill>
                <a:latin typeface="Graduate"/>
                <a:ea typeface="Graduate"/>
                <a:cs typeface="Graduate"/>
                <a:sym typeface="Graduate"/>
              </a:defRPr>
            </a:lvl2pPr>
            <a:lvl3pPr lvl="2">
              <a:spcBef>
                <a:spcPts val="0"/>
              </a:spcBef>
              <a:spcAft>
                <a:spcPts val="0"/>
              </a:spcAft>
              <a:buClr>
                <a:schemeClr val="dk1"/>
              </a:buClr>
              <a:buSzPts val="2800"/>
              <a:buFont typeface="Graduate"/>
              <a:buNone/>
              <a:defRPr sz="2800" b="1">
                <a:solidFill>
                  <a:schemeClr val="dk1"/>
                </a:solidFill>
                <a:latin typeface="Graduate"/>
                <a:ea typeface="Graduate"/>
                <a:cs typeface="Graduate"/>
                <a:sym typeface="Graduate"/>
              </a:defRPr>
            </a:lvl3pPr>
            <a:lvl4pPr lvl="3">
              <a:spcBef>
                <a:spcPts val="0"/>
              </a:spcBef>
              <a:spcAft>
                <a:spcPts val="0"/>
              </a:spcAft>
              <a:buClr>
                <a:schemeClr val="dk1"/>
              </a:buClr>
              <a:buSzPts val="2800"/>
              <a:buFont typeface="Graduate"/>
              <a:buNone/>
              <a:defRPr sz="2800" b="1">
                <a:solidFill>
                  <a:schemeClr val="dk1"/>
                </a:solidFill>
                <a:latin typeface="Graduate"/>
                <a:ea typeface="Graduate"/>
                <a:cs typeface="Graduate"/>
                <a:sym typeface="Graduate"/>
              </a:defRPr>
            </a:lvl4pPr>
            <a:lvl5pPr lvl="4">
              <a:spcBef>
                <a:spcPts val="0"/>
              </a:spcBef>
              <a:spcAft>
                <a:spcPts val="0"/>
              </a:spcAft>
              <a:buClr>
                <a:schemeClr val="dk1"/>
              </a:buClr>
              <a:buSzPts val="2800"/>
              <a:buFont typeface="Graduate"/>
              <a:buNone/>
              <a:defRPr sz="2800" b="1">
                <a:solidFill>
                  <a:schemeClr val="dk1"/>
                </a:solidFill>
                <a:latin typeface="Graduate"/>
                <a:ea typeface="Graduate"/>
                <a:cs typeface="Graduate"/>
                <a:sym typeface="Graduate"/>
              </a:defRPr>
            </a:lvl5pPr>
            <a:lvl6pPr lvl="5">
              <a:spcBef>
                <a:spcPts val="0"/>
              </a:spcBef>
              <a:spcAft>
                <a:spcPts val="0"/>
              </a:spcAft>
              <a:buClr>
                <a:schemeClr val="dk1"/>
              </a:buClr>
              <a:buSzPts val="2800"/>
              <a:buFont typeface="Graduate"/>
              <a:buNone/>
              <a:defRPr sz="2800" b="1">
                <a:solidFill>
                  <a:schemeClr val="dk1"/>
                </a:solidFill>
                <a:latin typeface="Graduate"/>
                <a:ea typeface="Graduate"/>
                <a:cs typeface="Graduate"/>
                <a:sym typeface="Graduate"/>
              </a:defRPr>
            </a:lvl6pPr>
            <a:lvl7pPr lvl="6">
              <a:spcBef>
                <a:spcPts val="0"/>
              </a:spcBef>
              <a:spcAft>
                <a:spcPts val="0"/>
              </a:spcAft>
              <a:buClr>
                <a:schemeClr val="dk1"/>
              </a:buClr>
              <a:buSzPts val="2800"/>
              <a:buFont typeface="Graduate"/>
              <a:buNone/>
              <a:defRPr sz="2800" b="1">
                <a:solidFill>
                  <a:schemeClr val="dk1"/>
                </a:solidFill>
                <a:latin typeface="Graduate"/>
                <a:ea typeface="Graduate"/>
                <a:cs typeface="Graduate"/>
                <a:sym typeface="Graduate"/>
              </a:defRPr>
            </a:lvl7pPr>
            <a:lvl8pPr lvl="7">
              <a:spcBef>
                <a:spcPts val="0"/>
              </a:spcBef>
              <a:spcAft>
                <a:spcPts val="0"/>
              </a:spcAft>
              <a:buClr>
                <a:schemeClr val="dk1"/>
              </a:buClr>
              <a:buSzPts val="2800"/>
              <a:buFont typeface="Graduate"/>
              <a:buNone/>
              <a:defRPr sz="2800" b="1">
                <a:solidFill>
                  <a:schemeClr val="dk1"/>
                </a:solidFill>
                <a:latin typeface="Graduate"/>
                <a:ea typeface="Graduate"/>
                <a:cs typeface="Graduate"/>
                <a:sym typeface="Graduate"/>
              </a:defRPr>
            </a:lvl8pPr>
            <a:lvl9pPr lvl="8">
              <a:spcBef>
                <a:spcPts val="0"/>
              </a:spcBef>
              <a:spcAft>
                <a:spcPts val="0"/>
              </a:spcAft>
              <a:buClr>
                <a:schemeClr val="dk1"/>
              </a:buClr>
              <a:buSzPts val="2800"/>
              <a:buFont typeface="Graduate"/>
              <a:buNone/>
              <a:defRPr sz="2800" b="1">
                <a:solidFill>
                  <a:schemeClr val="dk1"/>
                </a:solidFill>
                <a:latin typeface="Graduate"/>
                <a:ea typeface="Graduate"/>
                <a:cs typeface="Graduate"/>
                <a:sym typeface="Graduat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Arvo"/>
              <a:buChar char="●"/>
              <a:defRPr sz="1800">
                <a:solidFill>
                  <a:schemeClr val="dk1"/>
                </a:solidFill>
                <a:latin typeface="Arvo"/>
                <a:ea typeface="Arvo"/>
                <a:cs typeface="Arvo"/>
                <a:sym typeface="Arvo"/>
              </a:defRPr>
            </a:lvl1pPr>
            <a:lvl2pPr marL="914400" lvl="1" indent="-317500">
              <a:lnSpc>
                <a:spcPct val="115000"/>
              </a:lnSpc>
              <a:spcBef>
                <a:spcPts val="0"/>
              </a:spcBef>
              <a:spcAft>
                <a:spcPts val="0"/>
              </a:spcAft>
              <a:buClr>
                <a:schemeClr val="dk1"/>
              </a:buClr>
              <a:buSzPts val="1400"/>
              <a:buChar char="○"/>
              <a:defRPr>
                <a:solidFill>
                  <a:schemeClr val="dk1"/>
                </a:solidFill>
              </a:defRPr>
            </a:lvl2pPr>
            <a:lvl3pPr marL="1371600" lvl="2" indent="-317500">
              <a:lnSpc>
                <a:spcPct val="115000"/>
              </a:lnSpc>
              <a:spcBef>
                <a:spcPts val="0"/>
              </a:spcBef>
              <a:spcAft>
                <a:spcPts val="0"/>
              </a:spcAft>
              <a:buClr>
                <a:schemeClr val="dk1"/>
              </a:buClr>
              <a:buSzPts val="1400"/>
              <a:buChar char="■"/>
              <a:defRPr>
                <a:solidFill>
                  <a:schemeClr val="dk1"/>
                </a:solidFill>
              </a:defRPr>
            </a:lvl3pPr>
            <a:lvl4pPr marL="1828800" lvl="3" indent="-317500">
              <a:lnSpc>
                <a:spcPct val="115000"/>
              </a:lnSpc>
              <a:spcBef>
                <a:spcPts val="0"/>
              </a:spcBef>
              <a:spcAft>
                <a:spcPts val="0"/>
              </a:spcAft>
              <a:buClr>
                <a:schemeClr val="dk1"/>
              </a:buClr>
              <a:buSzPts val="1400"/>
              <a:buChar char="●"/>
              <a:defRPr>
                <a:solidFill>
                  <a:schemeClr val="dk1"/>
                </a:solidFill>
              </a:defRPr>
            </a:lvl4pPr>
            <a:lvl5pPr marL="2286000" lvl="4" indent="-317500">
              <a:lnSpc>
                <a:spcPct val="115000"/>
              </a:lnSpc>
              <a:spcBef>
                <a:spcPts val="0"/>
              </a:spcBef>
              <a:spcAft>
                <a:spcPts val="0"/>
              </a:spcAft>
              <a:buClr>
                <a:schemeClr val="dk1"/>
              </a:buClr>
              <a:buSzPts val="1400"/>
              <a:buChar char="○"/>
              <a:defRPr>
                <a:solidFill>
                  <a:schemeClr val="dk1"/>
                </a:solidFill>
              </a:defRPr>
            </a:lvl5pPr>
            <a:lvl6pPr marL="2743200" lvl="5" indent="-317500">
              <a:lnSpc>
                <a:spcPct val="115000"/>
              </a:lnSpc>
              <a:spcBef>
                <a:spcPts val="0"/>
              </a:spcBef>
              <a:spcAft>
                <a:spcPts val="0"/>
              </a:spcAft>
              <a:buClr>
                <a:schemeClr val="dk1"/>
              </a:buClr>
              <a:buSzPts val="1400"/>
              <a:buChar char="■"/>
              <a:defRPr>
                <a:solidFill>
                  <a:schemeClr val="dk1"/>
                </a:solidFill>
              </a:defRPr>
            </a:lvl6pPr>
            <a:lvl7pPr marL="3200400" lvl="6" indent="-317500">
              <a:lnSpc>
                <a:spcPct val="115000"/>
              </a:lnSpc>
              <a:spcBef>
                <a:spcPts val="0"/>
              </a:spcBef>
              <a:spcAft>
                <a:spcPts val="0"/>
              </a:spcAft>
              <a:buClr>
                <a:schemeClr val="dk1"/>
              </a:buClr>
              <a:buSzPts val="1400"/>
              <a:buChar char="●"/>
              <a:defRPr>
                <a:solidFill>
                  <a:schemeClr val="dk1"/>
                </a:solidFill>
              </a:defRPr>
            </a:lvl7pPr>
            <a:lvl8pPr marL="3657600" lvl="7" indent="-317500">
              <a:lnSpc>
                <a:spcPct val="115000"/>
              </a:lnSpc>
              <a:spcBef>
                <a:spcPts val="0"/>
              </a:spcBef>
              <a:spcAft>
                <a:spcPts val="0"/>
              </a:spcAft>
              <a:buClr>
                <a:schemeClr val="dk1"/>
              </a:buClr>
              <a:buSzPts val="1400"/>
              <a:buChar char="○"/>
              <a:defRPr>
                <a:solidFill>
                  <a:schemeClr val="dk1"/>
                </a:solidFill>
              </a:defRPr>
            </a:lvl8pPr>
            <a:lvl9pPr marL="4114800" lvl="8" indent="-317500">
              <a:lnSpc>
                <a:spcPct val="115000"/>
              </a:lnSpc>
              <a:spcBef>
                <a:spcPts val="0"/>
              </a:spcBef>
              <a:spcAft>
                <a:spcPts val="0"/>
              </a:spcAft>
              <a:buClr>
                <a:schemeClr val="dk1"/>
              </a:buClr>
              <a:buSzPts val="1400"/>
              <a:buChar char="■"/>
              <a:defRPr>
                <a:solidFill>
                  <a:schemeClr val="dk1"/>
                </a:solidFi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9" r:id="rId20"/>
    <p:sldLayoutId id="2147483670" r:id="rId21"/>
    <p:sldLayoutId id="2147483671" r:id="rId22"/>
    <p:sldLayoutId id="2147483672" r:id="rId23"/>
    <p:sldLayoutId id="2147483673" r:id="rId24"/>
    <p:sldLayoutId id="2147483674" r:id="rId25"/>
    <p:sldLayoutId id="2147483675" r:id="rId26"/>
    <p:sldLayoutId id="2147483678" r:id="rId27"/>
    <p:sldLayoutId id="2147483679" r:id="rId28"/>
    <p:sldLayoutId id="2147483681" r:id="rId29"/>
    <p:sldLayoutId id="2147483682" r:id="rId30"/>
    <p:sldLayoutId id="2147483683" r:id="rId31"/>
    <p:sldLayoutId id="2147483684" r:id="rId32"/>
    <p:sldLayoutId id="2147483685" r:id="rId33"/>
    <p:sldLayoutId id="2147483687" r:id="rId34"/>
    <p:sldLayoutId id="2147483688" r:id="rId35"/>
    <p:sldLayoutId id="2147483689" r:id="rId36"/>
    <p:sldLayoutId id="2147483690" r:id="rId3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3" Type="http://schemas.openxmlformats.org/officeDocument/2006/relationships/hyperlink" Target="https://docs.google.com/spreadsheets/d/1QV0tmUwvvTvGToFAUdB7K1Bm0cDav1C0Es7YSf_tMsk/copy" TargetMode="External"/><Relationship Id="rId2" Type="http://schemas.openxmlformats.org/officeDocument/2006/relationships/notesSlide" Target="../notesSlides/notesSlide19.xml"/><Relationship Id="rId1" Type="http://schemas.openxmlformats.org/officeDocument/2006/relationships/slideLayout" Target="../slideLayouts/slideLayout29.xml"/><Relationship Id="rId6" Type="http://schemas.openxmlformats.org/officeDocument/2006/relationships/image" Target="../media/image1.jpg"/><Relationship Id="rId5" Type="http://schemas.openxmlformats.org/officeDocument/2006/relationships/hyperlink" Target="https://slidesgo.com/slidesgo-school/presentation-tips/how-to-modify-a-graph-in-our-templates?utm_source=slidesgo_template&amp;utm_medium=referral-link&amp;utm_campaign=how-to-modify-a-graph-in-our-templates&amp;utm_term=slidesgo-school&amp;utm_content=how-to-modify-a-graph-in-our-templates"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storyset.com/?utm_source=slidesgo_template&amp;utm_medium=referral-link&amp;utm_campaign=slidesgo_contents_of_this_template&amp;utm_term=storyset&amp;utm_content=storyset" TargetMode="External"/><Relationship Id="rId3" Type="http://schemas.openxmlformats.org/officeDocument/2006/relationships/hyperlink" Target="http://bit.ly/2Tynxth" TargetMode="External"/><Relationship Id="rId7" Type="http://schemas.openxmlformats.org/officeDocument/2006/relationships/slide" Target="slide32.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slide" Target="slide30.xml"/><Relationship Id="rId5" Type="http://schemas.openxmlformats.org/officeDocument/2006/relationships/hyperlink" Target="http://bit.ly/33VAFh3" TargetMode="External"/><Relationship Id="rId4" Type="http://schemas.openxmlformats.org/officeDocument/2006/relationships/hyperlink" Target="http://bit.ly/30B07Gq" TargetMode="External"/><Relationship Id="rId9" Type="http://schemas.openxmlformats.org/officeDocument/2006/relationships/image" Target="../media/image1.jpg"/></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2.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3.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5.xml"/><Relationship Id="rId1" Type="http://schemas.openxmlformats.org/officeDocument/2006/relationships/slideLayout" Target="../slideLayouts/slideLayout3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6.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8.xml"/><Relationship Id="rId1" Type="http://schemas.openxmlformats.org/officeDocument/2006/relationships/slideLayout" Target="../slideLayouts/slideLayout3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3" Type="http://schemas.openxmlformats.org/officeDocument/2006/relationships/hyperlink" Target="https://www.freepik.com/free-vector/organic-flat-graduation-illustration_13757872.htm/?utm_source=slidesgo_template&amp;utm_medium=referral-link&amp;utm_campaign=sg_resources&amp;utm_content=freepik" TargetMode="External"/><Relationship Id="rId2" Type="http://schemas.openxmlformats.org/officeDocument/2006/relationships/notesSlide" Target="../notesSlides/notesSlide30.xml"/><Relationship Id="rId1" Type="http://schemas.openxmlformats.org/officeDocument/2006/relationships/slideLayout" Target="../slideLayouts/slideLayout5.xml"/><Relationship Id="rId4" Type="http://schemas.openxmlformats.org/officeDocument/2006/relationships/image" Target="../media/image1.jpg"/></Relationships>
</file>

<file path=ppt/slides/_rels/slide3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1.xml"/><Relationship Id="rId1" Type="http://schemas.openxmlformats.org/officeDocument/2006/relationships/slideLayout" Target="../slideLayouts/slideLayout33.xml"/></Relationships>
</file>

<file path=ppt/slides/_rels/slide32.xml.rels><?xml version="1.0" encoding="UTF-8" standalone="yes"?>
<Relationships xmlns="http://schemas.openxmlformats.org/package/2006/relationships"><Relationship Id="rId8" Type="http://schemas.openxmlformats.org/officeDocument/2006/relationships/hyperlink" Target="https://www.freepik.com/free-vector/flat-graduation-illustration_14099369.htm/?utm_source=slidesgo_template&amp;utm_medium=referral-link&amp;utm_campaign=sg_resources&amp;utm_content=freepik" TargetMode="External"/><Relationship Id="rId13" Type="http://schemas.openxmlformats.org/officeDocument/2006/relationships/hyperlink" Target="https://www.flaticon.com/packs/university-20/?utm_source=slidesgo_template&amp;utm_medium=referral-link&amp;utm_campaign=sg_resources&amp;utm_content=flaticon" TargetMode="External"/><Relationship Id="rId18" Type="http://schemas.openxmlformats.org/officeDocument/2006/relationships/hyperlink" Target="https://www.freepik.com/free-photo/portrait-graduated-student_7796696.htm/?utm_source=slidesgo_template&amp;utm_medium=referral-link&amp;utm_campaign=sg_resources&amp;utm_content=freepik" TargetMode="External"/><Relationship Id="rId3" Type="http://schemas.openxmlformats.org/officeDocument/2006/relationships/hyperlink" Target="https://www.freepik.com/free-vector/abstract-shapes-cover-collection_13914720.htm#page=1&amp;query=abstract&amp;position=3" TargetMode="External"/><Relationship Id="rId21" Type="http://schemas.openxmlformats.org/officeDocument/2006/relationships/image" Target="../media/image1.jpg"/><Relationship Id="rId7" Type="http://schemas.openxmlformats.org/officeDocument/2006/relationships/hyperlink" Target="https://www.freepik.com/free-vector/flat-graduation-illustration_14099379.htm/?utm_source=slidesgo_template&amp;utm_medium=referral-link&amp;utm_campaign=sg_resources&amp;utm_content=freepik" TargetMode="External"/><Relationship Id="rId12" Type="http://schemas.openxmlformats.org/officeDocument/2006/relationships/hyperlink" Target="https://www.freepik.com/free-vector/virtual-graduation-ceremony_8621961.htm/?utm_source=slidesgo_template&amp;utm_medium=referral-link&amp;utm_campaign=sg_resources&amp;utm_content=freepik" TargetMode="External"/><Relationship Id="rId17" Type="http://schemas.openxmlformats.org/officeDocument/2006/relationships/hyperlink" Target="https://www.freepik.com/free-photo/friends-graduation-ceremony_7796694.htm/?utm_source=slidesgo_template&amp;utm_medium=referral-link&amp;utm_campaign=sg_resources&amp;utm_content=freepik" TargetMode="External"/><Relationship Id="rId2" Type="http://schemas.openxmlformats.org/officeDocument/2006/relationships/notesSlide" Target="../notesSlides/notesSlide32.xml"/><Relationship Id="rId16" Type="http://schemas.openxmlformats.org/officeDocument/2006/relationships/hyperlink" Target="https://www.freepik.com/free-photo/medium-shot-graduate-student-holding-diploma_13819189.htm/?utm_source=slidesgo_template&amp;utm_medium=referral-link&amp;utm_campaign=sg_resources&amp;utm_content=freepik" TargetMode="External"/><Relationship Id="rId20" Type="http://schemas.openxmlformats.org/officeDocument/2006/relationships/hyperlink" Target="https://www.freepik.com/free-photo/graduation-concept-with-portrait-happy-girl_4762839.htm/?utm_source=slidesgo_template&amp;utm_medium=referral-link&amp;utm_campaign=sg_resources&amp;utm_content=freepik" TargetMode="External"/><Relationship Id="rId1" Type="http://schemas.openxmlformats.org/officeDocument/2006/relationships/slideLayout" Target="../slideLayouts/slideLayout5.xml"/><Relationship Id="rId6" Type="http://schemas.openxmlformats.org/officeDocument/2006/relationships/hyperlink" Target="https://www.freepik.com/free-vector/organic-flat-graduation-illustration_13757861.htm/?utm_source=slidesgo_template&amp;utm_medium=referral-link&amp;utm_campaign=sg_resources&amp;utm_content=freepik" TargetMode="External"/><Relationship Id="rId11" Type="http://schemas.openxmlformats.org/officeDocument/2006/relationships/hyperlink" Target="https://www.freepik.com/free-vector/abstract-shapes-cover-collection_13914720.htm/?utm_source=slidesgo_template&amp;utm_medium=referral-link&amp;utm_campaign=sg_resources&amp;utm_content=freepik" TargetMode="External"/><Relationship Id="rId5" Type="http://schemas.openxmlformats.org/officeDocument/2006/relationships/hyperlink" Target="https://www.freepik.com/free-vector/organic-flat-class-2021-illustration_13757881.htm/?utm_source=slidesgo_template&amp;utm_medium=referral-link&amp;utm_campaign=sg_resources&amp;utm_content=freepik" TargetMode="External"/><Relationship Id="rId15" Type="http://schemas.openxmlformats.org/officeDocument/2006/relationships/hyperlink" Target="https://www.freepik.com/free-photo/close-up-people-graduating-with-diplomas_13819162.htm/?utm_source=slidesgo_template&amp;utm_medium=referral-link&amp;utm_campaign=sg_resources&amp;utm_content=freepik" TargetMode="External"/><Relationship Id="rId10" Type="http://schemas.openxmlformats.org/officeDocument/2006/relationships/hyperlink" Target="https://www.freepik.com/free-vector/hand-drawn-inspirational-quotes-instagram-story-collection_13859248.htm/?utm_source=slidesgo_template&amp;utm_medium=referral-link&amp;utm_campaign=sg_resources&amp;utm_content=freepik" TargetMode="External"/><Relationship Id="rId19" Type="http://schemas.openxmlformats.org/officeDocument/2006/relationships/hyperlink" Target="https://www.freepik.com/free-photo/portrait-group-students-celebrating-their-graduation_4762857.htm/?utm_source=slidesgo_template&amp;utm_medium=referral-link&amp;utm_campaign=sg_resources&amp;utm_content=freepik" TargetMode="External"/><Relationship Id="rId4" Type="http://schemas.openxmlformats.org/officeDocument/2006/relationships/hyperlink" Target="https://www.freepik.com/free-vector/flat-class-2021-illustration_13858876.htm/?utm_source=slidesgo_template&amp;utm_medium=referral-link&amp;utm_campaign=sg_resources&amp;utm_content=freepik" TargetMode="External"/><Relationship Id="rId9" Type="http://schemas.openxmlformats.org/officeDocument/2006/relationships/hyperlink" Target="https://www.freepik.com/free-vector/organic-flat-class-2021-frame-template_13757251.htm/?utm_source=slidesgo_template&amp;utm_medium=referral-link&amp;utm_campaign=sg_resources&amp;utm_content=freepik" TargetMode="External"/><Relationship Id="rId14" Type="http://schemas.openxmlformats.org/officeDocument/2006/relationships/hyperlink" Target="https://www.freepik.com/free-photo/medium-shot-graduate-student-with-diploma_13819198.htm/?utm_source=slidesgo_template&amp;utm_medium=referral-link&amp;utm_campaign=sg_resources&amp;utm_content=freepik"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www.freepik.com/free-photo/graduation-concept-with-portrait-happy-man_4763338.htm/?utm_source=slidesgo_template&amp;utm_medium=referral-link&amp;utm_campaign=sg_resources&amp;utm_content=freepik" TargetMode="External"/><Relationship Id="rId3" Type="http://schemas.openxmlformats.org/officeDocument/2006/relationships/hyperlink" Target="https://www.freepik.com/free-vector/abstract-shapes-cover-collection_13914720.htm#page=1&amp;query=abstract&amp;position=3" TargetMode="External"/><Relationship Id="rId7" Type="http://schemas.openxmlformats.org/officeDocument/2006/relationships/hyperlink" Target="https://www.freepik.com/free-photo/smiley-girl-graduation_7796701.htm/?utm_source=slidesgo_template&amp;utm_medium=referral-link&amp;utm_campaign=sg_resources&amp;utm_content=freepik" TargetMode="External"/><Relationship Id="rId2" Type="http://schemas.openxmlformats.org/officeDocument/2006/relationships/notesSlide" Target="../notesSlides/notesSlide33.xml"/><Relationship Id="rId1" Type="http://schemas.openxmlformats.org/officeDocument/2006/relationships/slideLayout" Target="../slideLayouts/slideLayout5.xml"/><Relationship Id="rId6" Type="http://schemas.openxmlformats.org/officeDocument/2006/relationships/hyperlink" Target="https://www.freepik.com/free-photo/side-view-girl-with-diploma_7796702.htm/?utm_source=slidesgo_template&amp;utm_medium=referral-link&amp;utm_campaign=sg_resources&amp;utm_content=freepik" TargetMode="External"/><Relationship Id="rId5" Type="http://schemas.openxmlformats.org/officeDocument/2006/relationships/hyperlink" Target="https://www.freepik.com/free-photo/side-view-girl-jumping-graduation_7796690.htm/?utm_source=slidesgo_template&amp;utm_medium=referral-link&amp;utm_campaign=sg_resources&amp;utm_content=freepik" TargetMode="External"/><Relationship Id="rId10" Type="http://schemas.openxmlformats.org/officeDocument/2006/relationships/image" Target="../media/image1.jpg"/><Relationship Id="rId4" Type="http://schemas.openxmlformats.org/officeDocument/2006/relationships/hyperlink" Target="https://www.freepik.com/free-photo/people-collage-design_12976939.htm/?utm_source=slidesgo_template&amp;utm_medium=referral-link&amp;utm_campaign=sg_resources&amp;utm_content=freepik" TargetMode="External"/><Relationship Id="rId9" Type="http://schemas.openxmlformats.org/officeDocument/2006/relationships/hyperlink" Target="https://www.freepik.com/free-photo/medium-shot-smiley-graduate-student_13819181.htm/?utm_source=slidesgo_template&amp;utm_medium=referral-link&amp;utm_campaign=sg_resources&amp;utm_content=freepik"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4.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179"/>
        <p:cNvGrpSpPr/>
        <p:nvPr/>
      </p:nvGrpSpPr>
      <p:grpSpPr>
        <a:xfrm>
          <a:off x="0" y="0"/>
          <a:ext cx="0" cy="0"/>
          <a:chOff x="0" y="0"/>
          <a:chExt cx="0" cy="0"/>
        </a:xfrm>
      </p:grpSpPr>
      <p:sp>
        <p:nvSpPr>
          <p:cNvPr id="1180" name="Google Shape;1180;p48"/>
          <p:cNvSpPr txBox="1">
            <a:spLocks noGrp="1"/>
          </p:cNvSpPr>
          <p:nvPr>
            <p:ph type="ctrTitle"/>
          </p:nvPr>
        </p:nvSpPr>
        <p:spPr>
          <a:xfrm>
            <a:off x="760112" y="1719498"/>
            <a:ext cx="4954500" cy="1179282"/>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dirty="0" smtClean="0"/>
              <a:t>LUSAKAGOLDSMITHS </a:t>
            </a:r>
            <a:br>
              <a:rPr lang="en" sz="3200" dirty="0" smtClean="0"/>
            </a:br>
            <a:r>
              <a:rPr lang="en" sz="3200" dirty="0" smtClean="0"/>
              <a:t>UNIVERSITY</a:t>
            </a:r>
            <a:endParaRPr sz="3200" dirty="0">
              <a:solidFill>
                <a:schemeClr val="lt1"/>
              </a:solidFill>
            </a:endParaRPr>
          </a:p>
        </p:txBody>
      </p:sp>
      <p:sp>
        <p:nvSpPr>
          <p:cNvPr id="1181" name="Google Shape;1181;p48"/>
          <p:cNvSpPr txBox="1">
            <a:spLocks noGrp="1"/>
          </p:cNvSpPr>
          <p:nvPr>
            <p:ph type="subTitle" idx="1"/>
          </p:nvPr>
        </p:nvSpPr>
        <p:spPr>
          <a:xfrm>
            <a:off x="638600" y="3769228"/>
            <a:ext cx="4483200" cy="366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smtClean="0"/>
              <a:t>Title of</a:t>
            </a:r>
            <a:r>
              <a:rPr lang="en" dirty="0" smtClean="0"/>
              <a:t> your presentation </a:t>
            </a:r>
            <a:r>
              <a:rPr lang="en" dirty="0" smtClean="0"/>
              <a:t>here</a:t>
            </a:r>
            <a:endParaRPr dirty="0"/>
          </a:p>
        </p:txBody>
      </p:sp>
      <p:grpSp>
        <p:nvGrpSpPr>
          <p:cNvPr id="1182" name="Google Shape;1182;p48"/>
          <p:cNvGrpSpPr/>
          <p:nvPr/>
        </p:nvGrpSpPr>
        <p:grpSpPr>
          <a:xfrm>
            <a:off x="5683909" y="283159"/>
            <a:ext cx="3013071" cy="4860049"/>
            <a:chOff x="5683909" y="283159"/>
            <a:chExt cx="3013071" cy="4860049"/>
          </a:xfrm>
        </p:grpSpPr>
        <p:sp>
          <p:nvSpPr>
            <p:cNvPr id="1183" name="Google Shape;1183;p48"/>
            <p:cNvSpPr/>
            <p:nvPr/>
          </p:nvSpPr>
          <p:spPr>
            <a:xfrm>
              <a:off x="6884084" y="2178782"/>
              <a:ext cx="1058305" cy="994160"/>
            </a:xfrm>
            <a:custGeom>
              <a:avLst/>
              <a:gdLst/>
              <a:ahLst/>
              <a:cxnLst/>
              <a:rect l="l" t="t" r="r" b="b"/>
              <a:pathLst>
                <a:path w="33591" h="31555" extrusionOk="0">
                  <a:moveTo>
                    <a:pt x="20621" y="1"/>
                  </a:moveTo>
                  <a:cubicBezTo>
                    <a:pt x="20363" y="1"/>
                    <a:pt x="20094" y="19"/>
                    <a:pt x="19814" y="58"/>
                  </a:cubicBezTo>
                  <a:cubicBezTo>
                    <a:pt x="14010" y="858"/>
                    <a:pt x="12776" y="5195"/>
                    <a:pt x="9107" y="6429"/>
                  </a:cubicBezTo>
                  <a:cubicBezTo>
                    <a:pt x="5437" y="7663"/>
                    <a:pt x="0" y="10799"/>
                    <a:pt x="401" y="14968"/>
                  </a:cubicBezTo>
                  <a:cubicBezTo>
                    <a:pt x="567" y="16269"/>
                    <a:pt x="1001" y="17537"/>
                    <a:pt x="1635" y="18671"/>
                  </a:cubicBezTo>
                  <a:cubicBezTo>
                    <a:pt x="1635" y="18671"/>
                    <a:pt x="2402" y="15435"/>
                    <a:pt x="5404" y="14368"/>
                  </a:cubicBezTo>
                  <a:lnTo>
                    <a:pt x="5404" y="14368"/>
                  </a:lnTo>
                  <a:cubicBezTo>
                    <a:pt x="5404" y="14368"/>
                    <a:pt x="3336" y="18904"/>
                    <a:pt x="3803" y="21973"/>
                  </a:cubicBezTo>
                  <a:cubicBezTo>
                    <a:pt x="4303" y="22640"/>
                    <a:pt x="4770" y="23208"/>
                    <a:pt x="5204" y="23708"/>
                  </a:cubicBezTo>
                  <a:cubicBezTo>
                    <a:pt x="5204" y="23708"/>
                    <a:pt x="5838" y="21139"/>
                    <a:pt x="7039" y="19471"/>
                  </a:cubicBezTo>
                  <a:lnTo>
                    <a:pt x="7039" y="19471"/>
                  </a:lnTo>
                  <a:cubicBezTo>
                    <a:pt x="7039" y="19472"/>
                    <a:pt x="6472" y="23208"/>
                    <a:pt x="6672" y="25309"/>
                  </a:cubicBezTo>
                  <a:cubicBezTo>
                    <a:pt x="11688" y="29723"/>
                    <a:pt x="18191" y="31554"/>
                    <a:pt x="23349" y="31554"/>
                  </a:cubicBezTo>
                  <a:cubicBezTo>
                    <a:pt x="27623" y="31554"/>
                    <a:pt x="30973" y="30297"/>
                    <a:pt x="31790" y="28211"/>
                  </a:cubicBezTo>
                  <a:cubicBezTo>
                    <a:pt x="33591" y="23608"/>
                    <a:pt x="32957" y="8964"/>
                    <a:pt x="31823" y="7663"/>
                  </a:cubicBezTo>
                  <a:cubicBezTo>
                    <a:pt x="31315" y="7080"/>
                    <a:pt x="30243" y="6919"/>
                    <a:pt x="29216" y="6919"/>
                  </a:cubicBezTo>
                  <a:cubicBezTo>
                    <a:pt x="27951" y="6919"/>
                    <a:pt x="26753" y="7163"/>
                    <a:pt x="26753" y="7163"/>
                  </a:cubicBezTo>
                  <a:cubicBezTo>
                    <a:pt x="26753" y="7163"/>
                    <a:pt x="25725" y="1"/>
                    <a:pt x="2062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48"/>
            <p:cNvSpPr/>
            <p:nvPr/>
          </p:nvSpPr>
          <p:spPr>
            <a:xfrm>
              <a:off x="5684949" y="1794729"/>
              <a:ext cx="672645" cy="175644"/>
            </a:xfrm>
            <a:custGeom>
              <a:avLst/>
              <a:gdLst/>
              <a:ahLst/>
              <a:cxnLst/>
              <a:rect l="l" t="t" r="r" b="b"/>
              <a:pathLst>
                <a:path w="21350" h="5575" extrusionOk="0">
                  <a:moveTo>
                    <a:pt x="11932" y="1"/>
                  </a:moveTo>
                  <a:cubicBezTo>
                    <a:pt x="7869" y="1"/>
                    <a:pt x="3844" y="633"/>
                    <a:pt x="1" y="1840"/>
                  </a:cubicBezTo>
                  <a:cubicBezTo>
                    <a:pt x="4475" y="4751"/>
                    <a:pt x="9088" y="5574"/>
                    <a:pt x="12876" y="5574"/>
                  </a:cubicBezTo>
                  <a:cubicBezTo>
                    <a:pt x="17814" y="5574"/>
                    <a:pt x="21349" y="4175"/>
                    <a:pt x="21349" y="4175"/>
                  </a:cubicBezTo>
                  <a:cubicBezTo>
                    <a:pt x="21349" y="4175"/>
                    <a:pt x="19081" y="172"/>
                    <a:pt x="12543" y="5"/>
                  </a:cubicBezTo>
                  <a:cubicBezTo>
                    <a:pt x="12339" y="2"/>
                    <a:pt x="12136" y="1"/>
                    <a:pt x="1193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48"/>
            <p:cNvSpPr/>
            <p:nvPr/>
          </p:nvSpPr>
          <p:spPr>
            <a:xfrm>
              <a:off x="5788697" y="1414267"/>
              <a:ext cx="406328" cy="554058"/>
            </a:xfrm>
            <a:custGeom>
              <a:avLst/>
              <a:gdLst/>
              <a:ahLst/>
              <a:cxnLst/>
              <a:rect l="l" t="t" r="r" b="b"/>
              <a:pathLst>
                <a:path w="12897" h="17586" extrusionOk="0">
                  <a:moveTo>
                    <a:pt x="2442" y="0"/>
                  </a:moveTo>
                  <a:cubicBezTo>
                    <a:pt x="2245" y="0"/>
                    <a:pt x="2124" y="80"/>
                    <a:pt x="2145" y="206"/>
                  </a:cubicBezTo>
                  <a:cubicBezTo>
                    <a:pt x="2212" y="640"/>
                    <a:pt x="2845" y="3442"/>
                    <a:pt x="2845" y="3442"/>
                  </a:cubicBezTo>
                  <a:cubicBezTo>
                    <a:pt x="2202" y="2754"/>
                    <a:pt x="1539" y="2529"/>
                    <a:pt x="1034" y="2529"/>
                  </a:cubicBezTo>
                  <a:cubicBezTo>
                    <a:pt x="387" y="2529"/>
                    <a:pt x="0" y="2898"/>
                    <a:pt x="244" y="3142"/>
                  </a:cubicBezTo>
                  <a:cubicBezTo>
                    <a:pt x="644" y="3542"/>
                    <a:pt x="3212" y="6544"/>
                    <a:pt x="3513" y="7145"/>
                  </a:cubicBezTo>
                  <a:cubicBezTo>
                    <a:pt x="3813" y="7745"/>
                    <a:pt x="3679" y="13716"/>
                    <a:pt x="4480" y="15384"/>
                  </a:cubicBezTo>
                  <a:cubicBezTo>
                    <a:pt x="4880" y="16318"/>
                    <a:pt x="5614" y="17118"/>
                    <a:pt x="6548" y="17585"/>
                  </a:cubicBezTo>
                  <a:lnTo>
                    <a:pt x="11685" y="17419"/>
                  </a:lnTo>
                  <a:cubicBezTo>
                    <a:pt x="12886" y="15484"/>
                    <a:pt x="12219" y="13049"/>
                    <a:pt x="11819" y="11915"/>
                  </a:cubicBezTo>
                  <a:cubicBezTo>
                    <a:pt x="11385" y="10781"/>
                    <a:pt x="12719" y="10180"/>
                    <a:pt x="12819" y="8712"/>
                  </a:cubicBezTo>
                  <a:cubicBezTo>
                    <a:pt x="12896" y="7848"/>
                    <a:pt x="12486" y="7515"/>
                    <a:pt x="12004" y="7515"/>
                  </a:cubicBezTo>
                  <a:cubicBezTo>
                    <a:pt x="11648" y="7515"/>
                    <a:pt x="11253" y="7696"/>
                    <a:pt x="10985" y="7979"/>
                  </a:cubicBezTo>
                  <a:cubicBezTo>
                    <a:pt x="10340" y="8623"/>
                    <a:pt x="10038" y="10856"/>
                    <a:pt x="9687" y="10856"/>
                  </a:cubicBezTo>
                  <a:cubicBezTo>
                    <a:pt x="9675" y="10856"/>
                    <a:pt x="9663" y="10853"/>
                    <a:pt x="9650" y="10847"/>
                  </a:cubicBezTo>
                  <a:cubicBezTo>
                    <a:pt x="9150" y="10514"/>
                    <a:pt x="8716" y="10147"/>
                    <a:pt x="8283" y="9780"/>
                  </a:cubicBezTo>
                  <a:cubicBezTo>
                    <a:pt x="8283" y="9780"/>
                    <a:pt x="9684" y="5577"/>
                    <a:pt x="9750" y="4676"/>
                  </a:cubicBezTo>
                  <a:cubicBezTo>
                    <a:pt x="9831" y="3894"/>
                    <a:pt x="9366" y="3264"/>
                    <a:pt x="9027" y="3264"/>
                  </a:cubicBezTo>
                  <a:cubicBezTo>
                    <a:pt x="8947" y="3264"/>
                    <a:pt x="8874" y="3299"/>
                    <a:pt x="8816" y="3375"/>
                  </a:cubicBezTo>
                  <a:cubicBezTo>
                    <a:pt x="8516" y="3809"/>
                    <a:pt x="7249" y="6811"/>
                    <a:pt x="7249" y="6811"/>
                  </a:cubicBezTo>
                  <a:cubicBezTo>
                    <a:pt x="7249" y="6811"/>
                    <a:pt x="7682" y="3675"/>
                    <a:pt x="7749" y="2475"/>
                  </a:cubicBezTo>
                  <a:cubicBezTo>
                    <a:pt x="7820" y="1111"/>
                    <a:pt x="7144" y="692"/>
                    <a:pt x="6739" y="692"/>
                  </a:cubicBezTo>
                  <a:cubicBezTo>
                    <a:pt x="6570" y="692"/>
                    <a:pt x="6448" y="765"/>
                    <a:pt x="6448" y="873"/>
                  </a:cubicBezTo>
                  <a:cubicBezTo>
                    <a:pt x="6448" y="1240"/>
                    <a:pt x="5748" y="5944"/>
                    <a:pt x="5748" y="5944"/>
                  </a:cubicBezTo>
                  <a:cubicBezTo>
                    <a:pt x="5748" y="5944"/>
                    <a:pt x="4780" y="3075"/>
                    <a:pt x="4113" y="1474"/>
                  </a:cubicBezTo>
                  <a:cubicBezTo>
                    <a:pt x="3656" y="377"/>
                    <a:pt x="2871" y="0"/>
                    <a:pt x="2442" y="0"/>
                  </a:cubicBezTo>
                  <a:close/>
                </a:path>
              </a:pathLst>
            </a:custGeom>
            <a:solidFill>
              <a:srgbClr val="FD84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48"/>
            <p:cNvSpPr/>
            <p:nvPr/>
          </p:nvSpPr>
          <p:spPr>
            <a:xfrm>
              <a:off x="6026501" y="1722360"/>
              <a:ext cx="65185" cy="180811"/>
            </a:xfrm>
            <a:custGeom>
              <a:avLst/>
              <a:gdLst/>
              <a:ahLst/>
              <a:cxnLst/>
              <a:rect l="l" t="t" r="r" b="b"/>
              <a:pathLst>
                <a:path w="2069" h="5739" fill="none" extrusionOk="0">
                  <a:moveTo>
                    <a:pt x="735" y="1"/>
                  </a:moveTo>
                  <a:cubicBezTo>
                    <a:pt x="434" y="735"/>
                    <a:pt x="234" y="1502"/>
                    <a:pt x="68" y="2302"/>
                  </a:cubicBezTo>
                  <a:cubicBezTo>
                    <a:pt x="1" y="3003"/>
                    <a:pt x="2069" y="3737"/>
                    <a:pt x="1535" y="5738"/>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48"/>
            <p:cNvSpPr/>
            <p:nvPr/>
          </p:nvSpPr>
          <p:spPr>
            <a:xfrm>
              <a:off x="5975021" y="1628851"/>
              <a:ext cx="42060" cy="104063"/>
            </a:xfrm>
            <a:custGeom>
              <a:avLst/>
              <a:gdLst/>
              <a:ahLst/>
              <a:cxnLst/>
              <a:rect l="l" t="t" r="r" b="b"/>
              <a:pathLst>
                <a:path w="1335" h="3303" fill="none" extrusionOk="0">
                  <a:moveTo>
                    <a:pt x="1335" y="0"/>
                  </a:moveTo>
                  <a:cubicBezTo>
                    <a:pt x="1335" y="0"/>
                    <a:pt x="267" y="2268"/>
                    <a:pt x="134" y="2435"/>
                  </a:cubicBezTo>
                  <a:cubicBezTo>
                    <a:pt x="0" y="2602"/>
                    <a:pt x="134" y="3302"/>
                    <a:pt x="134" y="3302"/>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48"/>
            <p:cNvSpPr/>
            <p:nvPr/>
          </p:nvSpPr>
          <p:spPr>
            <a:xfrm>
              <a:off x="5878330" y="1522678"/>
              <a:ext cx="21046" cy="116697"/>
            </a:xfrm>
            <a:custGeom>
              <a:avLst/>
              <a:gdLst/>
              <a:ahLst/>
              <a:cxnLst/>
              <a:rect l="l" t="t" r="r" b="b"/>
              <a:pathLst>
                <a:path w="668" h="3704" fill="none" extrusionOk="0">
                  <a:moveTo>
                    <a:pt x="0" y="1"/>
                  </a:moveTo>
                  <a:cubicBezTo>
                    <a:pt x="334" y="1202"/>
                    <a:pt x="534" y="2436"/>
                    <a:pt x="668" y="3704"/>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48"/>
            <p:cNvSpPr/>
            <p:nvPr/>
          </p:nvSpPr>
          <p:spPr>
            <a:xfrm>
              <a:off x="6028612" y="1794886"/>
              <a:ext cx="101984" cy="66225"/>
            </a:xfrm>
            <a:custGeom>
              <a:avLst/>
              <a:gdLst/>
              <a:ahLst/>
              <a:cxnLst/>
              <a:rect l="l" t="t" r="r" b="b"/>
              <a:pathLst>
                <a:path w="3237" h="2102" fill="none" extrusionOk="0">
                  <a:moveTo>
                    <a:pt x="1" y="0"/>
                  </a:moveTo>
                  <a:cubicBezTo>
                    <a:pt x="1" y="0"/>
                    <a:pt x="2669" y="0"/>
                    <a:pt x="3236" y="2102"/>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48"/>
            <p:cNvSpPr/>
            <p:nvPr/>
          </p:nvSpPr>
          <p:spPr>
            <a:xfrm>
              <a:off x="5683909" y="1852699"/>
              <a:ext cx="2858568" cy="3290510"/>
            </a:xfrm>
            <a:custGeom>
              <a:avLst/>
              <a:gdLst/>
              <a:ahLst/>
              <a:cxnLst/>
              <a:rect l="l" t="t" r="r" b="b"/>
              <a:pathLst>
                <a:path w="90732" h="104442" extrusionOk="0">
                  <a:moveTo>
                    <a:pt x="0" y="0"/>
                  </a:moveTo>
                  <a:cubicBezTo>
                    <a:pt x="0" y="1"/>
                    <a:pt x="3536" y="40029"/>
                    <a:pt x="14177" y="48935"/>
                  </a:cubicBezTo>
                  <a:cubicBezTo>
                    <a:pt x="16445" y="50837"/>
                    <a:pt x="20382" y="51904"/>
                    <a:pt x="24318" y="52538"/>
                  </a:cubicBezTo>
                  <a:cubicBezTo>
                    <a:pt x="27980" y="53078"/>
                    <a:pt x="31697" y="53348"/>
                    <a:pt x="35395" y="53348"/>
                  </a:cubicBezTo>
                  <a:cubicBezTo>
                    <a:pt x="35806" y="53348"/>
                    <a:pt x="36216" y="53345"/>
                    <a:pt x="36627" y="53338"/>
                  </a:cubicBezTo>
                  <a:lnTo>
                    <a:pt x="36693" y="53338"/>
                  </a:lnTo>
                  <a:cubicBezTo>
                    <a:pt x="36693" y="53338"/>
                    <a:pt x="25185" y="92933"/>
                    <a:pt x="22016" y="104442"/>
                  </a:cubicBezTo>
                  <a:lnTo>
                    <a:pt x="75821" y="104442"/>
                  </a:lnTo>
                  <a:lnTo>
                    <a:pt x="77422" y="78857"/>
                  </a:lnTo>
                  <a:cubicBezTo>
                    <a:pt x="79023" y="79457"/>
                    <a:pt x="80691" y="79857"/>
                    <a:pt x="82426" y="79991"/>
                  </a:cubicBezTo>
                  <a:cubicBezTo>
                    <a:pt x="82612" y="80000"/>
                    <a:pt x="82799" y="80005"/>
                    <a:pt x="82986" y="80005"/>
                  </a:cubicBezTo>
                  <a:cubicBezTo>
                    <a:pt x="84816" y="80005"/>
                    <a:pt x="86680" y="79530"/>
                    <a:pt x="87830" y="77956"/>
                  </a:cubicBezTo>
                  <a:cubicBezTo>
                    <a:pt x="90732" y="74020"/>
                    <a:pt x="81592" y="45766"/>
                    <a:pt x="80024" y="42564"/>
                  </a:cubicBezTo>
                  <a:cubicBezTo>
                    <a:pt x="78423" y="39362"/>
                    <a:pt x="63346" y="38228"/>
                    <a:pt x="63346" y="38228"/>
                  </a:cubicBezTo>
                  <a:lnTo>
                    <a:pt x="52471" y="37394"/>
                  </a:lnTo>
                  <a:cubicBezTo>
                    <a:pt x="52471" y="37394"/>
                    <a:pt x="28054" y="33858"/>
                    <a:pt x="26519" y="30622"/>
                  </a:cubicBezTo>
                  <a:cubicBezTo>
                    <a:pt x="24651" y="26753"/>
                    <a:pt x="21349" y="2335"/>
                    <a:pt x="21349" y="2335"/>
                  </a:cubicBezTo>
                  <a:cubicBezTo>
                    <a:pt x="18315" y="3153"/>
                    <a:pt x="15542" y="3468"/>
                    <a:pt x="13071" y="3468"/>
                  </a:cubicBezTo>
                  <a:cubicBezTo>
                    <a:pt x="4867" y="3468"/>
                    <a:pt x="1" y="0"/>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48"/>
            <p:cNvSpPr/>
            <p:nvPr/>
          </p:nvSpPr>
          <p:spPr>
            <a:xfrm>
              <a:off x="7632342" y="4059667"/>
              <a:ext cx="648449" cy="1083541"/>
            </a:xfrm>
            <a:custGeom>
              <a:avLst/>
              <a:gdLst/>
              <a:ahLst/>
              <a:cxnLst/>
              <a:rect l="l" t="t" r="r" b="b"/>
              <a:pathLst>
                <a:path w="20582" h="34392" extrusionOk="0">
                  <a:moveTo>
                    <a:pt x="5504" y="0"/>
                  </a:moveTo>
                  <a:cubicBezTo>
                    <a:pt x="5504" y="1"/>
                    <a:pt x="1" y="25385"/>
                    <a:pt x="13977" y="34392"/>
                  </a:cubicBezTo>
                  <a:lnTo>
                    <a:pt x="15578" y="8807"/>
                  </a:lnTo>
                  <a:cubicBezTo>
                    <a:pt x="17179" y="9407"/>
                    <a:pt x="18847" y="9807"/>
                    <a:pt x="20582" y="9941"/>
                  </a:cubicBezTo>
                  <a:lnTo>
                    <a:pt x="550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48"/>
            <p:cNvSpPr/>
            <p:nvPr/>
          </p:nvSpPr>
          <p:spPr>
            <a:xfrm>
              <a:off x="7805749" y="3783268"/>
              <a:ext cx="732537" cy="1031399"/>
            </a:xfrm>
            <a:custGeom>
              <a:avLst/>
              <a:gdLst/>
              <a:ahLst/>
              <a:cxnLst/>
              <a:rect l="l" t="t" r="r" b="b"/>
              <a:pathLst>
                <a:path w="23251" h="32737" extrusionOk="0">
                  <a:moveTo>
                    <a:pt x="18947" y="0"/>
                  </a:moveTo>
                  <a:lnTo>
                    <a:pt x="0" y="8773"/>
                  </a:lnTo>
                  <a:cubicBezTo>
                    <a:pt x="0" y="8773"/>
                    <a:pt x="3203" y="25619"/>
                    <a:pt x="4604" y="27854"/>
                  </a:cubicBezTo>
                  <a:cubicBezTo>
                    <a:pt x="5864" y="29864"/>
                    <a:pt x="11252" y="32737"/>
                    <a:pt x="15235" y="32737"/>
                  </a:cubicBezTo>
                  <a:cubicBezTo>
                    <a:pt x="15681" y="32737"/>
                    <a:pt x="16109" y="32701"/>
                    <a:pt x="16512" y="32624"/>
                  </a:cubicBezTo>
                  <a:cubicBezTo>
                    <a:pt x="19815" y="31957"/>
                    <a:pt x="21749" y="24651"/>
                    <a:pt x="22517" y="20682"/>
                  </a:cubicBezTo>
                  <a:cubicBezTo>
                    <a:pt x="23250" y="16712"/>
                    <a:pt x="18947" y="0"/>
                    <a:pt x="189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48"/>
            <p:cNvSpPr/>
            <p:nvPr/>
          </p:nvSpPr>
          <p:spPr>
            <a:xfrm>
              <a:off x="7761610" y="3599339"/>
              <a:ext cx="656861" cy="603238"/>
            </a:xfrm>
            <a:custGeom>
              <a:avLst/>
              <a:gdLst/>
              <a:ahLst/>
              <a:cxnLst/>
              <a:rect l="l" t="t" r="r" b="b"/>
              <a:pathLst>
                <a:path w="20849" h="19147" extrusionOk="0">
                  <a:moveTo>
                    <a:pt x="8640" y="1"/>
                  </a:moveTo>
                  <a:cubicBezTo>
                    <a:pt x="8640" y="1"/>
                    <a:pt x="868" y="7640"/>
                    <a:pt x="434" y="8840"/>
                  </a:cubicBezTo>
                  <a:cubicBezTo>
                    <a:pt x="0" y="10041"/>
                    <a:pt x="601" y="13010"/>
                    <a:pt x="1368" y="14611"/>
                  </a:cubicBezTo>
                  <a:cubicBezTo>
                    <a:pt x="2078" y="16001"/>
                    <a:pt x="11855" y="19146"/>
                    <a:pt x="16275" y="19146"/>
                  </a:cubicBezTo>
                  <a:cubicBezTo>
                    <a:pt x="16841" y="19146"/>
                    <a:pt x="17320" y="19095"/>
                    <a:pt x="17680" y="18981"/>
                  </a:cubicBezTo>
                  <a:cubicBezTo>
                    <a:pt x="20849" y="17980"/>
                    <a:pt x="20448" y="10241"/>
                    <a:pt x="20448" y="6872"/>
                  </a:cubicBezTo>
                  <a:cubicBezTo>
                    <a:pt x="20448" y="3503"/>
                    <a:pt x="15812" y="34"/>
                    <a:pt x="15812" y="34"/>
                  </a:cubicBezTo>
                  <a:lnTo>
                    <a:pt x="864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48"/>
            <p:cNvSpPr/>
            <p:nvPr/>
          </p:nvSpPr>
          <p:spPr>
            <a:xfrm>
              <a:off x="6963956" y="2983331"/>
              <a:ext cx="896461" cy="1017316"/>
            </a:xfrm>
            <a:custGeom>
              <a:avLst/>
              <a:gdLst/>
              <a:ahLst/>
              <a:cxnLst/>
              <a:rect l="l" t="t" r="r" b="b"/>
              <a:pathLst>
                <a:path w="28454" h="32290" extrusionOk="0">
                  <a:moveTo>
                    <a:pt x="3603" y="0"/>
                  </a:moveTo>
                  <a:cubicBezTo>
                    <a:pt x="3603" y="0"/>
                    <a:pt x="0" y="26586"/>
                    <a:pt x="7806" y="32290"/>
                  </a:cubicBezTo>
                  <a:cubicBezTo>
                    <a:pt x="7806" y="32290"/>
                    <a:pt x="23450" y="20848"/>
                    <a:pt x="28454" y="2802"/>
                  </a:cubicBezTo>
                  <a:cubicBezTo>
                    <a:pt x="26252" y="2435"/>
                    <a:pt x="24051" y="2168"/>
                    <a:pt x="21816" y="2002"/>
                  </a:cubicBezTo>
                  <a:lnTo>
                    <a:pt x="360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48"/>
            <p:cNvSpPr/>
            <p:nvPr/>
          </p:nvSpPr>
          <p:spPr>
            <a:xfrm>
              <a:off x="7170974" y="3225210"/>
              <a:ext cx="463511" cy="589628"/>
            </a:xfrm>
            <a:custGeom>
              <a:avLst/>
              <a:gdLst/>
              <a:ahLst/>
              <a:cxnLst/>
              <a:rect l="l" t="t" r="r" b="b"/>
              <a:pathLst>
                <a:path w="14712" h="18715" extrusionOk="0">
                  <a:moveTo>
                    <a:pt x="2436" y="1"/>
                  </a:moveTo>
                  <a:cubicBezTo>
                    <a:pt x="2436" y="1"/>
                    <a:pt x="1" y="10775"/>
                    <a:pt x="3036" y="18714"/>
                  </a:cubicBezTo>
                  <a:cubicBezTo>
                    <a:pt x="3036" y="18714"/>
                    <a:pt x="11876" y="11442"/>
                    <a:pt x="14711" y="234"/>
                  </a:cubicBezTo>
                  <a:lnTo>
                    <a:pt x="243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48"/>
            <p:cNvSpPr/>
            <p:nvPr/>
          </p:nvSpPr>
          <p:spPr>
            <a:xfrm>
              <a:off x="7214074" y="2799569"/>
              <a:ext cx="484525" cy="635878"/>
            </a:xfrm>
            <a:custGeom>
              <a:avLst/>
              <a:gdLst/>
              <a:ahLst/>
              <a:cxnLst/>
              <a:rect l="l" t="t" r="r" b="b"/>
              <a:pathLst>
                <a:path w="15379" h="20183" extrusionOk="0">
                  <a:moveTo>
                    <a:pt x="13944" y="1"/>
                  </a:moveTo>
                  <a:lnTo>
                    <a:pt x="11542" y="601"/>
                  </a:lnTo>
                  <a:lnTo>
                    <a:pt x="2269" y="2936"/>
                  </a:lnTo>
                  <a:cubicBezTo>
                    <a:pt x="2269" y="2936"/>
                    <a:pt x="4003" y="4004"/>
                    <a:pt x="4003" y="5805"/>
                  </a:cubicBezTo>
                  <a:cubicBezTo>
                    <a:pt x="4003" y="6339"/>
                    <a:pt x="4003" y="6839"/>
                    <a:pt x="3903" y="7340"/>
                  </a:cubicBezTo>
                  <a:cubicBezTo>
                    <a:pt x="3836" y="8107"/>
                    <a:pt x="3369" y="8807"/>
                    <a:pt x="2702" y="9141"/>
                  </a:cubicBezTo>
                  <a:cubicBezTo>
                    <a:pt x="2702" y="9141"/>
                    <a:pt x="0" y="12543"/>
                    <a:pt x="301" y="13744"/>
                  </a:cubicBezTo>
                  <a:cubicBezTo>
                    <a:pt x="768" y="15612"/>
                    <a:pt x="4370" y="20182"/>
                    <a:pt x="4971" y="20182"/>
                  </a:cubicBezTo>
                  <a:cubicBezTo>
                    <a:pt x="6805" y="20182"/>
                    <a:pt x="11342" y="16980"/>
                    <a:pt x="13744" y="14044"/>
                  </a:cubicBezTo>
                  <a:cubicBezTo>
                    <a:pt x="15378" y="12076"/>
                    <a:pt x="14778" y="8174"/>
                    <a:pt x="14778" y="8174"/>
                  </a:cubicBezTo>
                  <a:cubicBezTo>
                    <a:pt x="14778" y="8174"/>
                    <a:pt x="11642" y="6072"/>
                    <a:pt x="13944" y="1"/>
                  </a:cubicBezTo>
                  <a:close/>
                </a:path>
              </a:pathLst>
            </a:custGeom>
            <a:solidFill>
              <a:srgbClr val="FD84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48"/>
            <p:cNvSpPr/>
            <p:nvPr/>
          </p:nvSpPr>
          <p:spPr>
            <a:xfrm>
              <a:off x="7285528" y="2818504"/>
              <a:ext cx="317419" cy="212316"/>
            </a:xfrm>
            <a:custGeom>
              <a:avLst/>
              <a:gdLst/>
              <a:ahLst/>
              <a:cxnLst/>
              <a:rect l="l" t="t" r="r" b="b"/>
              <a:pathLst>
                <a:path w="10075" h="6739" extrusionOk="0">
                  <a:moveTo>
                    <a:pt x="9274" y="0"/>
                  </a:moveTo>
                  <a:lnTo>
                    <a:pt x="1" y="2335"/>
                  </a:lnTo>
                  <a:cubicBezTo>
                    <a:pt x="1" y="2335"/>
                    <a:pt x="1735" y="3403"/>
                    <a:pt x="1735" y="5204"/>
                  </a:cubicBezTo>
                  <a:cubicBezTo>
                    <a:pt x="1769" y="5705"/>
                    <a:pt x="1735" y="6238"/>
                    <a:pt x="1669" y="6739"/>
                  </a:cubicBezTo>
                  <a:cubicBezTo>
                    <a:pt x="10074" y="6272"/>
                    <a:pt x="9274" y="1"/>
                    <a:pt x="9274" y="0"/>
                  </a:cubicBezTo>
                  <a:close/>
                </a:path>
              </a:pathLst>
            </a:custGeom>
            <a:solidFill>
              <a:srgbClr val="D9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48"/>
            <p:cNvSpPr/>
            <p:nvPr/>
          </p:nvSpPr>
          <p:spPr>
            <a:xfrm>
              <a:off x="7370657" y="2952339"/>
              <a:ext cx="413039" cy="483107"/>
            </a:xfrm>
            <a:custGeom>
              <a:avLst/>
              <a:gdLst/>
              <a:ahLst/>
              <a:cxnLst/>
              <a:rect l="l" t="t" r="r" b="b"/>
              <a:pathLst>
                <a:path w="13110" h="15334" extrusionOk="0">
                  <a:moveTo>
                    <a:pt x="8780" y="0"/>
                  </a:moveTo>
                  <a:cubicBezTo>
                    <a:pt x="8575" y="0"/>
                    <a:pt x="8369" y="16"/>
                    <a:pt x="8173" y="56"/>
                  </a:cubicBezTo>
                  <a:cubicBezTo>
                    <a:pt x="8173" y="56"/>
                    <a:pt x="8240" y="2457"/>
                    <a:pt x="9808" y="3325"/>
                  </a:cubicBezTo>
                  <a:cubicBezTo>
                    <a:pt x="9808" y="3325"/>
                    <a:pt x="8573" y="8095"/>
                    <a:pt x="8407" y="8895"/>
                  </a:cubicBezTo>
                  <a:cubicBezTo>
                    <a:pt x="8240" y="9696"/>
                    <a:pt x="1" y="15333"/>
                    <a:pt x="1" y="15333"/>
                  </a:cubicBezTo>
                  <a:cubicBezTo>
                    <a:pt x="2903" y="15333"/>
                    <a:pt x="5805" y="14899"/>
                    <a:pt x="8573" y="14099"/>
                  </a:cubicBezTo>
                  <a:lnTo>
                    <a:pt x="7773" y="11697"/>
                  </a:lnTo>
                  <a:lnTo>
                    <a:pt x="10875" y="12064"/>
                  </a:lnTo>
                  <a:cubicBezTo>
                    <a:pt x="10875" y="12064"/>
                    <a:pt x="12543" y="4192"/>
                    <a:pt x="12810" y="3291"/>
                  </a:cubicBezTo>
                  <a:cubicBezTo>
                    <a:pt x="13110" y="2391"/>
                    <a:pt x="9474" y="122"/>
                    <a:pt x="9207" y="22"/>
                  </a:cubicBezTo>
                  <a:cubicBezTo>
                    <a:pt x="9069" y="8"/>
                    <a:pt x="8925" y="0"/>
                    <a:pt x="878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48"/>
            <p:cNvSpPr/>
            <p:nvPr/>
          </p:nvSpPr>
          <p:spPr>
            <a:xfrm>
              <a:off x="7105820" y="2982459"/>
              <a:ext cx="264868" cy="452988"/>
            </a:xfrm>
            <a:custGeom>
              <a:avLst/>
              <a:gdLst/>
              <a:ahLst/>
              <a:cxnLst/>
              <a:rect l="l" t="t" r="r" b="b"/>
              <a:pathLst>
                <a:path w="8407" h="14378" extrusionOk="0">
                  <a:moveTo>
                    <a:pt x="7439" y="0"/>
                  </a:moveTo>
                  <a:cubicBezTo>
                    <a:pt x="7006" y="67"/>
                    <a:pt x="6605" y="200"/>
                    <a:pt x="6238" y="400"/>
                  </a:cubicBezTo>
                  <a:cubicBezTo>
                    <a:pt x="4704" y="1334"/>
                    <a:pt x="1" y="5804"/>
                    <a:pt x="1" y="5804"/>
                  </a:cubicBezTo>
                  <a:lnTo>
                    <a:pt x="2302" y="7472"/>
                  </a:lnTo>
                  <a:lnTo>
                    <a:pt x="1" y="8840"/>
                  </a:lnTo>
                  <a:cubicBezTo>
                    <a:pt x="3270" y="13210"/>
                    <a:pt x="8407" y="14377"/>
                    <a:pt x="8407" y="14377"/>
                  </a:cubicBezTo>
                  <a:cubicBezTo>
                    <a:pt x="8407" y="14377"/>
                    <a:pt x="4337" y="8806"/>
                    <a:pt x="4504" y="7706"/>
                  </a:cubicBezTo>
                  <a:cubicBezTo>
                    <a:pt x="4671" y="6438"/>
                    <a:pt x="6138" y="3336"/>
                    <a:pt x="6138" y="3336"/>
                  </a:cubicBezTo>
                  <a:cubicBezTo>
                    <a:pt x="7706" y="2535"/>
                    <a:pt x="7439" y="0"/>
                    <a:pt x="743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48"/>
            <p:cNvSpPr/>
            <p:nvPr/>
          </p:nvSpPr>
          <p:spPr>
            <a:xfrm>
              <a:off x="7177275" y="2439396"/>
              <a:ext cx="522521" cy="484934"/>
            </a:xfrm>
            <a:custGeom>
              <a:avLst/>
              <a:gdLst/>
              <a:ahLst/>
              <a:cxnLst/>
              <a:rect l="l" t="t" r="r" b="b"/>
              <a:pathLst>
                <a:path w="16585" h="15392" extrusionOk="0">
                  <a:moveTo>
                    <a:pt x="14340" y="1"/>
                  </a:moveTo>
                  <a:cubicBezTo>
                    <a:pt x="14265" y="1"/>
                    <a:pt x="14188" y="9"/>
                    <a:pt x="14111" y="25"/>
                  </a:cubicBezTo>
                  <a:cubicBezTo>
                    <a:pt x="13333" y="179"/>
                    <a:pt x="12579" y="227"/>
                    <a:pt x="11856" y="227"/>
                  </a:cubicBezTo>
                  <a:cubicBezTo>
                    <a:pt x="10635" y="227"/>
                    <a:pt x="9499" y="90"/>
                    <a:pt x="8474" y="90"/>
                  </a:cubicBezTo>
                  <a:cubicBezTo>
                    <a:pt x="7866" y="90"/>
                    <a:pt x="7297" y="138"/>
                    <a:pt x="6772" y="292"/>
                  </a:cubicBezTo>
                  <a:lnTo>
                    <a:pt x="6539" y="358"/>
                  </a:lnTo>
                  <a:cubicBezTo>
                    <a:pt x="5271" y="1026"/>
                    <a:pt x="5071" y="2793"/>
                    <a:pt x="3704" y="5162"/>
                  </a:cubicBezTo>
                  <a:cubicBezTo>
                    <a:pt x="3537" y="5495"/>
                    <a:pt x="3303" y="5829"/>
                    <a:pt x="3070" y="6196"/>
                  </a:cubicBezTo>
                  <a:lnTo>
                    <a:pt x="2836" y="6529"/>
                  </a:lnTo>
                  <a:cubicBezTo>
                    <a:pt x="1" y="10999"/>
                    <a:pt x="935" y="13301"/>
                    <a:pt x="4604" y="14969"/>
                  </a:cubicBezTo>
                  <a:cubicBezTo>
                    <a:pt x="5431" y="15250"/>
                    <a:pt x="6288" y="15392"/>
                    <a:pt x="7139" y="15392"/>
                  </a:cubicBezTo>
                  <a:cubicBezTo>
                    <a:pt x="8108" y="15392"/>
                    <a:pt x="9070" y="15208"/>
                    <a:pt x="9975" y="14835"/>
                  </a:cubicBezTo>
                  <a:cubicBezTo>
                    <a:pt x="12376" y="13868"/>
                    <a:pt x="13110" y="13501"/>
                    <a:pt x="14778" y="10366"/>
                  </a:cubicBezTo>
                  <a:cubicBezTo>
                    <a:pt x="16012" y="7997"/>
                    <a:pt x="11442" y="9031"/>
                    <a:pt x="14912" y="4561"/>
                  </a:cubicBezTo>
                  <a:cubicBezTo>
                    <a:pt x="16584" y="2415"/>
                    <a:pt x="15659" y="1"/>
                    <a:pt x="14340" y="1"/>
                  </a:cubicBezTo>
                  <a:close/>
                </a:path>
              </a:pathLst>
            </a:custGeom>
            <a:solidFill>
              <a:srgbClr val="FD84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48"/>
            <p:cNvSpPr/>
            <p:nvPr/>
          </p:nvSpPr>
          <p:spPr>
            <a:xfrm>
              <a:off x="7572986" y="2741157"/>
              <a:ext cx="187616" cy="157623"/>
            </a:xfrm>
            <a:custGeom>
              <a:avLst/>
              <a:gdLst/>
              <a:ahLst/>
              <a:cxnLst/>
              <a:rect l="l" t="t" r="r" b="b"/>
              <a:pathLst>
                <a:path w="5955" h="5003" extrusionOk="0">
                  <a:moveTo>
                    <a:pt x="3135" y="1"/>
                  </a:moveTo>
                  <a:cubicBezTo>
                    <a:pt x="1315" y="1"/>
                    <a:pt x="1" y="2053"/>
                    <a:pt x="1017" y="3756"/>
                  </a:cubicBezTo>
                  <a:cubicBezTo>
                    <a:pt x="1514" y="4603"/>
                    <a:pt x="2342" y="5002"/>
                    <a:pt x="3164" y="5002"/>
                  </a:cubicBezTo>
                  <a:cubicBezTo>
                    <a:pt x="4221" y="5002"/>
                    <a:pt x="5268" y="4342"/>
                    <a:pt x="5587" y="3123"/>
                  </a:cubicBezTo>
                  <a:cubicBezTo>
                    <a:pt x="5954" y="1788"/>
                    <a:pt x="5154" y="421"/>
                    <a:pt x="3786" y="87"/>
                  </a:cubicBezTo>
                  <a:cubicBezTo>
                    <a:pt x="3564" y="28"/>
                    <a:pt x="3346" y="1"/>
                    <a:pt x="3135" y="1"/>
                  </a:cubicBezTo>
                  <a:close/>
                </a:path>
              </a:pathLst>
            </a:custGeom>
            <a:solidFill>
              <a:srgbClr val="FD84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48"/>
            <p:cNvSpPr/>
            <p:nvPr/>
          </p:nvSpPr>
          <p:spPr>
            <a:xfrm>
              <a:off x="7647055" y="2781705"/>
              <a:ext cx="63074" cy="66256"/>
            </a:xfrm>
            <a:custGeom>
              <a:avLst/>
              <a:gdLst/>
              <a:ahLst/>
              <a:cxnLst/>
              <a:rect l="l" t="t" r="r" b="b"/>
              <a:pathLst>
                <a:path w="2002" h="2103" fill="none" extrusionOk="0">
                  <a:moveTo>
                    <a:pt x="2002" y="468"/>
                  </a:moveTo>
                  <a:cubicBezTo>
                    <a:pt x="2002" y="468"/>
                    <a:pt x="101" y="1"/>
                    <a:pt x="1" y="2102"/>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48"/>
            <p:cNvSpPr/>
            <p:nvPr/>
          </p:nvSpPr>
          <p:spPr>
            <a:xfrm>
              <a:off x="7658618" y="2811131"/>
              <a:ext cx="21046" cy="20006"/>
            </a:xfrm>
            <a:custGeom>
              <a:avLst/>
              <a:gdLst/>
              <a:ahLst/>
              <a:cxnLst/>
              <a:rect l="l" t="t" r="r" b="b"/>
              <a:pathLst>
                <a:path w="668" h="635" fill="none" extrusionOk="0">
                  <a:moveTo>
                    <a:pt x="0" y="1"/>
                  </a:moveTo>
                  <a:lnTo>
                    <a:pt x="668" y="635"/>
                  </a:ln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48"/>
            <p:cNvSpPr/>
            <p:nvPr/>
          </p:nvSpPr>
          <p:spPr>
            <a:xfrm>
              <a:off x="7337040" y="2589395"/>
              <a:ext cx="103023" cy="128259"/>
            </a:xfrm>
            <a:custGeom>
              <a:avLst/>
              <a:gdLst/>
              <a:ahLst/>
              <a:cxnLst/>
              <a:rect l="l" t="t" r="r" b="b"/>
              <a:pathLst>
                <a:path w="3270" h="4071" fill="none" extrusionOk="0">
                  <a:moveTo>
                    <a:pt x="3269" y="1"/>
                  </a:moveTo>
                  <a:cubicBezTo>
                    <a:pt x="2869" y="901"/>
                    <a:pt x="2402" y="1735"/>
                    <a:pt x="1801" y="2536"/>
                  </a:cubicBezTo>
                  <a:cubicBezTo>
                    <a:pt x="1401" y="2202"/>
                    <a:pt x="734" y="1668"/>
                    <a:pt x="400" y="2135"/>
                  </a:cubicBezTo>
                  <a:cubicBezTo>
                    <a:pt x="0" y="2769"/>
                    <a:pt x="534" y="3703"/>
                    <a:pt x="1001" y="4070"/>
                  </a:cubicBezTo>
                </a:path>
              </a:pathLst>
            </a:custGeom>
            <a:solidFill>
              <a:schemeClr val="accent4"/>
            </a:solid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48"/>
            <p:cNvSpPr/>
            <p:nvPr/>
          </p:nvSpPr>
          <p:spPr>
            <a:xfrm>
              <a:off x="7351155" y="2539206"/>
              <a:ext cx="41619" cy="35822"/>
            </a:xfrm>
            <a:custGeom>
              <a:avLst/>
              <a:gdLst/>
              <a:ahLst/>
              <a:cxnLst/>
              <a:rect l="l" t="t" r="r" b="b"/>
              <a:pathLst>
                <a:path w="1321" h="1137" extrusionOk="0">
                  <a:moveTo>
                    <a:pt x="666" y="0"/>
                  </a:moveTo>
                  <a:cubicBezTo>
                    <a:pt x="378" y="0"/>
                    <a:pt x="135" y="189"/>
                    <a:pt x="53" y="493"/>
                  </a:cubicBezTo>
                  <a:cubicBezTo>
                    <a:pt x="1" y="855"/>
                    <a:pt x="290" y="1136"/>
                    <a:pt x="624" y="1136"/>
                  </a:cubicBezTo>
                  <a:cubicBezTo>
                    <a:pt x="721" y="1136"/>
                    <a:pt x="822" y="1112"/>
                    <a:pt x="920" y="1060"/>
                  </a:cubicBezTo>
                  <a:cubicBezTo>
                    <a:pt x="1320" y="826"/>
                    <a:pt x="1287" y="226"/>
                    <a:pt x="853" y="26"/>
                  </a:cubicBezTo>
                  <a:cubicBezTo>
                    <a:pt x="790" y="8"/>
                    <a:pt x="727" y="0"/>
                    <a:pt x="66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48"/>
            <p:cNvSpPr/>
            <p:nvPr/>
          </p:nvSpPr>
          <p:spPr>
            <a:xfrm>
              <a:off x="7491985" y="2607920"/>
              <a:ext cx="41587" cy="35412"/>
            </a:xfrm>
            <a:custGeom>
              <a:avLst/>
              <a:gdLst/>
              <a:ahLst/>
              <a:cxnLst/>
              <a:rect l="l" t="t" r="r" b="b"/>
              <a:pathLst>
                <a:path w="1320" h="1124" extrusionOk="0">
                  <a:moveTo>
                    <a:pt x="713" y="0"/>
                  </a:moveTo>
                  <a:cubicBezTo>
                    <a:pt x="404" y="0"/>
                    <a:pt x="140" y="190"/>
                    <a:pt x="52" y="480"/>
                  </a:cubicBezTo>
                  <a:cubicBezTo>
                    <a:pt x="1" y="842"/>
                    <a:pt x="289" y="1123"/>
                    <a:pt x="608" y="1123"/>
                  </a:cubicBezTo>
                  <a:cubicBezTo>
                    <a:pt x="701" y="1123"/>
                    <a:pt x="796" y="1100"/>
                    <a:pt x="886" y="1047"/>
                  </a:cubicBezTo>
                  <a:cubicBezTo>
                    <a:pt x="1320" y="814"/>
                    <a:pt x="1287" y="213"/>
                    <a:pt x="853" y="13"/>
                  </a:cubicBezTo>
                  <a:cubicBezTo>
                    <a:pt x="806" y="4"/>
                    <a:pt x="759" y="0"/>
                    <a:pt x="7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48"/>
            <p:cNvSpPr/>
            <p:nvPr/>
          </p:nvSpPr>
          <p:spPr>
            <a:xfrm>
              <a:off x="7333889" y="2456977"/>
              <a:ext cx="74637" cy="63074"/>
            </a:xfrm>
            <a:custGeom>
              <a:avLst/>
              <a:gdLst/>
              <a:ahLst/>
              <a:cxnLst/>
              <a:rect l="l" t="t" r="r" b="b"/>
              <a:pathLst>
                <a:path w="2369" h="2002" fill="none" extrusionOk="0">
                  <a:moveTo>
                    <a:pt x="2368" y="2002"/>
                  </a:moveTo>
                  <a:cubicBezTo>
                    <a:pt x="1968" y="1"/>
                    <a:pt x="0" y="1602"/>
                    <a:pt x="467" y="1268"/>
                  </a:cubicBezTo>
                </a:path>
              </a:pathLst>
            </a:custGeom>
            <a:solidFill>
              <a:schemeClr val="accent4"/>
            </a:solid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48"/>
            <p:cNvSpPr/>
            <p:nvPr/>
          </p:nvSpPr>
          <p:spPr>
            <a:xfrm>
              <a:off x="7485211" y="2513718"/>
              <a:ext cx="74637" cy="63106"/>
            </a:xfrm>
            <a:custGeom>
              <a:avLst/>
              <a:gdLst/>
              <a:ahLst/>
              <a:cxnLst/>
              <a:rect l="l" t="t" r="r" b="b"/>
              <a:pathLst>
                <a:path w="2369" h="2003" fill="none" extrusionOk="0">
                  <a:moveTo>
                    <a:pt x="2369" y="2002"/>
                  </a:moveTo>
                  <a:cubicBezTo>
                    <a:pt x="1969" y="1"/>
                    <a:pt x="1" y="1569"/>
                    <a:pt x="468" y="1268"/>
                  </a:cubicBezTo>
                </a:path>
              </a:pathLst>
            </a:custGeom>
            <a:solidFill>
              <a:schemeClr val="accent4"/>
            </a:solid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48"/>
            <p:cNvSpPr/>
            <p:nvPr/>
          </p:nvSpPr>
          <p:spPr>
            <a:xfrm>
              <a:off x="7352793" y="2765952"/>
              <a:ext cx="95683" cy="51890"/>
            </a:xfrm>
            <a:custGeom>
              <a:avLst/>
              <a:gdLst/>
              <a:ahLst/>
              <a:cxnLst/>
              <a:rect l="l" t="t" r="r" b="b"/>
              <a:pathLst>
                <a:path w="3037" h="1647" extrusionOk="0">
                  <a:moveTo>
                    <a:pt x="1" y="1"/>
                  </a:moveTo>
                  <a:cubicBezTo>
                    <a:pt x="1" y="1"/>
                    <a:pt x="1" y="1468"/>
                    <a:pt x="1201" y="1635"/>
                  </a:cubicBezTo>
                  <a:cubicBezTo>
                    <a:pt x="1267" y="1643"/>
                    <a:pt x="1331" y="1646"/>
                    <a:pt x="1392" y="1646"/>
                  </a:cubicBezTo>
                  <a:cubicBezTo>
                    <a:pt x="2672" y="1646"/>
                    <a:pt x="3036" y="67"/>
                    <a:pt x="3036" y="67"/>
                  </a:cubicBezTo>
                  <a:lnTo>
                    <a:pt x="3036" y="67"/>
                  </a:lnTo>
                  <a:cubicBezTo>
                    <a:pt x="2604" y="139"/>
                    <a:pt x="2165" y="174"/>
                    <a:pt x="1725" y="174"/>
                  </a:cubicBezTo>
                  <a:cubicBezTo>
                    <a:pt x="1148" y="174"/>
                    <a:pt x="569" y="114"/>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48"/>
            <p:cNvSpPr/>
            <p:nvPr/>
          </p:nvSpPr>
          <p:spPr>
            <a:xfrm>
              <a:off x="8494115" y="2592451"/>
              <a:ext cx="117736" cy="73692"/>
            </a:xfrm>
            <a:custGeom>
              <a:avLst/>
              <a:gdLst/>
              <a:ahLst/>
              <a:cxnLst/>
              <a:rect l="l" t="t" r="r" b="b"/>
              <a:pathLst>
                <a:path w="3737" h="2339" extrusionOk="0">
                  <a:moveTo>
                    <a:pt x="133" y="0"/>
                  </a:moveTo>
                  <a:cubicBezTo>
                    <a:pt x="88" y="0"/>
                    <a:pt x="67" y="4"/>
                    <a:pt x="67" y="4"/>
                  </a:cubicBezTo>
                  <a:cubicBezTo>
                    <a:pt x="0" y="1405"/>
                    <a:pt x="3169" y="2339"/>
                    <a:pt x="3169" y="2339"/>
                  </a:cubicBezTo>
                  <a:lnTo>
                    <a:pt x="3736" y="1305"/>
                  </a:lnTo>
                  <a:cubicBezTo>
                    <a:pt x="1346" y="95"/>
                    <a:pt x="378" y="0"/>
                    <a:pt x="1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48"/>
            <p:cNvSpPr/>
            <p:nvPr/>
          </p:nvSpPr>
          <p:spPr>
            <a:xfrm>
              <a:off x="8569792" y="2604108"/>
              <a:ext cx="127188" cy="91524"/>
            </a:xfrm>
            <a:custGeom>
              <a:avLst/>
              <a:gdLst/>
              <a:ahLst/>
              <a:cxnLst/>
              <a:rect l="l" t="t" r="r" b="b"/>
              <a:pathLst>
                <a:path w="4037" h="2905" extrusionOk="0">
                  <a:moveTo>
                    <a:pt x="1535" y="1"/>
                  </a:moveTo>
                  <a:lnTo>
                    <a:pt x="0" y="2436"/>
                  </a:lnTo>
                  <a:cubicBezTo>
                    <a:pt x="0" y="2436"/>
                    <a:pt x="1085" y="2904"/>
                    <a:pt x="2146" y="2904"/>
                  </a:cubicBezTo>
                  <a:cubicBezTo>
                    <a:pt x="2830" y="2904"/>
                    <a:pt x="3503" y="2709"/>
                    <a:pt x="3870" y="2069"/>
                  </a:cubicBezTo>
                  <a:cubicBezTo>
                    <a:pt x="4036" y="1735"/>
                    <a:pt x="1535" y="1"/>
                    <a:pt x="15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48"/>
            <p:cNvSpPr/>
            <p:nvPr/>
          </p:nvSpPr>
          <p:spPr>
            <a:xfrm>
              <a:off x="8461538" y="2617277"/>
              <a:ext cx="211277" cy="115248"/>
            </a:xfrm>
            <a:custGeom>
              <a:avLst/>
              <a:gdLst/>
              <a:ahLst/>
              <a:cxnLst/>
              <a:rect l="l" t="t" r="r" b="b"/>
              <a:pathLst>
                <a:path w="6706" h="3658" extrusionOk="0">
                  <a:moveTo>
                    <a:pt x="170" y="1"/>
                  </a:moveTo>
                  <a:cubicBezTo>
                    <a:pt x="47" y="1"/>
                    <a:pt x="0" y="16"/>
                    <a:pt x="0" y="16"/>
                  </a:cubicBezTo>
                  <a:cubicBezTo>
                    <a:pt x="1354" y="2273"/>
                    <a:pt x="3799" y="3657"/>
                    <a:pt x="6430" y="3657"/>
                  </a:cubicBezTo>
                  <a:cubicBezTo>
                    <a:pt x="6522" y="3657"/>
                    <a:pt x="6613" y="3655"/>
                    <a:pt x="6705" y="3652"/>
                  </a:cubicBezTo>
                  <a:cubicBezTo>
                    <a:pt x="6705" y="2885"/>
                    <a:pt x="5338" y="1851"/>
                    <a:pt x="4370" y="1417"/>
                  </a:cubicBezTo>
                  <a:cubicBezTo>
                    <a:pt x="1666" y="154"/>
                    <a:pt x="551" y="1"/>
                    <a:pt x="170" y="1"/>
                  </a:cubicBezTo>
                  <a:close/>
                </a:path>
              </a:pathLst>
            </a:custGeom>
            <a:solidFill>
              <a:srgbClr val="2C1F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48"/>
            <p:cNvSpPr/>
            <p:nvPr/>
          </p:nvSpPr>
          <p:spPr>
            <a:xfrm>
              <a:off x="7870903" y="3741776"/>
              <a:ext cx="104756" cy="84593"/>
            </a:xfrm>
            <a:custGeom>
              <a:avLst/>
              <a:gdLst/>
              <a:ahLst/>
              <a:cxnLst/>
              <a:rect l="l" t="t" r="r" b="b"/>
              <a:pathLst>
                <a:path w="3325" h="2685" extrusionOk="0">
                  <a:moveTo>
                    <a:pt x="815" y="1"/>
                  </a:moveTo>
                  <a:cubicBezTo>
                    <a:pt x="569" y="1"/>
                    <a:pt x="298" y="27"/>
                    <a:pt x="1" y="83"/>
                  </a:cubicBezTo>
                  <a:cubicBezTo>
                    <a:pt x="1" y="83"/>
                    <a:pt x="835" y="2618"/>
                    <a:pt x="3270" y="2685"/>
                  </a:cubicBezTo>
                  <a:cubicBezTo>
                    <a:pt x="3270" y="2685"/>
                    <a:pt x="3325" y="1"/>
                    <a:pt x="815" y="1"/>
                  </a:cubicBezTo>
                  <a:close/>
                </a:path>
              </a:pathLst>
            </a:custGeom>
            <a:solidFill>
              <a:srgbClr val="2C1F4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48"/>
            <p:cNvSpPr/>
            <p:nvPr/>
          </p:nvSpPr>
          <p:spPr>
            <a:xfrm>
              <a:off x="7859340" y="3736451"/>
              <a:ext cx="111435" cy="89917"/>
            </a:xfrm>
            <a:custGeom>
              <a:avLst/>
              <a:gdLst/>
              <a:ahLst/>
              <a:cxnLst/>
              <a:rect l="l" t="t" r="r" b="b"/>
              <a:pathLst>
                <a:path w="3537" h="2854" extrusionOk="0">
                  <a:moveTo>
                    <a:pt x="1350" y="1"/>
                  </a:moveTo>
                  <a:cubicBezTo>
                    <a:pt x="1043" y="1"/>
                    <a:pt x="713" y="73"/>
                    <a:pt x="368" y="252"/>
                  </a:cubicBezTo>
                  <a:cubicBezTo>
                    <a:pt x="368" y="252"/>
                    <a:pt x="1" y="1720"/>
                    <a:pt x="2035" y="2854"/>
                  </a:cubicBezTo>
                  <a:lnTo>
                    <a:pt x="3537" y="1286"/>
                  </a:lnTo>
                  <a:cubicBezTo>
                    <a:pt x="3537" y="1286"/>
                    <a:pt x="2643" y="1"/>
                    <a:pt x="13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48"/>
            <p:cNvSpPr/>
            <p:nvPr/>
          </p:nvSpPr>
          <p:spPr>
            <a:xfrm>
              <a:off x="8461538" y="2592545"/>
              <a:ext cx="230180" cy="169248"/>
            </a:xfrm>
            <a:custGeom>
              <a:avLst/>
              <a:gdLst/>
              <a:ahLst/>
              <a:cxnLst/>
              <a:rect l="l" t="t" r="r" b="b"/>
              <a:pathLst>
                <a:path w="7306" h="5372" extrusionOk="0">
                  <a:moveTo>
                    <a:pt x="1101" y="1"/>
                  </a:moveTo>
                  <a:lnTo>
                    <a:pt x="0" y="1969"/>
                  </a:lnTo>
                  <a:cubicBezTo>
                    <a:pt x="634" y="3870"/>
                    <a:pt x="5638" y="5371"/>
                    <a:pt x="5638" y="5371"/>
                  </a:cubicBezTo>
                  <a:lnTo>
                    <a:pt x="7306" y="2436"/>
                  </a:lnTo>
                  <a:lnTo>
                    <a:pt x="7306" y="2436"/>
                  </a:lnTo>
                  <a:cubicBezTo>
                    <a:pt x="7137" y="2466"/>
                    <a:pt x="6961" y="2480"/>
                    <a:pt x="6780" y="2480"/>
                  </a:cubicBezTo>
                  <a:cubicBezTo>
                    <a:pt x="4388" y="2480"/>
                    <a:pt x="1101" y="1"/>
                    <a:pt x="11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48"/>
            <p:cNvSpPr/>
            <p:nvPr/>
          </p:nvSpPr>
          <p:spPr>
            <a:xfrm>
              <a:off x="7870903" y="2616710"/>
              <a:ext cx="801912" cy="1209658"/>
            </a:xfrm>
            <a:custGeom>
              <a:avLst/>
              <a:gdLst/>
              <a:ahLst/>
              <a:cxnLst/>
              <a:rect l="l" t="t" r="r" b="b"/>
              <a:pathLst>
                <a:path w="25453" h="38395" extrusionOk="0">
                  <a:moveTo>
                    <a:pt x="18747" y="1"/>
                  </a:moveTo>
                  <a:lnTo>
                    <a:pt x="1" y="35793"/>
                  </a:lnTo>
                  <a:cubicBezTo>
                    <a:pt x="1" y="35793"/>
                    <a:pt x="3003" y="36760"/>
                    <a:pt x="3270" y="38395"/>
                  </a:cubicBezTo>
                  <a:lnTo>
                    <a:pt x="25452" y="3670"/>
                  </a:lnTo>
                  <a:cubicBezTo>
                    <a:pt x="25452" y="3670"/>
                    <a:pt x="22050" y="3503"/>
                    <a:pt x="187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48"/>
            <p:cNvSpPr/>
            <p:nvPr/>
          </p:nvSpPr>
          <p:spPr>
            <a:xfrm>
              <a:off x="8555079" y="2563119"/>
              <a:ext cx="32" cy="32"/>
            </a:xfrm>
            <a:custGeom>
              <a:avLst/>
              <a:gdLst/>
              <a:ahLst/>
              <a:cxnLst/>
              <a:rect l="l" t="t" r="r" b="b"/>
              <a:pathLst>
                <a:path w="1" h="1" extrusionOk="0">
                  <a:moveTo>
                    <a:pt x="0" y="1"/>
                  </a:moveTo>
                  <a:close/>
                </a:path>
              </a:pathLst>
            </a:custGeom>
            <a:solidFill>
              <a:srgbClr val="87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48"/>
            <p:cNvSpPr/>
            <p:nvPr/>
          </p:nvSpPr>
          <p:spPr>
            <a:xfrm>
              <a:off x="7943429" y="3404287"/>
              <a:ext cx="285882" cy="341174"/>
            </a:xfrm>
            <a:custGeom>
              <a:avLst/>
              <a:gdLst/>
              <a:ahLst/>
              <a:cxnLst/>
              <a:rect l="l" t="t" r="r" b="b"/>
              <a:pathLst>
                <a:path w="9074" h="10829" extrusionOk="0">
                  <a:moveTo>
                    <a:pt x="4864" y="1"/>
                  </a:moveTo>
                  <a:cubicBezTo>
                    <a:pt x="3918" y="1"/>
                    <a:pt x="1867" y="322"/>
                    <a:pt x="1568" y="621"/>
                  </a:cubicBezTo>
                  <a:cubicBezTo>
                    <a:pt x="1201" y="955"/>
                    <a:pt x="1668" y="1655"/>
                    <a:pt x="1668" y="1655"/>
                  </a:cubicBezTo>
                  <a:cubicBezTo>
                    <a:pt x="1668" y="1655"/>
                    <a:pt x="801" y="1955"/>
                    <a:pt x="801" y="2489"/>
                  </a:cubicBezTo>
                  <a:cubicBezTo>
                    <a:pt x="801" y="2789"/>
                    <a:pt x="834" y="3090"/>
                    <a:pt x="901" y="3356"/>
                  </a:cubicBezTo>
                  <a:cubicBezTo>
                    <a:pt x="901" y="3356"/>
                    <a:pt x="875" y="3352"/>
                    <a:pt x="833" y="3352"/>
                  </a:cubicBezTo>
                  <a:cubicBezTo>
                    <a:pt x="687" y="3352"/>
                    <a:pt x="352" y="3412"/>
                    <a:pt x="300" y="3957"/>
                  </a:cubicBezTo>
                  <a:cubicBezTo>
                    <a:pt x="267" y="4324"/>
                    <a:pt x="467" y="4691"/>
                    <a:pt x="834" y="4858"/>
                  </a:cubicBezTo>
                  <a:cubicBezTo>
                    <a:pt x="834" y="4858"/>
                    <a:pt x="0" y="5224"/>
                    <a:pt x="267" y="5992"/>
                  </a:cubicBezTo>
                  <a:cubicBezTo>
                    <a:pt x="404" y="6384"/>
                    <a:pt x="1159" y="6480"/>
                    <a:pt x="1864" y="6480"/>
                  </a:cubicBezTo>
                  <a:cubicBezTo>
                    <a:pt x="2539" y="6480"/>
                    <a:pt x="3169" y="6392"/>
                    <a:pt x="3169" y="6392"/>
                  </a:cubicBezTo>
                  <a:lnTo>
                    <a:pt x="3169" y="6392"/>
                  </a:lnTo>
                  <a:cubicBezTo>
                    <a:pt x="3169" y="6392"/>
                    <a:pt x="2335" y="8360"/>
                    <a:pt x="2435" y="9094"/>
                  </a:cubicBezTo>
                  <a:cubicBezTo>
                    <a:pt x="2569" y="9828"/>
                    <a:pt x="3569" y="10828"/>
                    <a:pt x="3569" y="10828"/>
                  </a:cubicBezTo>
                  <a:lnTo>
                    <a:pt x="8306" y="10161"/>
                  </a:lnTo>
                  <a:cubicBezTo>
                    <a:pt x="8306" y="10161"/>
                    <a:pt x="9073" y="4391"/>
                    <a:pt x="8907" y="3823"/>
                  </a:cubicBezTo>
                  <a:cubicBezTo>
                    <a:pt x="8706" y="3256"/>
                    <a:pt x="5704" y="288"/>
                    <a:pt x="5304" y="54"/>
                  </a:cubicBezTo>
                  <a:cubicBezTo>
                    <a:pt x="5236" y="17"/>
                    <a:pt x="5079" y="1"/>
                    <a:pt x="4864" y="1"/>
                  </a:cubicBezTo>
                  <a:close/>
                </a:path>
              </a:pathLst>
            </a:custGeom>
            <a:solidFill>
              <a:srgbClr val="FD84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48"/>
            <p:cNvSpPr/>
            <p:nvPr/>
          </p:nvSpPr>
          <p:spPr>
            <a:xfrm>
              <a:off x="7004939" y="4011306"/>
              <a:ext cx="233331" cy="1131902"/>
            </a:xfrm>
            <a:custGeom>
              <a:avLst/>
              <a:gdLst/>
              <a:ahLst/>
              <a:cxnLst/>
              <a:rect l="l" t="t" r="r" b="b"/>
              <a:pathLst>
                <a:path w="7406" h="35927" fill="none" extrusionOk="0">
                  <a:moveTo>
                    <a:pt x="7406" y="1"/>
                  </a:moveTo>
                  <a:cubicBezTo>
                    <a:pt x="7406" y="1"/>
                    <a:pt x="1301" y="24418"/>
                    <a:pt x="0" y="35927"/>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48"/>
            <p:cNvSpPr/>
            <p:nvPr/>
          </p:nvSpPr>
          <p:spPr>
            <a:xfrm>
              <a:off x="8020145" y="3723345"/>
              <a:ext cx="219657" cy="477184"/>
            </a:xfrm>
            <a:custGeom>
              <a:avLst/>
              <a:gdLst/>
              <a:ahLst/>
              <a:cxnLst/>
              <a:rect l="l" t="t" r="r" b="b"/>
              <a:pathLst>
                <a:path w="6972" h="15146" extrusionOk="0">
                  <a:moveTo>
                    <a:pt x="5838" y="1"/>
                  </a:moveTo>
                  <a:lnTo>
                    <a:pt x="1134" y="668"/>
                  </a:lnTo>
                  <a:lnTo>
                    <a:pt x="434" y="8807"/>
                  </a:lnTo>
                  <a:lnTo>
                    <a:pt x="0" y="13711"/>
                  </a:lnTo>
                  <a:cubicBezTo>
                    <a:pt x="2269" y="14445"/>
                    <a:pt x="4604" y="14912"/>
                    <a:pt x="6972" y="15145"/>
                  </a:cubicBezTo>
                  <a:lnTo>
                    <a:pt x="6705" y="11743"/>
                  </a:lnTo>
                  <a:lnTo>
                    <a:pt x="5838" y="1"/>
                  </a:lnTo>
                  <a:close/>
                </a:path>
              </a:pathLst>
            </a:custGeom>
            <a:solidFill>
              <a:srgbClr val="FD84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48"/>
            <p:cNvSpPr/>
            <p:nvPr/>
          </p:nvSpPr>
          <p:spPr>
            <a:xfrm>
              <a:off x="8174617" y="3089641"/>
              <a:ext cx="202865" cy="176589"/>
            </a:xfrm>
            <a:custGeom>
              <a:avLst/>
              <a:gdLst/>
              <a:ahLst/>
              <a:cxnLst/>
              <a:rect l="l" t="t" r="r" b="b"/>
              <a:pathLst>
                <a:path w="6439" h="5605" extrusionOk="0">
                  <a:moveTo>
                    <a:pt x="1235" y="1"/>
                  </a:moveTo>
                  <a:lnTo>
                    <a:pt x="1" y="2336"/>
                  </a:lnTo>
                  <a:cubicBezTo>
                    <a:pt x="3136" y="5404"/>
                    <a:pt x="4971" y="5605"/>
                    <a:pt x="4971" y="5605"/>
                  </a:cubicBezTo>
                  <a:lnTo>
                    <a:pt x="6439" y="3303"/>
                  </a:lnTo>
                  <a:cubicBezTo>
                    <a:pt x="4404" y="2769"/>
                    <a:pt x="2603" y="1602"/>
                    <a:pt x="12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48"/>
            <p:cNvSpPr/>
            <p:nvPr/>
          </p:nvSpPr>
          <p:spPr>
            <a:xfrm>
              <a:off x="8029596" y="2905364"/>
              <a:ext cx="193413" cy="216885"/>
            </a:xfrm>
            <a:custGeom>
              <a:avLst/>
              <a:gdLst/>
              <a:ahLst/>
              <a:cxnLst/>
              <a:rect l="l" t="t" r="r" b="b"/>
              <a:pathLst>
                <a:path w="6139" h="6884" extrusionOk="0">
                  <a:moveTo>
                    <a:pt x="1538" y="0"/>
                  </a:moveTo>
                  <a:cubicBezTo>
                    <a:pt x="1299" y="0"/>
                    <a:pt x="1104" y="43"/>
                    <a:pt x="1001" y="146"/>
                  </a:cubicBezTo>
                  <a:cubicBezTo>
                    <a:pt x="668" y="512"/>
                    <a:pt x="1" y="1647"/>
                    <a:pt x="1035" y="3014"/>
                  </a:cubicBezTo>
                  <a:cubicBezTo>
                    <a:pt x="2069" y="4415"/>
                    <a:pt x="5404" y="6884"/>
                    <a:pt x="5404" y="6884"/>
                  </a:cubicBezTo>
                  <a:lnTo>
                    <a:pt x="5605" y="6417"/>
                  </a:lnTo>
                  <a:cubicBezTo>
                    <a:pt x="5605" y="6417"/>
                    <a:pt x="1902" y="3181"/>
                    <a:pt x="1535" y="2614"/>
                  </a:cubicBezTo>
                  <a:cubicBezTo>
                    <a:pt x="1201" y="2047"/>
                    <a:pt x="1068" y="946"/>
                    <a:pt x="1368" y="713"/>
                  </a:cubicBezTo>
                  <a:cubicBezTo>
                    <a:pt x="1446" y="643"/>
                    <a:pt x="1529" y="610"/>
                    <a:pt x="1625" y="610"/>
                  </a:cubicBezTo>
                  <a:cubicBezTo>
                    <a:pt x="1898" y="610"/>
                    <a:pt x="2279" y="878"/>
                    <a:pt x="2969" y="1346"/>
                  </a:cubicBezTo>
                  <a:cubicBezTo>
                    <a:pt x="3870" y="1947"/>
                    <a:pt x="5605" y="6417"/>
                    <a:pt x="5605" y="6417"/>
                  </a:cubicBezTo>
                  <a:lnTo>
                    <a:pt x="6138" y="6517"/>
                  </a:lnTo>
                  <a:cubicBezTo>
                    <a:pt x="6138" y="6517"/>
                    <a:pt x="4003" y="779"/>
                    <a:pt x="3303" y="446"/>
                  </a:cubicBezTo>
                  <a:cubicBezTo>
                    <a:pt x="2841" y="215"/>
                    <a:pt x="2076" y="0"/>
                    <a:pt x="153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48"/>
            <p:cNvSpPr/>
            <p:nvPr/>
          </p:nvSpPr>
          <p:spPr>
            <a:xfrm>
              <a:off x="8193552" y="2865856"/>
              <a:ext cx="126148" cy="250092"/>
            </a:xfrm>
            <a:custGeom>
              <a:avLst/>
              <a:gdLst/>
              <a:ahLst/>
              <a:cxnLst/>
              <a:rect l="l" t="t" r="r" b="b"/>
              <a:pathLst>
                <a:path w="4004" h="7938" extrusionOk="0">
                  <a:moveTo>
                    <a:pt x="2342" y="1"/>
                  </a:moveTo>
                  <a:cubicBezTo>
                    <a:pt x="1840" y="1"/>
                    <a:pt x="918" y="696"/>
                    <a:pt x="501" y="1233"/>
                  </a:cubicBezTo>
                  <a:cubicBezTo>
                    <a:pt x="0" y="1800"/>
                    <a:pt x="434" y="7904"/>
                    <a:pt x="434" y="7904"/>
                  </a:cubicBezTo>
                  <a:lnTo>
                    <a:pt x="868" y="7604"/>
                  </a:lnTo>
                  <a:cubicBezTo>
                    <a:pt x="868" y="7604"/>
                    <a:pt x="601" y="2834"/>
                    <a:pt x="1168" y="1900"/>
                  </a:cubicBezTo>
                  <a:cubicBezTo>
                    <a:pt x="1705" y="1035"/>
                    <a:pt x="1948" y="650"/>
                    <a:pt x="2280" y="650"/>
                  </a:cubicBezTo>
                  <a:cubicBezTo>
                    <a:pt x="2319" y="650"/>
                    <a:pt x="2360" y="655"/>
                    <a:pt x="2402" y="666"/>
                  </a:cubicBezTo>
                  <a:cubicBezTo>
                    <a:pt x="2769" y="766"/>
                    <a:pt x="3069" y="1800"/>
                    <a:pt x="3002" y="2467"/>
                  </a:cubicBezTo>
                  <a:cubicBezTo>
                    <a:pt x="2902" y="3134"/>
                    <a:pt x="868" y="7604"/>
                    <a:pt x="868" y="7604"/>
                  </a:cubicBezTo>
                  <a:lnTo>
                    <a:pt x="1234" y="7938"/>
                  </a:lnTo>
                  <a:cubicBezTo>
                    <a:pt x="1234" y="7938"/>
                    <a:pt x="3269" y="4335"/>
                    <a:pt x="3636" y="2634"/>
                  </a:cubicBezTo>
                  <a:cubicBezTo>
                    <a:pt x="4003" y="966"/>
                    <a:pt x="2936" y="199"/>
                    <a:pt x="2502" y="32"/>
                  </a:cubicBezTo>
                  <a:cubicBezTo>
                    <a:pt x="2456" y="10"/>
                    <a:pt x="2402" y="1"/>
                    <a:pt x="23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48"/>
            <p:cNvSpPr/>
            <p:nvPr/>
          </p:nvSpPr>
          <p:spPr>
            <a:xfrm>
              <a:off x="7988608" y="3122155"/>
              <a:ext cx="210237" cy="249178"/>
            </a:xfrm>
            <a:custGeom>
              <a:avLst/>
              <a:gdLst/>
              <a:ahLst/>
              <a:cxnLst/>
              <a:rect l="l" t="t" r="r" b="b"/>
              <a:pathLst>
                <a:path w="6673" h="7909" extrusionOk="0">
                  <a:moveTo>
                    <a:pt x="6565" y="1"/>
                  </a:moveTo>
                  <a:cubicBezTo>
                    <a:pt x="5534" y="1"/>
                    <a:pt x="4515" y="464"/>
                    <a:pt x="3870" y="1270"/>
                  </a:cubicBezTo>
                  <a:cubicBezTo>
                    <a:pt x="3136" y="2238"/>
                    <a:pt x="3036" y="3539"/>
                    <a:pt x="2469" y="4606"/>
                  </a:cubicBezTo>
                  <a:cubicBezTo>
                    <a:pt x="1935" y="5573"/>
                    <a:pt x="1068" y="6274"/>
                    <a:pt x="1" y="6607"/>
                  </a:cubicBezTo>
                  <a:cubicBezTo>
                    <a:pt x="368" y="6741"/>
                    <a:pt x="768" y="6841"/>
                    <a:pt x="1168" y="6908"/>
                  </a:cubicBezTo>
                  <a:cubicBezTo>
                    <a:pt x="1068" y="7241"/>
                    <a:pt x="968" y="7575"/>
                    <a:pt x="835" y="7908"/>
                  </a:cubicBezTo>
                  <a:cubicBezTo>
                    <a:pt x="1302" y="7842"/>
                    <a:pt x="1802" y="7675"/>
                    <a:pt x="2236" y="7408"/>
                  </a:cubicBezTo>
                  <a:cubicBezTo>
                    <a:pt x="2769" y="6908"/>
                    <a:pt x="3170" y="6240"/>
                    <a:pt x="3303" y="5507"/>
                  </a:cubicBezTo>
                  <a:cubicBezTo>
                    <a:pt x="3570" y="4473"/>
                    <a:pt x="3737" y="3438"/>
                    <a:pt x="4204" y="2504"/>
                  </a:cubicBezTo>
                  <a:cubicBezTo>
                    <a:pt x="4652" y="1639"/>
                    <a:pt x="5532" y="866"/>
                    <a:pt x="6518" y="866"/>
                  </a:cubicBezTo>
                  <a:cubicBezTo>
                    <a:pt x="6558" y="866"/>
                    <a:pt x="6598" y="867"/>
                    <a:pt x="6639" y="870"/>
                  </a:cubicBezTo>
                  <a:lnTo>
                    <a:pt x="6672" y="3"/>
                  </a:lnTo>
                  <a:cubicBezTo>
                    <a:pt x="6636" y="2"/>
                    <a:pt x="6601" y="1"/>
                    <a:pt x="65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48"/>
            <p:cNvSpPr/>
            <p:nvPr/>
          </p:nvSpPr>
          <p:spPr>
            <a:xfrm>
              <a:off x="7907701" y="3089137"/>
              <a:ext cx="299524" cy="121391"/>
            </a:xfrm>
            <a:custGeom>
              <a:avLst/>
              <a:gdLst/>
              <a:ahLst/>
              <a:cxnLst/>
              <a:rect l="l" t="t" r="r" b="b"/>
              <a:pathLst>
                <a:path w="9507" h="3853" extrusionOk="0">
                  <a:moveTo>
                    <a:pt x="7294" y="1"/>
                  </a:moveTo>
                  <a:cubicBezTo>
                    <a:pt x="7044" y="1"/>
                    <a:pt x="6791" y="28"/>
                    <a:pt x="6538" y="83"/>
                  </a:cubicBezTo>
                  <a:cubicBezTo>
                    <a:pt x="5371" y="384"/>
                    <a:pt x="4503" y="1351"/>
                    <a:pt x="3369" y="1851"/>
                  </a:cubicBezTo>
                  <a:cubicBezTo>
                    <a:pt x="2869" y="2051"/>
                    <a:pt x="2327" y="2151"/>
                    <a:pt x="1785" y="2151"/>
                  </a:cubicBezTo>
                  <a:cubicBezTo>
                    <a:pt x="1243" y="2151"/>
                    <a:pt x="701" y="2051"/>
                    <a:pt x="200" y="1851"/>
                  </a:cubicBezTo>
                  <a:lnTo>
                    <a:pt x="200" y="1851"/>
                  </a:lnTo>
                  <a:cubicBezTo>
                    <a:pt x="400" y="2185"/>
                    <a:pt x="634" y="2485"/>
                    <a:pt x="901" y="2785"/>
                  </a:cubicBezTo>
                  <a:cubicBezTo>
                    <a:pt x="634" y="3019"/>
                    <a:pt x="334" y="3219"/>
                    <a:pt x="0" y="3386"/>
                  </a:cubicBezTo>
                  <a:cubicBezTo>
                    <a:pt x="434" y="3619"/>
                    <a:pt x="934" y="3786"/>
                    <a:pt x="1434" y="3853"/>
                  </a:cubicBezTo>
                  <a:cubicBezTo>
                    <a:pt x="2168" y="3819"/>
                    <a:pt x="2902" y="3519"/>
                    <a:pt x="3469" y="3019"/>
                  </a:cubicBezTo>
                  <a:cubicBezTo>
                    <a:pt x="4303" y="2418"/>
                    <a:pt x="5070" y="1684"/>
                    <a:pt x="6038" y="1251"/>
                  </a:cubicBezTo>
                  <a:cubicBezTo>
                    <a:pt x="6463" y="1053"/>
                    <a:pt x="6951" y="939"/>
                    <a:pt x="7425" y="939"/>
                  </a:cubicBezTo>
                  <a:cubicBezTo>
                    <a:pt x="7992" y="939"/>
                    <a:pt x="8540" y="1103"/>
                    <a:pt x="8940" y="1484"/>
                  </a:cubicBezTo>
                  <a:lnTo>
                    <a:pt x="9507" y="817"/>
                  </a:lnTo>
                  <a:cubicBezTo>
                    <a:pt x="8871" y="283"/>
                    <a:pt x="8099" y="1"/>
                    <a:pt x="729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48"/>
            <p:cNvSpPr/>
            <p:nvPr/>
          </p:nvSpPr>
          <p:spPr>
            <a:xfrm>
              <a:off x="6450031" y="3193672"/>
              <a:ext cx="503428" cy="339820"/>
            </a:xfrm>
            <a:custGeom>
              <a:avLst/>
              <a:gdLst/>
              <a:ahLst/>
              <a:cxnLst/>
              <a:rect l="l" t="t" r="r" b="b"/>
              <a:pathLst>
                <a:path w="15979" h="10786" extrusionOk="0">
                  <a:moveTo>
                    <a:pt x="15979" y="1"/>
                  </a:moveTo>
                  <a:cubicBezTo>
                    <a:pt x="15978" y="1"/>
                    <a:pt x="4170" y="1369"/>
                    <a:pt x="1" y="9975"/>
                  </a:cubicBezTo>
                  <a:cubicBezTo>
                    <a:pt x="3693" y="10515"/>
                    <a:pt x="7386" y="10785"/>
                    <a:pt x="11103" y="10785"/>
                  </a:cubicBezTo>
                  <a:cubicBezTo>
                    <a:pt x="11516" y="10785"/>
                    <a:pt x="11929" y="10782"/>
                    <a:pt x="12343" y="10775"/>
                  </a:cubicBezTo>
                  <a:cubicBezTo>
                    <a:pt x="12343" y="10775"/>
                    <a:pt x="14278" y="3970"/>
                    <a:pt x="159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48"/>
            <p:cNvSpPr/>
            <p:nvPr/>
          </p:nvSpPr>
          <p:spPr>
            <a:xfrm>
              <a:off x="8020145" y="4000815"/>
              <a:ext cx="219657" cy="199714"/>
            </a:xfrm>
            <a:custGeom>
              <a:avLst/>
              <a:gdLst/>
              <a:ahLst/>
              <a:cxnLst/>
              <a:rect l="l" t="t" r="r" b="b"/>
              <a:pathLst>
                <a:path w="6972" h="6339" extrusionOk="0">
                  <a:moveTo>
                    <a:pt x="434" y="0"/>
                  </a:moveTo>
                  <a:lnTo>
                    <a:pt x="0" y="4904"/>
                  </a:lnTo>
                  <a:cubicBezTo>
                    <a:pt x="2269" y="5638"/>
                    <a:pt x="4604" y="6105"/>
                    <a:pt x="6972" y="6338"/>
                  </a:cubicBezTo>
                  <a:lnTo>
                    <a:pt x="6705" y="2902"/>
                  </a:lnTo>
                  <a:cubicBezTo>
                    <a:pt x="4537" y="2102"/>
                    <a:pt x="2435" y="1101"/>
                    <a:pt x="434" y="0"/>
                  </a:cubicBezTo>
                  <a:close/>
                </a:path>
              </a:pathLst>
            </a:custGeom>
            <a:solidFill>
              <a:srgbClr val="D9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48"/>
            <p:cNvSpPr/>
            <p:nvPr/>
          </p:nvSpPr>
          <p:spPr>
            <a:xfrm>
              <a:off x="7994909" y="3448017"/>
              <a:ext cx="138751" cy="42060"/>
            </a:xfrm>
            <a:custGeom>
              <a:avLst/>
              <a:gdLst/>
              <a:ahLst/>
              <a:cxnLst/>
              <a:rect l="l" t="t" r="r" b="b"/>
              <a:pathLst>
                <a:path w="4404" h="1335" fill="none" extrusionOk="0">
                  <a:moveTo>
                    <a:pt x="1" y="267"/>
                  </a:moveTo>
                  <a:cubicBezTo>
                    <a:pt x="1" y="267"/>
                    <a:pt x="2636" y="0"/>
                    <a:pt x="2936" y="0"/>
                  </a:cubicBezTo>
                  <a:cubicBezTo>
                    <a:pt x="3236" y="0"/>
                    <a:pt x="4404" y="1335"/>
                    <a:pt x="4404" y="1335"/>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48"/>
            <p:cNvSpPr/>
            <p:nvPr/>
          </p:nvSpPr>
          <p:spPr>
            <a:xfrm>
              <a:off x="7970744" y="3507909"/>
              <a:ext cx="140862" cy="25268"/>
            </a:xfrm>
            <a:custGeom>
              <a:avLst/>
              <a:gdLst/>
              <a:ahLst/>
              <a:cxnLst/>
              <a:rect l="l" t="t" r="r" b="b"/>
              <a:pathLst>
                <a:path w="4471" h="802" fill="none" extrusionOk="0">
                  <a:moveTo>
                    <a:pt x="1" y="67"/>
                  </a:moveTo>
                  <a:cubicBezTo>
                    <a:pt x="1" y="67"/>
                    <a:pt x="2436" y="1"/>
                    <a:pt x="3169" y="67"/>
                  </a:cubicBezTo>
                  <a:cubicBezTo>
                    <a:pt x="3670" y="134"/>
                    <a:pt x="4137" y="401"/>
                    <a:pt x="4470" y="801"/>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48"/>
            <p:cNvSpPr/>
            <p:nvPr/>
          </p:nvSpPr>
          <p:spPr>
            <a:xfrm>
              <a:off x="7968633" y="3555199"/>
              <a:ext cx="135600" cy="37870"/>
            </a:xfrm>
            <a:custGeom>
              <a:avLst/>
              <a:gdLst/>
              <a:ahLst/>
              <a:cxnLst/>
              <a:rect l="l" t="t" r="r" b="b"/>
              <a:pathLst>
                <a:path w="4304" h="1202" fill="none" extrusionOk="0">
                  <a:moveTo>
                    <a:pt x="1" y="34"/>
                  </a:moveTo>
                  <a:cubicBezTo>
                    <a:pt x="1" y="34"/>
                    <a:pt x="2469" y="1"/>
                    <a:pt x="2836" y="34"/>
                  </a:cubicBezTo>
                  <a:cubicBezTo>
                    <a:pt x="3203" y="101"/>
                    <a:pt x="4304" y="1202"/>
                    <a:pt x="4304" y="1202"/>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48"/>
            <p:cNvSpPr/>
            <p:nvPr/>
          </p:nvSpPr>
          <p:spPr>
            <a:xfrm>
              <a:off x="6439540" y="2784856"/>
              <a:ext cx="101952" cy="360519"/>
            </a:xfrm>
            <a:custGeom>
              <a:avLst/>
              <a:gdLst/>
              <a:ahLst/>
              <a:cxnLst/>
              <a:rect l="l" t="t" r="r" b="b"/>
              <a:pathLst>
                <a:path w="3236" h="11443" fill="none" extrusionOk="0">
                  <a:moveTo>
                    <a:pt x="2135" y="1"/>
                  </a:moveTo>
                  <a:cubicBezTo>
                    <a:pt x="1935" y="468"/>
                    <a:pt x="2402" y="2369"/>
                    <a:pt x="2535" y="2870"/>
                  </a:cubicBezTo>
                  <a:cubicBezTo>
                    <a:pt x="3236" y="5572"/>
                    <a:pt x="2402" y="10942"/>
                    <a:pt x="1034" y="11342"/>
                  </a:cubicBezTo>
                  <a:cubicBezTo>
                    <a:pt x="734" y="11443"/>
                    <a:pt x="0" y="10308"/>
                    <a:pt x="300" y="8741"/>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48"/>
            <p:cNvSpPr/>
            <p:nvPr/>
          </p:nvSpPr>
          <p:spPr>
            <a:xfrm>
              <a:off x="6539381" y="2865793"/>
              <a:ext cx="87239" cy="131410"/>
            </a:xfrm>
            <a:custGeom>
              <a:avLst/>
              <a:gdLst/>
              <a:ahLst/>
              <a:cxnLst/>
              <a:rect l="l" t="t" r="r" b="b"/>
              <a:pathLst>
                <a:path w="2769" h="4171" fill="none" extrusionOk="0">
                  <a:moveTo>
                    <a:pt x="0" y="1"/>
                  </a:moveTo>
                  <a:cubicBezTo>
                    <a:pt x="1368" y="1035"/>
                    <a:pt x="2335" y="2502"/>
                    <a:pt x="2769" y="4170"/>
                  </a:cubicBezTo>
                  <a:lnTo>
                    <a:pt x="2569" y="4003"/>
                  </a:ln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48"/>
            <p:cNvSpPr/>
            <p:nvPr/>
          </p:nvSpPr>
          <p:spPr>
            <a:xfrm>
              <a:off x="5699662" y="1995608"/>
              <a:ext cx="677906" cy="142972"/>
            </a:xfrm>
            <a:custGeom>
              <a:avLst/>
              <a:gdLst/>
              <a:ahLst/>
              <a:cxnLst/>
              <a:rect l="l" t="t" r="r" b="b"/>
              <a:pathLst>
                <a:path w="21517" h="4538" fill="none" extrusionOk="0">
                  <a:moveTo>
                    <a:pt x="1" y="1"/>
                  </a:moveTo>
                  <a:cubicBezTo>
                    <a:pt x="2769" y="2569"/>
                    <a:pt x="6405" y="3837"/>
                    <a:pt x="10175" y="4170"/>
                  </a:cubicBezTo>
                  <a:cubicBezTo>
                    <a:pt x="13977" y="4537"/>
                    <a:pt x="17780" y="4037"/>
                    <a:pt x="21516" y="3570"/>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48"/>
            <p:cNvSpPr/>
            <p:nvPr/>
          </p:nvSpPr>
          <p:spPr>
            <a:xfrm>
              <a:off x="7839366" y="4171071"/>
              <a:ext cx="648480" cy="163955"/>
            </a:xfrm>
            <a:custGeom>
              <a:avLst/>
              <a:gdLst/>
              <a:ahLst/>
              <a:cxnLst/>
              <a:rect l="l" t="t" r="r" b="b"/>
              <a:pathLst>
                <a:path w="20583" h="5204" fill="none" extrusionOk="0">
                  <a:moveTo>
                    <a:pt x="1" y="1935"/>
                  </a:moveTo>
                  <a:cubicBezTo>
                    <a:pt x="4671" y="3403"/>
                    <a:pt x="9574" y="4704"/>
                    <a:pt x="14478" y="5104"/>
                  </a:cubicBezTo>
                  <a:cubicBezTo>
                    <a:pt x="15278" y="5204"/>
                    <a:pt x="16079" y="5137"/>
                    <a:pt x="16880" y="4970"/>
                  </a:cubicBezTo>
                  <a:cubicBezTo>
                    <a:pt x="18881" y="4337"/>
                    <a:pt x="19915" y="1968"/>
                    <a:pt x="20582" y="0"/>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35" name="Google Shape;1235;p48"/>
            <p:cNvGrpSpPr/>
            <p:nvPr/>
          </p:nvGrpSpPr>
          <p:grpSpPr>
            <a:xfrm>
              <a:off x="6195033" y="283159"/>
              <a:ext cx="1384105" cy="1843362"/>
              <a:chOff x="6065408" y="-116"/>
              <a:chExt cx="1384105" cy="1843362"/>
            </a:xfrm>
          </p:grpSpPr>
          <p:sp>
            <p:nvSpPr>
              <p:cNvPr id="1236" name="Google Shape;1236;p48"/>
              <p:cNvSpPr/>
              <p:nvPr/>
            </p:nvSpPr>
            <p:spPr>
              <a:xfrm>
                <a:off x="6963948" y="507471"/>
                <a:ext cx="338433" cy="450908"/>
              </a:xfrm>
              <a:custGeom>
                <a:avLst/>
                <a:gdLst/>
                <a:ahLst/>
                <a:cxnLst/>
                <a:rect l="l" t="t" r="r" b="b"/>
                <a:pathLst>
                  <a:path w="10742" h="14312" extrusionOk="0">
                    <a:moveTo>
                      <a:pt x="9908" y="1"/>
                    </a:moveTo>
                    <a:cubicBezTo>
                      <a:pt x="4637" y="2503"/>
                      <a:pt x="1" y="14311"/>
                      <a:pt x="1" y="14311"/>
                    </a:cubicBezTo>
                    <a:cubicBezTo>
                      <a:pt x="1" y="14311"/>
                      <a:pt x="5905" y="13077"/>
                      <a:pt x="7039" y="11509"/>
                    </a:cubicBezTo>
                    <a:cubicBezTo>
                      <a:pt x="8173" y="9941"/>
                      <a:pt x="10441" y="6806"/>
                      <a:pt x="10575" y="5171"/>
                    </a:cubicBezTo>
                    <a:cubicBezTo>
                      <a:pt x="10742" y="3537"/>
                      <a:pt x="9908" y="1"/>
                      <a:pt x="990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48"/>
              <p:cNvSpPr/>
              <p:nvPr/>
            </p:nvSpPr>
            <p:spPr>
              <a:xfrm>
                <a:off x="6948195" y="320423"/>
                <a:ext cx="501317" cy="825006"/>
              </a:xfrm>
              <a:custGeom>
                <a:avLst/>
                <a:gdLst/>
                <a:ahLst/>
                <a:cxnLst/>
                <a:rect l="l" t="t" r="r" b="b"/>
                <a:pathLst>
                  <a:path w="15912" h="26186" extrusionOk="0">
                    <a:moveTo>
                      <a:pt x="15711" y="0"/>
                    </a:moveTo>
                    <a:cubicBezTo>
                      <a:pt x="15711" y="0"/>
                      <a:pt x="5471" y="10808"/>
                      <a:pt x="3870" y="14811"/>
                    </a:cubicBezTo>
                    <a:cubicBezTo>
                      <a:pt x="2302" y="18780"/>
                      <a:pt x="0" y="26186"/>
                      <a:pt x="0" y="26186"/>
                    </a:cubicBezTo>
                    <a:cubicBezTo>
                      <a:pt x="334" y="26086"/>
                      <a:pt x="634" y="25885"/>
                      <a:pt x="868" y="25585"/>
                    </a:cubicBezTo>
                    <a:cubicBezTo>
                      <a:pt x="1101" y="25218"/>
                      <a:pt x="5804" y="15511"/>
                      <a:pt x="9140" y="11342"/>
                    </a:cubicBezTo>
                    <a:cubicBezTo>
                      <a:pt x="12476" y="7172"/>
                      <a:pt x="15912" y="1034"/>
                      <a:pt x="15912" y="1034"/>
                    </a:cubicBezTo>
                    <a:lnTo>
                      <a:pt x="1571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48"/>
              <p:cNvSpPr/>
              <p:nvPr/>
            </p:nvSpPr>
            <p:spPr>
              <a:xfrm>
                <a:off x="6065408" y="-116"/>
                <a:ext cx="1377804" cy="1145544"/>
              </a:xfrm>
              <a:custGeom>
                <a:avLst/>
                <a:gdLst/>
                <a:ahLst/>
                <a:cxnLst/>
                <a:rect l="l" t="t" r="r" b="b"/>
                <a:pathLst>
                  <a:path w="43732" h="36360" extrusionOk="0">
                    <a:moveTo>
                      <a:pt x="16145" y="0"/>
                    </a:moveTo>
                    <a:cubicBezTo>
                      <a:pt x="16145" y="0"/>
                      <a:pt x="13410" y="4403"/>
                      <a:pt x="11108" y="8106"/>
                    </a:cubicBezTo>
                    <a:cubicBezTo>
                      <a:pt x="9807" y="10241"/>
                      <a:pt x="8606" y="12142"/>
                      <a:pt x="8139" y="12876"/>
                    </a:cubicBezTo>
                    <a:cubicBezTo>
                      <a:pt x="6838" y="14944"/>
                      <a:pt x="0" y="24585"/>
                      <a:pt x="0" y="24585"/>
                    </a:cubicBezTo>
                    <a:cubicBezTo>
                      <a:pt x="0" y="24585"/>
                      <a:pt x="7272" y="28220"/>
                      <a:pt x="10775" y="29455"/>
                    </a:cubicBezTo>
                    <a:cubicBezTo>
                      <a:pt x="11975" y="29888"/>
                      <a:pt x="14377" y="30822"/>
                      <a:pt x="17046" y="31890"/>
                    </a:cubicBezTo>
                    <a:cubicBezTo>
                      <a:pt x="22083" y="33925"/>
                      <a:pt x="28020" y="36360"/>
                      <a:pt x="28020" y="36360"/>
                    </a:cubicBezTo>
                    <a:cubicBezTo>
                      <a:pt x="28020" y="36360"/>
                      <a:pt x="29288" y="33291"/>
                      <a:pt x="31122" y="29688"/>
                    </a:cubicBezTo>
                    <a:cubicBezTo>
                      <a:pt x="31790" y="28354"/>
                      <a:pt x="32590" y="26920"/>
                      <a:pt x="33391" y="25552"/>
                    </a:cubicBezTo>
                    <a:cubicBezTo>
                      <a:pt x="33724" y="24985"/>
                      <a:pt x="34091" y="24418"/>
                      <a:pt x="34458" y="23884"/>
                    </a:cubicBezTo>
                    <a:cubicBezTo>
                      <a:pt x="35192" y="22750"/>
                      <a:pt x="36059" y="21449"/>
                      <a:pt x="36993" y="20115"/>
                    </a:cubicBezTo>
                    <a:cubicBezTo>
                      <a:pt x="40162" y="15378"/>
                      <a:pt x="43731" y="10208"/>
                      <a:pt x="43731" y="10208"/>
                    </a:cubicBezTo>
                    <a:cubicBezTo>
                      <a:pt x="41530" y="8807"/>
                      <a:pt x="39228" y="7639"/>
                      <a:pt x="36827" y="6705"/>
                    </a:cubicBezTo>
                    <a:cubicBezTo>
                      <a:pt x="35959" y="6405"/>
                      <a:pt x="34291" y="5838"/>
                      <a:pt x="32257" y="5171"/>
                    </a:cubicBezTo>
                    <a:lnTo>
                      <a:pt x="28354" y="3903"/>
                    </a:lnTo>
                    <a:lnTo>
                      <a:pt x="26019" y="3169"/>
                    </a:lnTo>
                    <a:cubicBezTo>
                      <a:pt x="20949" y="1535"/>
                      <a:pt x="16145" y="0"/>
                      <a:pt x="161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48"/>
              <p:cNvSpPr/>
              <p:nvPr/>
            </p:nvSpPr>
            <p:spPr>
              <a:xfrm>
                <a:off x="6415372" y="-116"/>
                <a:ext cx="630585" cy="1145544"/>
              </a:xfrm>
              <a:custGeom>
                <a:avLst/>
                <a:gdLst/>
                <a:ahLst/>
                <a:cxnLst/>
                <a:rect l="l" t="t" r="r" b="b"/>
                <a:pathLst>
                  <a:path w="20015" h="36360" extrusionOk="0">
                    <a:moveTo>
                      <a:pt x="5037" y="0"/>
                    </a:moveTo>
                    <a:cubicBezTo>
                      <a:pt x="5037" y="0"/>
                      <a:pt x="2302" y="4403"/>
                      <a:pt x="0" y="8139"/>
                    </a:cubicBezTo>
                    <a:cubicBezTo>
                      <a:pt x="2502" y="15912"/>
                      <a:pt x="4470" y="23851"/>
                      <a:pt x="5938" y="31890"/>
                    </a:cubicBezTo>
                    <a:cubicBezTo>
                      <a:pt x="10975" y="33925"/>
                      <a:pt x="16912" y="36360"/>
                      <a:pt x="16912" y="36360"/>
                    </a:cubicBezTo>
                    <a:cubicBezTo>
                      <a:pt x="16912" y="36360"/>
                      <a:pt x="18180" y="33291"/>
                      <a:pt x="20014" y="29722"/>
                    </a:cubicBezTo>
                    <a:cubicBezTo>
                      <a:pt x="18213" y="20882"/>
                      <a:pt x="17279" y="11842"/>
                      <a:pt x="14911" y="3169"/>
                    </a:cubicBezTo>
                    <a:cubicBezTo>
                      <a:pt x="9841" y="1535"/>
                      <a:pt x="5037" y="0"/>
                      <a:pt x="50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48"/>
              <p:cNvSpPr/>
              <p:nvPr/>
            </p:nvSpPr>
            <p:spPr>
              <a:xfrm>
                <a:off x="6958686" y="122851"/>
                <a:ext cx="272240" cy="682065"/>
              </a:xfrm>
              <a:custGeom>
                <a:avLst/>
                <a:gdLst/>
                <a:ahLst/>
                <a:cxnLst/>
                <a:rect l="l" t="t" r="r" b="b"/>
                <a:pathLst>
                  <a:path w="8641" h="21649" extrusionOk="0">
                    <a:moveTo>
                      <a:pt x="1" y="0"/>
                    </a:moveTo>
                    <a:lnTo>
                      <a:pt x="1202" y="5037"/>
                    </a:lnTo>
                    <a:cubicBezTo>
                      <a:pt x="1769" y="7339"/>
                      <a:pt x="2336" y="9640"/>
                      <a:pt x="2769" y="11975"/>
                    </a:cubicBezTo>
                    <a:cubicBezTo>
                      <a:pt x="3070" y="13710"/>
                      <a:pt x="3303" y="15411"/>
                      <a:pt x="3703" y="17112"/>
                    </a:cubicBezTo>
                    <a:cubicBezTo>
                      <a:pt x="4070" y="18647"/>
                      <a:pt x="4504" y="20148"/>
                      <a:pt x="5038" y="21649"/>
                    </a:cubicBezTo>
                    <a:cubicBezTo>
                      <a:pt x="5371" y="21082"/>
                      <a:pt x="5738" y="20515"/>
                      <a:pt x="6105" y="19981"/>
                    </a:cubicBezTo>
                    <a:cubicBezTo>
                      <a:pt x="6839" y="18847"/>
                      <a:pt x="7706" y="17546"/>
                      <a:pt x="8640" y="16212"/>
                    </a:cubicBezTo>
                    <a:cubicBezTo>
                      <a:pt x="8373" y="14811"/>
                      <a:pt x="8107" y="13443"/>
                      <a:pt x="7773" y="12042"/>
                    </a:cubicBezTo>
                    <a:cubicBezTo>
                      <a:pt x="7473" y="10774"/>
                      <a:pt x="7106" y="9474"/>
                      <a:pt x="6639" y="8239"/>
                    </a:cubicBezTo>
                    <a:cubicBezTo>
                      <a:pt x="6272" y="7272"/>
                      <a:pt x="5805" y="6338"/>
                      <a:pt x="5405" y="5371"/>
                    </a:cubicBezTo>
                    <a:cubicBezTo>
                      <a:pt x="4804" y="4036"/>
                      <a:pt x="4304" y="2669"/>
                      <a:pt x="3904" y="1268"/>
                    </a:cubicBezTo>
                    <a:lnTo>
                      <a:pt x="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48"/>
              <p:cNvSpPr/>
              <p:nvPr/>
            </p:nvSpPr>
            <p:spPr>
              <a:xfrm>
                <a:off x="6563543" y="551611"/>
                <a:ext cx="251194" cy="1002635"/>
              </a:xfrm>
              <a:custGeom>
                <a:avLst/>
                <a:gdLst/>
                <a:ahLst/>
                <a:cxnLst/>
                <a:rect l="l" t="t" r="r" b="b"/>
                <a:pathLst>
                  <a:path w="7973" h="31824" fill="none" extrusionOk="0">
                    <a:moveTo>
                      <a:pt x="5538" y="1"/>
                    </a:moveTo>
                    <a:cubicBezTo>
                      <a:pt x="4570" y="5538"/>
                      <a:pt x="1" y="17013"/>
                      <a:pt x="201" y="18080"/>
                    </a:cubicBezTo>
                    <a:cubicBezTo>
                      <a:pt x="468" y="19548"/>
                      <a:pt x="7072" y="25719"/>
                      <a:pt x="7973" y="31824"/>
                    </a:cubicBezTo>
                  </a:path>
                </a:pathLst>
              </a:custGeom>
              <a:solidFill>
                <a:schemeClr val="lt1"/>
              </a:solidFill>
              <a:ln w="108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48"/>
              <p:cNvSpPr/>
              <p:nvPr/>
            </p:nvSpPr>
            <p:spPr>
              <a:xfrm>
                <a:off x="6697001" y="469381"/>
                <a:ext cx="117736" cy="115122"/>
              </a:xfrm>
              <a:custGeom>
                <a:avLst/>
                <a:gdLst/>
                <a:ahLst/>
                <a:cxnLst/>
                <a:rect l="l" t="t" r="r" b="b"/>
                <a:pathLst>
                  <a:path w="3737" h="3654" extrusionOk="0">
                    <a:moveTo>
                      <a:pt x="2327" y="0"/>
                    </a:moveTo>
                    <a:cubicBezTo>
                      <a:pt x="1760" y="0"/>
                      <a:pt x="1116" y="327"/>
                      <a:pt x="668" y="910"/>
                    </a:cubicBezTo>
                    <a:cubicBezTo>
                      <a:pt x="1" y="1810"/>
                      <a:pt x="1" y="2911"/>
                      <a:pt x="668" y="3411"/>
                    </a:cubicBezTo>
                    <a:cubicBezTo>
                      <a:pt x="876" y="3576"/>
                      <a:pt x="1134" y="3654"/>
                      <a:pt x="1411" y="3654"/>
                    </a:cubicBezTo>
                    <a:cubicBezTo>
                      <a:pt x="1978" y="3654"/>
                      <a:pt x="2622" y="3327"/>
                      <a:pt x="3070" y="2744"/>
                    </a:cubicBezTo>
                    <a:cubicBezTo>
                      <a:pt x="3737" y="1877"/>
                      <a:pt x="3737" y="743"/>
                      <a:pt x="3070" y="242"/>
                    </a:cubicBezTo>
                    <a:cubicBezTo>
                      <a:pt x="2862" y="78"/>
                      <a:pt x="2603" y="0"/>
                      <a:pt x="23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48"/>
              <p:cNvSpPr/>
              <p:nvPr/>
            </p:nvSpPr>
            <p:spPr>
              <a:xfrm>
                <a:off x="6722237" y="1477844"/>
                <a:ext cx="201825" cy="365402"/>
              </a:xfrm>
              <a:custGeom>
                <a:avLst/>
                <a:gdLst/>
                <a:ahLst/>
                <a:cxnLst/>
                <a:rect l="l" t="t" r="r" b="b"/>
                <a:pathLst>
                  <a:path w="6406" h="11598" extrusionOk="0">
                    <a:moveTo>
                      <a:pt x="3693" y="1"/>
                    </a:moveTo>
                    <a:cubicBezTo>
                      <a:pt x="2425" y="1"/>
                      <a:pt x="1101" y="690"/>
                      <a:pt x="1101" y="690"/>
                    </a:cubicBezTo>
                    <a:cubicBezTo>
                      <a:pt x="2502" y="3025"/>
                      <a:pt x="2536" y="5960"/>
                      <a:pt x="1168" y="8329"/>
                    </a:cubicBezTo>
                    <a:cubicBezTo>
                      <a:pt x="801" y="8963"/>
                      <a:pt x="334" y="9596"/>
                      <a:pt x="0" y="10264"/>
                    </a:cubicBezTo>
                    <a:cubicBezTo>
                      <a:pt x="301" y="10364"/>
                      <a:pt x="668" y="10397"/>
                      <a:pt x="934" y="10530"/>
                    </a:cubicBezTo>
                    <a:cubicBezTo>
                      <a:pt x="1401" y="9663"/>
                      <a:pt x="1935" y="8829"/>
                      <a:pt x="2469" y="8029"/>
                    </a:cubicBezTo>
                    <a:lnTo>
                      <a:pt x="2469" y="8029"/>
                    </a:lnTo>
                    <a:cubicBezTo>
                      <a:pt x="2602" y="8963"/>
                      <a:pt x="2569" y="9897"/>
                      <a:pt x="2369" y="10797"/>
                    </a:cubicBezTo>
                    <a:cubicBezTo>
                      <a:pt x="2369" y="10823"/>
                      <a:pt x="2350" y="10867"/>
                      <a:pt x="2326" y="10902"/>
                    </a:cubicBezTo>
                    <a:lnTo>
                      <a:pt x="2326" y="10902"/>
                    </a:lnTo>
                    <a:lnTo>
                      <a:pt x="2202" y="10864"/>
                    </a:lnTo>
                    <a:lnTo>
                      <a:pt x="2202" y="10864"/>
                    </a:lnTo>
                    <a:cubicBezTo>
                      <a:pt x="2202" y="10931"/>
                      <a:pt x="2269" y="10931"/>
                      <a:pt x="2302" y="10931"/>
                    </a:cubicBezTo>
                    <a:cubicBezTo>
                      <a:pt x="2310" y="10923"/>
                      <a:pt x="2318" y="10913"/>
                      <a:pt x="2326" y="10902"/>
                    </a:cubicBezTo>
                    <a:lnTo>
                      <a:pt x="2326" y="10902"/>
                    </a:lnTo>
                    <a:lnTo>
                      <a:pt x="3503" y="11264"/>
                    </a:lnTo>
                    <a:cubicBezTo>
                      <a:pt x="3636" y="10697"/>
                      <a:pt x="3736" y="10130"/>
                      <a:pt x="3736" y="9563"/>
                    </a:cubicBezTo>
                    <a:cubicBezTo>
                      <a:pt x="4170" y="10097"/>
                      <a:pt x="4137" y="10897"/>
                      <a:pt x="4103" y="11598"/>
                    </a:cubicBezTo>
                    <a:cubicBezTo>
                      <a:pt x="4291" y="11571"/>
                      <a:pt x="4436" y="11479"/>
                      <a:pt x="4590" y="11479"/>
                    </a:cubicBezTo>
                    <a:cubicBezTo>
                      <a:pt x="4627" y="11479"/>
                      <a:pt x="4665" y="11485"/>
                      <a:pt x="4704" y="11498"/>
                    </a:cubicBezTo>
                    <a:cubicBezTo>
                      <a:pt x="4771" y="10964"/>
                      <a:pt x="4771" y="10397"/>
                      <a:pt x="4737" y="9863"/>
                    </a:cubicBezTo>
                    <a:lnTo>
                      <a:pt x="4737" y="9863"/>
                    </a:lnTo>
                    <a:cubicBezTo>
                      <a:pt x="5204" y="10230"/>
                      <a:pt x="5504" y="10831"/>
                      <a:pt x="5504" y="11464"/>
                    </a:cubicBezTo>
                    <a:cubicBezTo>
                      <a:pt x="5838" y="11264"/>
                      <a:pt x="6172" y="10997"/>
                      <a:pt x="6405" y="10664"/>
                    </a:cubicBezTo>
                    <a:cubicBezTo>
                      <a:pt x="5738" y="9063"/>
                      <a:pt x="5404" y="4159"/>
                      <a:pt x="5438" y="3492"/>
                    </a:cubicBezTo>
                    <a:cubicBezTo>
                      <a:pt x="5504" y="1757"/>
                      <a:pt x="4070" y="23"/>
                      <a:pt x="4070" y="23"/>
                    </a:cubicBezTo>
                    <a:cubicBezTo>
                      <a:pt x="3946" y="8"/>
                      <a:pt x="3819" y="1"/>
                      <a:pt x="369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48"/>
              <p:cNvSpPr/>
              <p:nvPr/>
            </p:nvSpPr>
            <p:spPr>
              <a:xfrm>
                <a:off x="6734839" y="1398671"/>
                <a:ext cx="62035" cy="53181"/>
              </a:xfrm>
              <a:custGeom>
                <a:avLst/>
                <a:gdLst/>
                <a:ahLst/>
                <a:cxnLst/>
                <a:rect l="l" t="t" r="r" b="b"/>
                <a:pathLst>
                  <a:path w="1969" h="1688" extrusionOk="0">
                    <a:moveTo>
                      <a:pt x="1135" y="1"/>
                    </a:moveTo>
                    <a:cubicBezTo>
                      <a:pt x="368" y="1"/>
                      <a:pt x="1" y="901"/>
                      <a:pt x="534" y="1435"/>
                    </a:cubicBezTo>
                    <a:cubicBezTo>
                      <a:pt x="708" y="1609"/>
                      <a:pt x="921" y="1687"/>
                      <a:pt x="1129" y="1687"/>
                    </a:cubicBezTo>
                    <a:cubicBezTo>
                      <a:pt x="1559" y="1687"/>
                      <a:pt x="1969" y="1352"/>
                      <a:pt x="1969" y="835"/>
                    </a:cubicBezTo>
                    <a:cubicBezTo>
                      <a:pt x="1969" y="368"/>
                      <a:pt x="1569" y="1"/>
                      <a:pt x="11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48"/>
              <p:cNvSpPr/>
              <p:nvPr/>
            </p:nvSpPr>
            <p:spPr>
              <a:xfrm>
                <a:off x="6772677" y="1502734"/>
                <a:ext cx="106174" cy="50472"/>
              </a:xfrm>
              <a:custGeom>
                <a:avLst/>
                <a:gdLst/>
                <a:ahLst/>
                <a:cxnLst/>
                <a:rect l="l" t="t" r="r" b="b"/>
                <a:pathLst>
                  <a:path w="3370" h="1602" extrusionOk="0">
                    <a:moveTo>
                      <a:pt x="3003" y="0"/>
                    </a:moveTo>
                    <a:cubicBezTo>
                      <a:pt x="1935" y="0"/>
                      <a:pt x="901" y="300"/>
                      <a:pt x="1" y="834"/>
                    </a:cubicBezTo>
                    <a:lnTo>
                      <a:pt x="267" y="1601"/>
                    </a:lnTo>
                    <a:cubicBezTo>
                      <a:pt x="1235" y="1068"/>
                      <a:pt x="2269" y="767"/>
                      <a:pt x="3370" y="701"/>
                    </a:cubicBezTo>
                    <a:lnTo>
                      <a:pt x="300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12"/>
        <p:cNvGrpSpPr/>
        <p:nvPr/>
      </p:nvGrpSpPr>
      <p:grpSpPr>
        <a:xfrm>
          <a:off x="0" y="0"/>
          <a:ext cx="0" cy="0"/>
          <a:chOff x="0" y="0"/>
          <a:chExt cx="0" cy="0"/>
        </a:xfrm>
      </p:grpSpPr>
      <p:sp>
        <p:nvSpPr>
          <p:cNvPr id="1613" name="Google Shape;1613;p57"/>
          <p:cNvSpPr txBox="1">
            <a:spLocks noGrp="1"/>
          </p:cNvSpPr>
          <p:nvPr>
            <p:ph type="subTitle" idx="1"/>
          </p:nvPr>
        </p:nvSpPr>
        <p:spPr>
          <a:xfrm>
            <a:off x="864075" y="3661997"/>
            <a:ext cx="2397300" cy="58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Jupiter is the biggest planet of them all</a:t>
            </a:r>
            <a:endParaRPr/>
          </a:p>
        </p:txBody>
      </p:sp>
      <p:sp>
        <p:nvSpPr>
          <p:cNvPr id="1614" name="Google Shape;1614;p57"/>
          <p:cNvSpPr txBox="1">
            <a:spLocks noGrp="1"/>
          </p:cNvSpPr>
          <p:nvPr>
            <p:ph type="title"/>
          </p:nvPr>
        </p:nvSpPr>
        <p:spPr>
          <a:xfrm>
            <a:off x="864075" y="3215364"/>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Jupiter</a:t>
            </a:r>
            <a:endParaRPr/>
          </a:p>
        </p:txBody>
      </p:sp>
      <p:sp>
        <p:nvSpPr>
          <p:cNvPr id="1615" name="Google Shape;1615;p57"/>
          <p:cNvSpPr txBox="1">
            <a:spLocks noGrp="1"/>
          </p:cNvSpPr>
          <p:nvPr>
            <p:ph type="subTitle" idx="2"/>
          </p:nvPr>
        </p:nvSpPr>
        <p:spPr>
          <a:xfrm>
            <a:off x="3373349" y="3128597"/>
            <a:ext cx="2397300" cy="58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It’s composed of hydrogen and helium</a:t>
            </a:r>
            <a:endParaRPr/>
          </a:p>
        </p:txBody>
      </p:sp>
      <p:sp>
        <p:nvSpPr>
          <p:cNvPr id="1616" name="Google Shape;1616;p57"/>
          <p:cNvSpPr txBox="1">
            <a:spLocks noGrp="1"/>
          </p:cNvSpPr>
          <p:nvPr>
            <p:ph type="title" idx="3"/>
          </p:nvPr>
        </p:nvSpPr>
        <p:spPr>
          <a:xfrm>
            <a:off x="3373350" y="2681964"/>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Saturn</a:t>
            </a:r>
            <a:endParaRPr/>
          </a:p>
        </p:txBody>
      </p:sp>
      <p:sp>
        <p:nvSpPr>
          <p:cNvPr id="1617" name="Google Shape;1617;p57"/>
          <p:cNvSpPr txBox="1">
            <a:spLocks noGrp="1"/>
          </p:cNvSpPr>
          <p:nvPr>
            <p:ph type="subTitle" idx="4"/>
          </p:nvPr>
        </p:nvSpPr>
        <p:spPr>
          <a:xfrm>
            <a:off x="5882623" y="2595197"/>
            <a:ext cx="2397300" cy="58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It’s the farthest planet from the Sun</a:t>
            </a:r>
            <a:endParaRPr/>
          </a:p>
        </p:txBody>
      </p:sp>
      <p:sp>
        <p:nvSpPr>
          <p:cNvPr id="1618" name="Google Shape;1618;p57"/>
          <p:cNvSpPr txBox="1">
            <a:spLocks noGrp="1"/>
          </p:cNvSpPr>
          <p:nvPr>
            <p:ph type="title" idx="5"/>
          </p:nvPr>
        </p:nvSpPr>
        <p:spPr>
          <a:xfrm>
            <a:off x="5882625" y="2148564"/>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Neptune</a:t>
            </a:r>
            <a:endParaRPr/>
          </a:p>
        </p:txBody>
      </p:sp>
      <p:sp>
        <p:nvSpPr>
          <p:cNvPr id="1619" name="Google Shape;1619;p57"/>
          <p:cNvSpPr txBox="1">
            <a:spLocks noGrp="1"/>
          </p:cNvSpPr>
          <p:nvPr>
            <p:ph type="title" idx="6"/>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Awards</a:t>
            </a:r>
            <a:endParaRPr/>
          </a:p>
        </p:txBody>
      </p:sp>
      <p:sp>
        <p:nvSpPr>
          <p:cNvPr id="1620" name="Google Shape;1620;p57"/>
          <p:cNvSpPr/>
          <p:nvPr/>
        </p:nvSpPr>
        <p:spPr>
          <a:xfrm rot="10800000" flipH="1">
            <a:off x="4045111" y="1602511"/>
            <a:ext cx="1334693" cy="961528"/>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57"/>
          <p:cNvSpPr/>
          <p:nvPr/>
        </p:nvSpPr>
        <p:spPr>
          <a:xfrm flipH="1">
            <a:off x="1556418" y="2148563"/>
            <a:ext cx="1012622" cy="916997"/>
          </a:xfrm>
          <a:custGeom>
            <a:avLst/>
            <a:gdLst/>
            <a:ahLst/>
            <a:cxnLst/>
            <a:rect l="l" t="t" r="r" b="b"/>
            <a:pathLst>
              <a:path w="21126" h="19131" extrusionOk="0">
                <a:moveTo>
                  <a:pt x="11859" y="1"/>
                </a:moveTo>
                <a:cubicBezTo>
                  <a:pt x="11346" y="1"/>
                  <a:pt x="10837" y="18"/>
                  <a:pt x="10335" y="49"/>
                </a:cubicBezTo>
                <a:lnTo>
                  <a:pt x="9727" y="80"/>
                </a:lnTo>
                <a:cubicBezTo>
                  <a:pt x="7144" y="232"/>
                  <a:pt x="3952" y="505"/>
                  <a:pt x="2159" y="2420"/>
                </a:cubicBezTo>
                <a:cubicBezTo>
                  <a:pt x="973" y="3697"/>
                  <a:pt x="913" y="6007"/>
                  <a:pt x="639" y="7648"/>
                </a:cubicBezTo>
                <a:cubicBezTo>
                  <a:pt x="244" y="9776"/>
                  <a:pt x="31" y="11934"/>
                  <a:pt x="1" y="14092"/>
                </a:cubicBezTo>
                <a:cubicBezTo>
                  <a:pt x="1" y="17040"/>
                  <a:pt x="1429" y="18347"/>
                  <a:pt x="4256" y="18591"/>
                </a:cubicBezTo>
                <a:cubicBezTo>
                  <a:pt x="6749" y="18834"/>
                  <a:pt x="9241" y="19016"/>
                  <a:pt x="11733" y="19077"/>
                </a:cubicBezTo>
                <a:cubicBezTo>
                  <a:pt x="12504" y="19089"/>
                  <a:pt x="13299" y="19131"/>
                  <a:pt x="14093" y="19131"/>
                </a:cubicBezTo>
                <a:cubicBezTo>
                  <a:pt x="15272" y="19131"/>
                  <a:pt x="16449" y="19039"/>
                  <a:pt x="17539" y="18621"/>
                </a:cubicBezTo>
                <a:cubicBezTo>
                  <a:pt x="19332" y="17892"/>
                  <a:pt x="20062" y="16098"/>
                  <a:pt x="20305" y="14244"/>
                </a:cubicBezTo>
                <a:cubicBezTo>
                  <a:pt x="20609" y="11934"/>
                  <a:pt x="20700" y="9594"/>
                  <a:pt x="20943" y="7253"/>
                </a:cubicBezTo>
                <a:cubicBezTo>
                  <a:pt x="21126" y="5247"/>
                  <a:pt x="20883" y="2998"/>
                  <a:pt x="19028" y="1812"/>
                </a:cubicBezTo>
                <a:cubicBezTo>
                  <a:pt x="16935" y="425"/>
                  <a:pt x="14359" y="1"/>
                  <a:pt x="118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57"/>
          <p:cNvSpPr/>
          <p:nvPr/>
        </p:nvSpPr>
        <p:spPr>
          <a:xfrm>
            <a:off x="6574955" y="1062713"/>
            <a:ext cx="1012622" cy="916997"/>
          </a:xfrm>
          <a:custGeom>
            <a:avLst/>
            <a:gdLst/>
            <a:ahLst/>
            <a:cxnLst/>
            <a:rect l="l" t="t" r="r" b="b"/>
            <a:pathLst>
              <a:path w="21126" h="19131" extrusionOk="0">
                <a:moveTo>
                  <a:pt x="11859" y="1"/>
                </a:moveTo>
                <a:cubicBezTo>
                  <a:pt x="11346" y="1"/>
                  <a:pt x="10837" y="18"/>
                  <a:pt x="10335" y="49"/>
                </a:cubicBezTo>
                <a:lnTo>
                  <a:pt x="9727" y="80"/>
                </a:lnTo>
                <a:cubicBezTo>
                  <a:pt x="7144" y="232"/>
                  <a:pt x="3952" y="505"/>
                  <a:pt x="2159" y="2420"/>
                </a:cubicBezTo>
                <a:cubicBezTo>
                  <a:pt x="973" y="3697"/>
                  <a:pt x="913" y="6007"/>
                  <a:pt x="639" y="7648"/>
                </a:cubicBezTo>
                <a:cubicBezTo>
                  <a:pt x="244" y="9776"/>
                  <a:pt x="31" y="11934"/>
                  <a:pt x="1" y="14092"/>
                </a:cubicBezTo>
                <a:cubicBezTo>
                  <a:pt x="1" y="17040"/>
                  <a:pt x="1429" y="18347"/>
                  <a:pt x="4256" y="18591"/>
                </a:cubicBezTo>
                <a:cubicBezTo>
                  <a:pt x="6749" y="18834"/>
                  <a:pt x="9241" y="19016"/>
                  <a:pt x="11733" y="19077"/>
                </a:cubicBezTo>
                <a:cubicBezTo>
                  <a:pt x="12504" y="19089"/>
                  <a:pt x="13299" y="19131"/>
                  <a:pt x="14093" y="19131"/>
                </a:cubicBezTo>
                <a:cubicBezTo>
                  <a:pt x="15272" y="19131"/>
                  <a:pt x="16449" y="19039"/>
                  <a:pt x="17539" y="18621"/>
                </a:cubicBezTo>
                <a:cubicBezTo>
                  <a:pt x="19332" y="17892"/>
                  <a:pt x="20062" y="16098"/>
                  <a:pt x="20305" y="14244"/>
                </a:cubicBezTo>
                <a:cubicBezTo>
                  <a:pt x="20609" y="11934"/>
                  <a:pt x="20700" y="9594"/>
                  <a:pt x="20943" y="7253"/>
                </a:cubicBezTo>
                <a:cubicBezTo>
                  <a:pt x="21126" y="5247"/>
                  <a:pt x="20883" y="2998"/>
                  <a:pt x="19028" y="1812"/>
                </a:cubicBezTo>
                <a:cubicBezTo>
                  <a:pt x="16935" y="425"/>
                  <a:pt x="14359" y="1"/>
                  <a:pt x="118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23" name="Google Shape;1623;p57"/>
          <p:cNvGrpSpPr/>
          <p:nvPr/>
        </p:nvGrpSpPr>
        <p:grpSpPr>
          <a:xfrm>
            <a:off x="1789448" y="2328807"/>
            <a:ext cx="546584" cy="556498"/>
            <a:chOff x="-62148800" y="3377700"/>
            <a:chExt cx="311125" cy="316750"/>
          </a:xfrm>
        </p:grpSpPr>
        <p:sp>
          <p:nvSpPr>
            <p:cNvPr id="1624" name="Google Shape;1624;p57"/>
            <p:cNvSpPr/>
            <p:nvPr/>
          </p:nvSpPr>
          <p:spPr>
            <a:xfrm>
              <a:off x="-62085775" y="3653375"/>
              <a:ext cx="185875" cy="41075"/>
            </a:xfrm>
            <a:custGeom>
              <a:avLst/>
              <a:gdLst/>
              <a:ahLst/>
              <a:cxnLst/>
              <a:rect l="l" t="t" r="r" b="b"/>
              <a:pathLst>
                <a:path w="7435" h="1643" extrusionOk="0">
                  <a:moveTo>
                    <a:pt x="819" y="1"/>
                  </a:moveTo>
                  <a:cubicBezTo>
                    <a:pt x="347" y="1"/>
                    <a:pt x="0" y="347"/>
                    <a:pt x="0" y="851"/>
                  </a:cubicBezTo>
                  <a:lnTo>
                    <a:pt x="0" y="1229"/>
                  </a:lnTo>
                  <a:cubicBezTo>
                    <a:pt x="0" y="1481"/>
                    <a:pt x="189" y="1639"/>
                    <a:pt x="410" y="1639"/>
                  </a:cubicBezTo>
                  <a:lnTo>
                    <a:pt x="7026" y="1639"/>
                  </a:lnTo>
                  <a:cubicBezTo>
                    <a:pt x="7044" y="1641"/>
                    <a:pt x="7062" y="1642"/>
                    <a:pt x="7080" y="1642"/>
                  </a:cubicBezTo>
                  <a:cubicBezTo>
                    <a:pt x="7300" y="1642"/>
                    <a:pt x="7435" y="1463"/>
                    <a:pt x="7435" y="1229"/>
                  </a:cubicBezTo>
                  <a:lnTo>
                    <a:pt x="7435" y="851"/>
                  </a:lnTo>
                  <a:cubicBezTo>
                    <a:pt x="7435" y="379"/>
                    <a:pt x="7089" y="1"/>
                    <a:pt x="661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57"/>
            <p:cNvSpPr/>
            <p:nvPr/>
          </p:nvSpPr>
          <p:spPr>
            <a:xfrm>
              <a:off x="-62148800" y="3377700"/>
              <a:ext cx="311125" cy="254425"/>
            </a:xfrm>
            <a:custGeom>
              <a:avLst/>
              <a:gdLst/>
              <a:ahLst/>
              <a:cxnLst/>
              <a:rect l="l" t="t" r="r" b="b"/>
              <a:pathLst>
                <a:path w="12445" h="10177" extrusionOk="0">
                  <a:moveTo>
                    <a:pt x="11626" y="1608"/>
                  </a:moveTo>
                  <a:lnTo>
                    <a:pt x="11626" y="2899"/>
                  </a:lnTo>
                  <a:cubicBezTo>
                    <a:pt x="11626" y="3939"/>
                    <a:pt x="10807" y="4853"/>
                    <a:pt x="9767" y="4916"/>
                  </a:cubicBezTo>
                  <a:cubicBezTo>
                    <a:pt x="9893" y="4538"/>
                    <a:pt x="9956" y="4128"/>
                    <a:pt x="9956" y="3718"/>
                  </a:cubicBezTo>
                  <a:lnTo>
                    <a:pt x="9956" y="1608"/>
                  </a:lnTo>
                  <a:close/>
                  <a:moveTo>
                    <a:pt x="2521" y="1639"/>
                  </a:moveTo>
                  <a:lnTo>
                    <a:pt x="2521" y="3718"/>
                  </a:lnTo>
                  <a:cubicBezTo>
                    <a:pt x="2521" y="4160"/>
                    <a:pt x="2616" y="4538"/>
                    <a:pt x="2710" y="4947"/>
                  </a:cubicBezTo>
                  <a:cubicBezTo>
                    <a:pt x="1702" y="4853"/>
                    <a:pt x="883" y="4002"/>
                    <a:pt x="883" y="2899"/>
                  </a:cubicBezTo>
                  <a:lnTo>
                    <a:pt x="883" y="1639"/>
                  </a:lnTo>
                  <a:close/>
                  <a:moveTo>
                    <a:pt x="6176" y="1576"/>
                  </a:moveTo>
                  <a:cubicBezTo>
                    <a:pt x="6333" y="1576"/>
                    <a:pt x="6491" y="1671"/>
                    <a:pt x="6554" y="1828"/>
                  </a:cubicBezTo>
                  <a:lnTo>
                    <a:pt x="6932" y="2647"/>
                  </a:lnTo>
                  <a:lnTo>
                    <a:pt x="7845" y="2773"/>
                  </a:lnTo>
                  <a:cubicBezTo>
                    <a:pt x="8003" y="2805"/>
                    <a:pt x="8129" y="2899"/>
                    <a:pt x="8160" y="3025"/>
                  </a:cubicBezTo>
                  <a:cubicBezTo>
                    <a:pt x="8349" y="3214"/>
                    <a:pt x="8318" y="3403"/>
                    <a:pt x="8192" y="3466"/>
                  </a:cubicBezTo>
                  <a:lnTo>
                    <a:pt x="7530" y="4097"/>
                  </a:lnTo>
                  <a:lnTo>
                    <a:pt x="7688" y="5010"/>
                  </a:lnTo>
                  <a:cubicBezTo>
                    <a:pt x="7719" y="5168"/>
                    <a:pt x="7656" y="5325"/>
                    <a:pt x="7530" y="5420"/>
                  </a:cubicBezTo>
                  <a:cubicBezTo>
                    <a:pt x="7452" y="5459"/>
                    <a:pt x="7363" y="5486"/>
                    <a:pt x="7268" y="5486"/>
                  </a:cubicBezTo>
                  <a:cubicBezTo>
                    <a:pt x="7210" y="5486"/>
                    <a:pt x="7149" y="5475"/>
                    <a:pt x="7089" y="5451"/>
                  </a:cubicBezTo>
                  <a:lnTo>
                    <a:pt x="6270" y="5010"/>
                  </a:lnTo>
                  <a:lnTo>
                    <a:pt x="5451" y="5451"/>
                  </a:lnTo>
                  <a:cubicBezTo>
                    <a:pt x="5380" y="5480"/>
                    <a:pt x="5309" y="5495"/>
                    <a:pt x="5241" y="5495"/>
                  </a:cubicBezTo>
                  <a:cubicBezTo>
                    <a:pt x="5158" y="5495"/>
                    <a:pt x="5079" y="5472"/>
                    <a:pt x="5010" y="5420"/>
                  </a:cubicBezTo>
                  <a:cubicBezTo>
                    <a:pt x="4884" y="5325"/>
                    <a:pt x="4821" y="5168"/>
                    <a:pt x="4852" y="5010"/>
                  </a:cubicBezTo>
                  <a:lnTo>
                    <a:pt x="5010" y="4097"/>
                  </a:lnTo>
                  <a:lnTo>
                    <a:pt x="4348" y="3466"/>
                  </a:lnTo>
                  <a:cubicBezTo>
                    <a:pt x="4222" y="3340"/>
                    <a:pt x="4191" y="3214"/>
                    <a:pt x="4222" y="3025"/>
                  </a:cubicBezTo>
                  <a:cubicBezTo>
                    <a:pt x="4254" y="2899"/>
                    <a:pt x="4411" y="2773"/>
                    <a:pt x="4537" y="2773"/>
                  </a:cubicBezTo>
                  <a:lnTo>
                    <a:pt x="5451" y="2647"/>
                  </a:lnTo>
                  <a:lnTo>
                    <a:pt x="5829" y="1828"/>
                  </a:lnTo>
                  <a:cubicBezTo>
                    <a:pt x="5924" y="1671"/>
                    <a:pt x="6018" y="1576"/>
                    <a:pt x="6176" y="1576"/>
                  </a:cubicBezTo>
                  <a:close/>
                  <a:moveTo>
                    <a:pt x="2931" y="1"/>
                  </a:moveTo>
                  <a:cubicBezTo>
                    <a:pt x="2679" y="1"/>
                    <a:pt x="2521" y="190"/>
                    <a:pt x="2521" y="410"/>
                  </a:cubicBezTo>
                  <a:lnTo>
                    <a:pt x="2521" y="852"/>
                  </a:lnTo>
                  <a:lnTo>
                    <a:pt x="442" y="852"/>
                  </a:lnTo>
                  <a:cubicBezTo>
                    <a:pt x="190" y="852"/>
                    <a:pt x="1" y="1041"/>
                    <a:pt x="1" y="1230"/>
                  </a:cubicBezTo>
                  <a:lnTo>
                    <a:pt x="1" y="2899"/>
                  </a:lnTo>
                  <a:cubicBezTo>
                    <a:pt x="1" y="4506"/>
                    <a:pt x="1292" y="5766"/>
                    <a:pt x="2931" y="5766"/>
                  </a:cubicBezTo>
                  <a:lnTo>
                    <a:pt x="3120" y="5766"/>
                  </a:lnTo>
                  <a:cubicBezTo>
                    <a:pt x="3561" y="6428"/>
                    <a:pt x="4222" y="6932"/>
                    <a:pt x="4978" y="7216"/>
                  </a:cubicBezTo>
                  <a:lnTo>
                    <a:pt x="4978" y="8507"/>
                  </a:lnTo>
                  <a:cubicBezTo>
                    <a:pt x="4506" y="8507"/>
                    <a:pt x="4128" y="8854"/>
                    <a:pt x="4128" y="9358"/>
                  </a:cubicBezTo>
                  <a:lnTo>
                    <a:pt x="4128" y="10177"/>
                  </a:lnTo>
                  <a:lnTo>
                    <a:pt x="8286" y="10177"/>
                  </a:lnTo>
                  <a:lnTo>
                    <a:pt x="8286" y="9358"/>
                  </a:lnTo>
                  <a:cubicBezTo>
                    <a:pt x="8286" y="8885"/>
                    <a:pt x="7908" y="8507"/>
                    <a:pt x="7436" y="8507"/>
                  </a:cubicBezTo>
                  <a:lnTo>
                    <a:pt x="7436" y="7216"/>
                  </a:lnTo>
                  <a:cubicBezTo>
                    <a:pt x="8192" y="6932"/>
                    <a:pt x="8854" y="6428"/>
                    <a:pt x="9295" y="5766"/>
                  </a:cubicBezTo>
                  <a:lnTo>
                    <a:pt x="9484" y="5766"/>
                  </a:lnTo>
                  <a:cubicBezTo>
                    <a:pt x="11122" y="5766"/>
                    <a:pt x="12414" y="4475"/>
                    <a:pt x="12414" y="2899"/>
                  </a:cubicBezTo>
                  <a:lnTo>
                    <a:pt x="12414" y="1230"/>
                  </a:lnTo>
                  <a:cubicBezTo>
                    <a:pt x="12445" y="978"/>
                    <a:pt x="12288" y="852"/>
                    <a:pt x="12067" y="852"/>
                  </a:cubicBezTo>
                  <a:lnTo>
                    <a:pt x="9956" y="852"/>
                  </a:lnTo>
                  <a:lnTo>
                    <a:pt x="9956" y="410"/>
                  </a:lnTo>
                  <a:cubicBezTo>
                    <a:pt x="9956" y="158"/>
                    <a:pt x="9767" y="1"/>
                    <a:pt x="95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26" name="Google Shape;1626;p57"/>
          <p:cNvSpPr/>
          <p:nvPr/>
        </p:nvSpPr>
        <p:spPr>
          <a:xfrm>
            <a:off x="4303377" y="1832699"/>
            <a:ext cx="556291" cy="556806"/>
          </a:xfrm>
          <a:custGeom>
            <a:avLst/>
            <a:gdLst/>
            <a:ahLst/>
            <a:cxnLst/>
            <a:rect l="l" t="t" r="r" b="b"/>
            <a:pathLst>
              <a:path w="12666" h="12677" extrusionOk="0">
                <a:moveTo>
                  <a:pt x="8916" y="1639"/>
                </a:moveTo>
                <a:cubicBezTo>
                  <a:pt x="9137" y="1639"/>
                  <a:pt x="9294" y="1828"/>
                  <a:pt x="9294" y="2048"/>
                </a:cubicBezTo>
                <a:cubicBezTo>
                  <a:pt x="9294" y="2269"/>
                  <a:pt x="9105" y="2458"/>
                  <a:pt x="8916" y="2458"/>
                </a:cubicBezTo>
                <a:lnTo>
                  <a:pt x="3655" y="2458"/>
                </a:lnTo>
                <a:cubicBezTo>
                  <a:pt x="3434" y="2458"/>
                  <a:pt x="3245" y="2269"/>
                  <a:pt x="3245" y="2048"/>
                </a:cubicBezTo>
                <a:cubicBezTo>
                  <a:pt x="3245" y="1796"/>
                  <a:pt x="3434" y="1639"/>
                  <a:pt x="3655" y="1639"/>
                </a:cubicBezTo>
                <a:close/>
                <a:moveTo>
                  <a:pt x="10555" y="3245"/>
                </a:moveTo>
                <a:cubicBezTo>
                  <a:pt x="10807" y="3245"/>
                  <a:pt x="10964" y="3434"/>
                  <a:pt x="10964" y="3686"/>
                </a:cubicBezTo>
                <a:cubicBezTo>
                  <a:pt x="10964" y="3939"/>
                  <a:pt x="10807" y="4128"/>
                  <a:pt x="10555" y="4128"/>
                </a:cubicBezTo>
                <a:lnTo>
                  <a:pt x="2017" y="4128"/>
                </a:lnTo>
                <a:cubicBezTo>
                  <a:pt x="1765" y="4128"/>
                  <a:pt x="1607" y="3939"/>
                  <a:pt x="1607" y="3686"/>
                </a:cubicBezTo>
                <a:cubicBezTo>
                  <a:pt x="1607" y="3434"/>
                  <a:pt x="1828" y="3245"/>
                  <a:pt x="2017" y="3245"/>
                </a:cubicBezTo>
                <a:close/>
                <a:moveTo>
                  <a:pt x="6711" y="5766"/>
                </a:moveTo>
                <a:cubicBezTo>
                  <a:pt x="7593" y="5766"/>
                  <a:pt x="8349" y="6522"/>
                  <a:pt x="8349" y="7436"/>
                </a:cubicBezTo>
                <a:cubicBezTo>
                  <a:pt x="8349" y="8349"/>
                  <a:pt x="7593" y="9074"/>
                  <a:pt x="6711" y="9074"/>
                </a:cubicBezTo>
                <a:cubicBezTo>
                  <a:pt x="5797" y="9074"/>
                  <a:pt x="5041" y="8349"/>
                  <a:pt x="5041" y="7436"/>
                </a:cubicBezTo>
                <a:cubicBezTo>
                  <a:pt x="5041" y="6522"/>
                  <a:pt x="5797" y="5766"/>
                  <a:pt x="6711" y="5766"/>
                </a:cubicBezTo>
                <a:close/>
                <a:moveTo>
                  <a:pt x="2048" y="0"/>
                </a:moveTo>
                <a:cubicBezTo>
                  <a:pt x="1828" y="0"/>
                  <a:pt x="1670" y="189"/>
                  <a:pt x="1670" y="378"/>
                </a:cubicBezTo>
                <a:cubicBezTo>
                  <a:pt x="1670" y="1040"/>
                  <a:pt x="1103" y="1639"/>
                  <a:pt x="410" y="1639"/>
                </a:cubicBezTo>
                <a:cubicBezTo>
                  <a:pt x="158" y="1639"/>
                  <a:pt x="0" y="1828"/>
                  <a:pt x="0" y="2048"/>
                </a:cubicBezTo>
                <a:lnTo>
                  <a:pt x="0" y="6994"/>
                </a:lnTo>
                <a:cubicBezTo>
                  <a:pt x="0" y="7247"/>
                  <a:pt x="189" y="7404"/>
                  <a:pt x="410" y="7404"/>
                </a:cubicBezTo>
                <a:cubicBezTo>
                  <a:pt x="1072" y="7404"/>
                  <a:pt x="1670" y="7940"/>
                  <a:pt x="1670" y="8601"/>
                </a:cubicBezTo>
                <a:cubicBezTo>
                  <a:pt x="1670" y="8853"/>
                  <a:pt x="1859" y="9042"/>
                  <a:pt x="2048" y="9042"/>
                </a:cubicBezTo>
                <a:lnTo>
                  <a:pt x="4884" y="9042"/>
                </a:lnTo>
                <a:lnTo>
                  <a:pt x="5073" y="9231"/>
                </a:lnTo>
                <a:lnTo>
                  <a:pt x="5073" y="12224"/>
                </a:lnTo>
                <a:cubicBezTo>
                  <a:pt x="5073" y="12468"/>
                  <a:pt x="5298" y="12654"/>
                  <a:pt x="5517" y="12654"/>
                </a:cubicBezTo>
                <a:cubicBezTo>
                  <a:pt x="5581" y="12654"/>
                  <a:pt x="5645" y="12638"/>
                  <a:pt x="5703" y="12602"/>
                </a:cubicBezTo>
                <a:lnTo>
                  <a:pt x="6743" y="11909"/>
                </a:lnTo>
                <a:lnTo>
                  <a:pt x="7782" y="12602"/>
                </a:lnTo>
                <a:cubicBezTo>
                  <a:pt x="7850" y="12653"/>
                  <a:pt x="7926" y="12676"/>
                  <a:pt x="8002" y="12676"/>
                </a:cubicBezTo>
                <a:cubicBezTo>
                  <a:pt x="8210" y="12676"/>
                  <a:pt x="8412" y="12501"/>
                  <a:pt x="8412" y="12224"/>
                </a:cubicBezTo>
                <a:lnTo>
                  <a:pt x="8412" y="9231"/>
                </a:lnTo>
                <a:lnTo>
                  <a:pt x="8601" y="9042"/>
                </a:lnTo>
                <a:lnTo>
                  <a:pt x="10618" y="9042"/>
                </a:lnTo>
                <a:cubicBezTo>
                  <a:pt x="10838" y="9042"/>
                  <a:pt x="10996" y="8853"/>
                  <a:pt x="10996" y="8601"/>
                </a:cubicBezTo>
                <a:cubicBezTo>
                  <a:pt x="10996" y="7940"/>
                  <a:pt x="11563" y="7404"/>
                  <a:pt x="12224" y="7404"/>
                </a:cubicBezTo>
                <a:cubicBezTo>
                  <a:pt x="12445" y="7404"/>
                  <a:pt x="12665" y="7184"/>
                  <a:pt x="12665" y="6994"/>
                </a:cubicBezTo>
                <a:lnTo>
                  <a:pt x="12665" y="2048"/>
                </a:lnTo>
                <a:cubicBezTo>
                  <a:pt x="12602" y="1796"/>
                  <a:pt x="12445" y="1639"/>
                  <a:pt x="12224" y="1639"/>
                </a:cubicBezTo>
                <a:cubicBezTo>
                  <a:pt x="11531" y="1639"/>
                  <a:pt x="10996" y="1103"/>
                  <a:pt x="10996" y="378"/>
                </a:cubicBezTo>
                <a:cubicBezTo>
                  <a:pt x="10996" y="158"/>
                  <a:pt x="10807" y="0"/>
                  <a:pt x="105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27" name="Google Shape;1627;p57"/>
          <p:cNvGrpSpPr/>
          <p:nvPr/>
        </p:nvGrpSpPr>
        <p:grpSpPr>
          <a:xfrm>
            <a:off x="6815471" y="1255401"/>
            <a:ext cx="531575" cy="531605"/>
            <a:chOff x="3860400" y="3955025"/>
            <a:chExt cx="296175" cy="296175"/>
          </a:xfrm>
        </p:grpSpPr>
        <p:sp>
          <p:nvSpPr>
            <p:cNvPr id="1628" name="Google Shape;1628;p57"/>
            <p:cNvSpPr/>
            <p:nvPr/>
          </p:nvSpPr>
          <p:spPr>
            <a:xfrm>
              <a:off x="3973825" y="3955025"/>
              <a:ext cx="68525" cy="68550"/>
            </a:xfrm>
            <a:custGeom>
              <a:avLst/>
              <a:gdLst/>
              <a:ahLst/>
              <a:cxnLst/>
              <a:rect l="l" t="t" r="r" b="b"/>
              <a:pathLst>
                <a:path w="2741" h="2742" extrusionOk="0">
                  <a:moveTo>
                    <a:pt x="1355" y="1"/>
                  </a:moveTo>
                  <a:cubicBezTo>
                    <a:pt x="630" y="1"/>
                    <a:pt x="0" y="631"/>
                    <a:pt x="0" y="1387"/>
                  </a:cubicBezTo>
                  <a:cubicBezTo>
                    <a:pt x="0" y="2112"/>
                    <a:pt x="630" y="2742"/>
                    <a:pt x="1355" y="2742"/>
                  </a:cubicBezTo>
                  <a:cubicBezTo>
                    <a:pt x="2111" y="2742"/>
                    <a:pt x="2741" y="2112"/>
                    <a:pt x="2741" y="1387"/>
                  </a:cubicBezTo>
                  <a:cubicBezTo>
                    <a:pt x="2741" y="631"/>
                    <a:pt x="2142" y="1"/>
                    <a:pt x="13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57"/>
            <p:cNvSpPr/>
            <p:nvPr/>
          </p:nvSpPr>
          <p:spPr>
            <a:xfrm>
              <a:off x="3947025" y="4021975"/>
              <a:ext cx="122125" cy="71700"/>
            </a:xfrm>
            <a:custGeom>
              <a:avLst/>
              <a:gdLst/>
              <a:ahLst/>
              <a:cxnLst/>
              <a:rect l="l" t="t" r="r" b="b"/>
              <a:pathLst>
                <a:path w="4885" h="2868" extrusionOk="0">
                  <a:moveTo>
                    <a:pt x="820" y="1"/>
                  </a:moveTo>
                  <a:cubicBezTo>
                    <a:pt x="316" y="442"/>
                    <a:pt x="1" y="1104"/>
                    <a:pt x="1" y="1797"/>
                  </a:cubicBezTo>
                  <a:lnTo>
                    <a:pt x="1" y="2521"/>
                  </a:lnTo>
                  <a:cubicBezTo>
                    <a:pt x="1" y="2710"/>
                    <a:pt x="158" y="2868"/>
                    <a:pt x="347" y="2868"/>
                  </a:cubicBezTo>
                  <a:lnTo>
                    <a:pt x="4506" y="2868"/>
                  </a:lnTo>
                  <a:cubicBezTo>
                    <a:pt x="4727" y="2868"/>
                    <a:pt x="4884" y="2710"/>
                    <a:pt x="4884" y="2521"/>
                  </a:cubicBezTo>
                  <a:lnTo>
                    <a:pt x="4884" y="1860"/>
                  </a:lnTo>
                  <a:cubicBezTo>
                    <a:pt x="4884" y="1135"/>
                    <a:pt x="4569" y="473"/>
                    <a:pt x="4034" y="32"/>
                  </a:cubicBezTo>
                  <a:cubicBezTo>
                    <a:pt x="3655" y="473"/>
                    <a:pt x="3120" y="788"/>
                    <a:pt x="2427" y="788"/>
                  </a:cubicBezTo>
                  <a:cubicBezTo>
                    <a:pt x="1797" y="788"/>
                    <a:pt x="1198" y="473"/>
                    <a:pt x="82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57"/>
            <p:cNvSpPr/>
            <p:nvPr/>
          </p:nvSpPr>
          <p:spPr>
            <a:xfrm>
              <a:off x="4086450" y="4145650"/>
              <a:ext cx="70125" cy="104775"/>
            </a:xfrm>
            <a:custGeom>
              <a:avLst/>
              <a:gdLst/>
              <a:ahLst/>
              <a:cxnLst/>
              <a:rect l="l" t="t" r="r" b="b"/>
              <a:pathLst>
                <a:path w="2805" h="4191" extrusionOk="0">
                  <a:moveTo>
                    <a:pt x="0" y="0"/>
                  </a:moveTo>
                  <a:lnTo>
                    <a:pt x="0" y="4190"/>
                  </a:lnTo>
                  <a:lnTo>
                    <a:pt x="2458" y="4190"/>
                  </a:lnTo>
                  <a:cubicBezTo>
                    <a:pt x="2647" y="4190"/>
                    <a:pt x="2804" y="4033"/>
                    <a:pt x="2804" y="3844"/>
                  </a:cubicBezTo>
                  <a:lnTo>
                    <a:pt x="2804" y="315"/>
                  </a:lnTo>
                  <a:cubicBezTo>
                    <a:pt x="2773" y="158"/>
                    <a:pt x="2647" y="0"/>
                    <a:pt x="245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57"/>
            <p:cNvSpPr/>
            <p:nvPr/>
          </p:nvSpPr>
          <p:spPr>
            <a:xfrm>
              <a:off x="3860400" y="4180300"/>
              <a:ext cx="70125" cy="70125"/>
            </a:xfrm>
            <a:custGeom>
              <a:avLst/>
              <a:gdLst/>
              <a:ahLst/>
              <a:cxnLst/>
              <a:rect l="l" t="t" r="r" b="b"/>
              <a:pathLst>
                <a:path w="2805" h="2805" extrusionOk="0">
                  <a:moveTo>
                    <a:pt x="347" y="0"/>
                  </a:moveTo>
                  <a:cubicBezTo>
                    <a:pt x="158" y="0"/>
                    <a:pt x="0" y="189"/>
                    <a:pt x="0" y="347"/>
                  </a:cubicBezTo>
                  <a:lnTo>
                    <a:pt x="0" y="2458"/>
                  </a:lnTo>
                  <a:cubicBezTo>
                    <a:pt x="0" y="2678"/>
                    <a:pt x="158" y="2804"/>
                    <a:pt x="347" y="2804"/>
                  </a:cubicBezTo>
                  <a:lnTo>
                    <a:pt x="2804" y="2804"/>
                  </a:lnTo>
                  <a:lnTo>
                    <a:pt x="280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57"/>
            <p:cNvSpPr/>
            <p:nvPr/>
          </p:nvSpPr>
          <p:spPr>
            <a:xfrm>
              <a:off x="3947025" y="4111775"/>
              <a:ext cx="122125" cy="139425"/>
            </a:xfrm>
            <a:custGeom>
              <a:avLst/>
              <a:gdLst/>
              <a:ahLst/>
              <a:cxnLst/>
              <a:rect l="l" t="t" r="r" b="b"/>
              <a:pathLst>
                <a:path w="4885" h="5577" extrusionOk="0">
                  <a:moveTo>
                    <a:pt x="2466" y="1377"/>
                  </a:moveTo>
                  <a:cubicBezTo>
                    <a:pt x="2522" y="1377"/>
                    <a:pt x="2582" y="1392"/>
                    <a:pt x="2647" y="1418"/>
                  </a:cubicBezTo>
                  <a:cubicBezTo>
                    <a:pt x="2742" y="1450"/>
                    <a:pt x="2836" y="1607"/>
                    <a:pt x="2836" y="1733"/>
                  </a:cubicBezTo>
                  <a:lnTo>
                    <a:pt x="2836" y="3497"/>
                  </a:lnTo>
                  <a:lnTo>
                    <a:pt x="3183" y="3497"/>
                  </a:lnTo>
                  <a:cubicBezTo>
                    <a:pt x="3372" y="3497"/>
                    <a:pt x="3529" y="3655"/>
                    <a:pt x="3529" y="3844"/>
                  </a:cubicBezTo>
                  <a:cubicBezTo>
                    <a:pt x="3529" y="4033"/>
                    <a:pt x="3340" y="4159"/>
                    <a:pt x="3151" y="4159"/>
                  </a:cubicBezTo>
                  <a:lnTo>
                    <a:pt x="1765" y="4159"/>
                  </a:lnTo>
                  <a:cubicBezTo>
                    <a:pt x="1576" y="4159"/>
                    <a:pt x="1419" y="4002"/>
                    <a:pt x="1419" y="3812"/>
                  </a:cubicBezTo>
                  <a:cubicBezTo>
                    <a:pt x="1419" y="3623"/>
                    <a:pt x="1576" y="3466"/>
                    <a:pt x="1765" y="3466"/>
                  </a:cubicBezTo>
                  <a:lnTo>
                    <a:pt x="2112" y="3466"/>
                  </a:lnTo>
                  <a:lnTo>
                    <a:pt x="2112" y="2552"/>
                  </a:lnTo>
                  <a:lnTo>
                    <a:pt x="1986" y="2678"/>
                  </a:lnTo>
                  <a:cubicBezTo>
                    <a:pt x="1938" y="2726"/>
                    <a:pt x="1852" y="2749"/>
                    <a:pt x="1765" y="2749"/>
                  </a:cubicBezTo>
                  <a:cubicBezTo>
                    <a:pt x="1679" y="2749"/>
                    <a:pt x="1592" y="2726"/>
                    <a:pt x="1545" y="2678"/>
                  </a:cubicBezTo>
                  <a:cubicBezTo>
                    <a:pt x="1419" y="2552"/>
                    <a:pt x="1419" y="2300"/>
                    <a:pt x="1545" y="2206"/>
                  </a:cubicBezTo>
                  <a:lnTo>
                    <a:pt x="2238" y="1481"/>
                  </a:lnTo>
                  <a:cubicBezTo>
                    <a:pt x="2312" y="1407"/>
                    <a:pt x="2385" y="1377"/>
                    <a:pt x="2466" y="1377"/>
                  </a:cubicBezTo>
                  <a:close/>
                  <a:moveTo>
                    <a:pt x="347" y="0"/>
                  </a:moveTo>
                  <a:cubicBezTo>
                    <a:pt x="158" y="0"/>
                    <a:pt x="1" y="158"/>
                    <a:pt x="1" y="347"/>
                  </a:cubicBezTo>
                  <a:lnTo>
                    <a:pt x="1" y="5577"/>
                  </a:lnTo>
                  <a:lnTo>
                    <a:pt x="4853" y="5577"/>
                  </a:lnTo>
                  <a:cubicBezTo>
                    <a:pt x="4884" y="3245"/>
                    <a:pt x="4884" y="2678"/>
                    <a:pt x="4884" y="347"/>
                  </a:cubicBezTo>
                  <a:cubicBezTo>
                    <a:pt x="4884" y="158"/>
                    <a:pt x="4727" y="0"/>
                    <a:pt x="453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36"/>
        <p:cNvGrpSpPr/>
        <p:nvPr/>
      </p:nvGrpSpPr>
      <p:grpSpPr>
        <a:xfrm>
          <a:off x="0" y="0"/>
          <a:ext cx="0" cy="0"/>
          <a:chOff x="0" y="0"/>
          <a:chExt cx="0" cy="0"/>
        </a:xfrm>
      </p:grpSpPr>
      <p:sp>
        <p:nvSpPr>
          <p:cNvPr id="1637" name="Google Shape;1637;p58"/>
          <p:cNvSpPr txBox="1">
            <a:spLocks noGrp="1"/>
          </p:cNvSpPr>
          <p:nvPr>
            <p:ph type="title"/>
          </p:nvPr>
        </p:nvSpPr>
        <p:spPr>
          <a:xfrm>
            <a:off x="1719000" y="1147650"/>
            <a:ext cx="5706000" cy="284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Awesome words</a:t>
            </a:r>
            <a:endParaRPr/>
          </a:p>
        </p:txBody>
      </p:sp>
      <p:grpSp>
        <p:nvGrpSpPr>
          <p:cNvPr id="1638" name="Google Shape;1638;p58"/>
          <p:cNvGrpSpPr/>
          <p:nvPr/>
        </p:nvGrpSpPr>
        <p:grpSpPr>
          <a:xfrm>
            <a:off x="6753228" y="2945946"/>
            <a:ext cx="738764" cy="2407990"/>
            <a:chOff x="6720375" y="6639900"/>
            <a:chExt cx="602925" cy="1965225"/>
          </a:xfrm>
        </p:grpSpPr>
        <p:sp>
          <p:nvSpPr>
            <p:cNvPr id="1639" name="Google Shape;1639;p58"/>
            <p:cNvSpPr/>
            <p:nvPr/>
          </p:nvSpPr>
          <p:spPr>
            <a:xfrm>
              <a:off x="6829925" y="6639900"/>
              <a:ext cx="398600" cy="623600"/>
            </a:xfrm>
            <a:custGeom>
              <a:avLst/>
              <a:gdLst/>
              <a:ahLst/>
              <a:cxnLst/>
              <a:rect l="l" t="t" r="r" b="b"/>
              <a:pathLst>
                <a:path w="15944" h="24944" extrusionOk="0">
                  <a:moveTo>
                    <a:pt x="7137" y="1"/>
                  </a:moveTo>
                  <a:cubicBezTo>
                    <a:pt x="6913" y="1"/>
                    <a:pt x="6687" y="254"/>
                    <a:pt x="6480" y="854"/>
                  </a:cubicBezTo>
                  <a:cubicBezTo>
                    <a:pt x="5674" y="3219"/>
                    <a:pt x="6453" y="10264"/>
                    <a:pt x="6453" y="10264"/>
                  </a:cubicBezTo>
                  <a:lnTo>
                    <a:pt x="6050" y="10425"/>
                  </a:lnTo>
                  <a:cubicBezTo>
                    <a:pt x="6050" y="10425"/>
                    <a:pt x="4087" y="4026"/>
                    <a:pt x="3308" y="3246"/>
                  </a:cubicBezTo>
                  <a:cubicBezTo>
                    <a:pt x="3106" y="3045"/>
                    <a:pt x="2898" y="2936"/>
                    <a:pt x="2713" y="2936"/>
                  </a:cubicBezTo>
                  <a:cubicBezTo>
                    <a:pt x="2182" y="2936"/>
                    <a:pt x="1828" y="3823"/>
                    <a:pt x="2286" y="5935"/>
                  </a:cubicBezTo>
                  <a:cubicBezTo>
                    <a:pt x="2877" y="8785"/>
                    <a:pt x="4383" y="13329"/>
                    <a:pt x="4383" y="13329"/>
                  </a:cubicBezTo>
                  <a:cubicBezTo>
                    <a:pt x="4383" y="13329"/>
                    <a:pt x="2507" y="12421"/>
                    <a:pt x="1208" y="12421"/>
                  </a:cubicBezTo>
                  <a:cubicBezTo>
                    <a:pt x="559" y="12421"/>
                    <a:pt x="54" y="12648"/>
                    <a:pt x="1" y="13329"/>
                  </a:cubicBezTo>
                  <a:cubicBezTo>
                    <a:pt x="1" y="13329"/>
                    <a:pt x="3254" y="16071"/>
                    <a:pt x="3765" y="16582"/>
                  </a:cubicBezTo>
                  <a:cubicBezTo>
                    <a:pt x="4383" y="17200"/>
                    <a:pt x="5808" y="20588"/>
                    <a:pt x="5889" y="21475"/>
                  </a:cubicBezTo>
                  <a:lnTo>
                    <a:pt x="6184" y="24943"/>
                  </a:lnTo>
                  <a:lnTo>
                    <a:pt x="12314" y="22040"/>
                  </a:lnTo>
                  <a:cubicBezTo>
                    <a:pt x="13444" y="20131"/>
                    <a:pt x="13847" y="11742"/>
                    <a:pt x="13847" y="11742"/>
                  </a:cubicBezTo>
                  <a:cubicBezTo>
                    <a:pt x="13847" y="11742"/>
                    <a:pt x="15944" y="5585"/>
                    <a:pt x="14680" y="4644"/>
                  </a:cubicBezTo>
                  <a:cubicBezTo>
                    <a:pt x="14609" y="4590"/>
                    <a:pt x="14536" y="4565"/>
                    <a:pt x="14460" y="4565"/>
                  </a:cubicBezTo>
                  <a:cubicBezTo>
                    <a:pt x="13221" y="4565"/>
                    <a:pt x="11454" y="11420"/>
                    <a:pt x="11454" y="11420"/>
                  </a:cubicBezTo>
                  <a:cubicBezTo>
                    <a:pt x="11454" y="11420"/>
                    <a:pt x="12153" y="5881"/>
                    <a:pt x="11857" y="3677"/>
                  </a:cubicBezTo>
                  <a:cubicBezTo>
                    <a:pt x="11804" y="3327"/>
                    <a:pt x="11723" y="2978"/>
                    <a:pt x="11615" y="2655"/>
                  </a:cubicBezTo>
                  <a:cubicBezTo>
                    <a:pt x="11357" y="2016"/>
                    <a:pt x="11003" y="1799"/>
                    <a:pt x="10721" y="1799"/>
                  </a:cubicBezTo>
                  <a:cubicBezTo>
                    <a:pt x="10504" y="1799"/>
                    <a:pt x="10329" y="1927"/>
                    <a:pt x="10271" y="2090"/>
                  </a:cubicBezTo>
                  <a:cubicBezTo>
                    <a:pt x="10137" y="2574"/>
                    <a:pt x="9115" y="10129"/>
                    <a:pt x="9115" y="10129"/>
                  </a:cubicBezTo>
                  <a:cubicBezTo>
                    <a:pt x="9115" y="10129"/>
                    <a:pt x="8685" y="6822"/>
                    <a:pt x="8523" y="4134"/>
                  </a:cubicBezTo>
                  <a:cubicBezTo>
                    <a:pt x="8423" y="2134"/>
                    <a:pt x="7788" y="1"/>
                    <a:pt x="7137" y="1"/>
                  </a:cubicBezTo>
                  <a:close/>
                </a:path>
              </a:pathLst>
            </a:custGeom>
            <a:solidFill>
              <a:srgbClr val="FF81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58"/>
            <p:cNvSpPr/>
            <p:nvPr/>
          </p:nvSpPr>
          <p:spPr>
            <a:xfrm>
              <a:off x="6959650" y="7045025"/>
              <a:ext cx="179500" cy="352900"/>
            </a:xfrm>
            <a:custGeom>
              <a:avLst/>
              <a:gdLst/>
              <a:ahLst/>
              <a:cxnLst/>
              <a:rect l="l" t="t" r="r" b="b"/>
              <a:pathLst>
                <a:path w="7180" h="14116" extrusionOk="0">
                  <a:moveTo>
                    <a:pt x="1" y="0"/>
                  </a:moveTo>
                  <a:lnTo>
                    <a:pt x="27" y="14008"/>
                  </a:lnTo>
                  <a:lnTo>
                    <a:pt x="7179" y="14116"/>
                  </a:lnTo>
                  <a:lnTo>
                    <a:pt x="7072" y="3684"/>
                  </a:lnTo>
                  <a:lnTo>
                    <a:pt x="1" y="0"/>
                  </a:lnTo>
                  <a:close/>
                </a:path>
              </a:pathLst>
            </a:custGeom>
            <a:solidFill>
              <a:srgbClr val="FF81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58"/>
            <p:cNvSpPr/>
            <p:nvPr/>
          </p:nvSpPr>
          <p:spPr>
            <a:xfrm>
              <a:off x="6720375" y="7269275"/>
              <a:ext cx="602925" cy="1335850"/>
            </a:xfrm>
            <a:custGeom>
              <a:avLst/>
              <a:gdLst/>
              <a:ahLst/>
              <a:cxnLst/>
              <a:rect l="l" t="t" r="r" b="b"/>
              <a:pathLst>
                <a:path w="24117" h="53434" extrusionOk="0">
                  <a:moveTo>
                    <a:pt x="22406" y="0"/>
                  </a:moveTo>
                  <a:cubicBezTo>
                    <a:pt x="21490" y="0"/>
                    <a:pt x="20239" y="434"/>
                    <a:pt x="19492" y="521"/>
                  </a:cubicBezTo>
                  <a:cubicBezTo>
                    <a:pt x="14492" y="1005"/>
                    <a:pt x="2769" y="6221"/>
                    <a:pt x="995" y="7996"/>
                  </a:cubicBezTo>
                  <a:cubicBezTo>
                    <a:pt x="511" y="8506"/>
                    <a:pt x="0" y="53433"/>
                    <a:pt x="0" y="53433"/>
                  </a:cubicBezTo>
                  <a:lnTo>
                    <a:pt x="20460" y="53433"/>
                  </a:lnTo>
                  <a:cubicBezTo>
                    <a:pt x="20460" y="53433"/>
                    <a:pt x="24117" y="2027"/>
                    <a:pt x="23472" y="521"/>
                  </a:cubicBezTo>
                  <a:cubicBezTo>
                    <a:pt x="23310" y="131"/>
                    <a:pt x="22908" y="0"/>
                    <a:pt x="2240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58"/>
            <p:cNvSpPr/>
            <p:nvPr/>
          </p:nvSpPr>
          <p:spPr>
            <a:xfrm>
              <a:off x="6738525" y="7267450"/>
              <a:ext cx="576050" cy="215925"/>
            </a:xfrm>
            <a:custGeom>
              <a:avLst/>
              <a:gdLst/>
              <a:ahLst/>
              <a:cxnLst/>
              <a:rect l="l" t="t" r="r" b="b"/>
              <a:pathLst>
                <a:path w="23042" h="8637" extrusionOk="0">
                  <a:moveTo>
                    <a:pt x="20836" y="0"/>
                  </a:moveTo>
                  <a:cubicBezTo>
                    <a:pt x="18707" y="0"/>
                    <a:pt x="14948" y="791"/>
                    <a:pt x="10808" y="2207"/>
                  </a:cubicBezTo>
                  <a:cubicBezTo>
                    <a:pt x="4651" y="4278"/>
                    <a:pt x="0" y="6912"/>
                    <a:pt x="403" y="8069"/>
                  </a:cubicBezTo>
                  <a:cubicBezTo>
                    <a:pt x="535" y="8454"/>
                    <a:pt x="1184" y="8636"/>
                    <a:pt x="2213" y="8636"/>
                  </a:cubicBezTo>
                  <a:cubicBezTo>
                    <a:pt x="4343" y="8636"/>
                    <a:pt x="8099" y="7852"/>
                    <a:pt x="12233" y="6455"/>
                  </a:cubicBezTo>
                  <a:cubicBezTo>
                    <a:pt x="18390" y="4385"/>
                    <a:pt x="23041" y="1750"/>
                    <a:pt x="22638" y="567"/>
                  </a:cubicBezTo>
                  <a:cubicBezTo>
                    <a:pt x="22507" y="183"/>
                    <a:pt x="21860" y="0"/>
                    <a:pt x="208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58"/>
            <p:cNvSpPr/>
            <p:nvPr/>
          </p:nvSpPr>
          <p:spPr>
            <a:xfrm>
              <a:off x="6737175" y="7358650"/>
              <a:ext cx="570000" cy="207325"/>
            </a:xfrm>
            <a:custGeom>
              <a:avLst/>
              <a:gdLst/>
              <a:ahLst/>
              <a:cxnLst/>
              <a:rect l="l" t="t" r="r" b="b"/>
              <a:pathLst>
                <a:path w="22800" h="8293" extrusionOk="0">
                  <a:moveTo>
                    <a:pt x="20867" y="0"/>
                  </a:moveTo>
                  <a:cubicBezTo>
                    <a:pt x="20311" y="0"/>
                    <a:pt x="19638" y="57"/>
                    <a:pt x="18847" y="173"/>
                  </a:cubicBezTo>
                  <a:cubicBezTo>
                    <a:pt x="13336" y="1087"/>
                    <a:pt x="8012" y="2888"/>
                    <a:pt x="3038" y="5496"/>
                  </a:cubicBezTo>
                  <a:cubicBezTo>
                    <a:pt x="941" y="6679"/>
                    <a:pt x="0" y="7620"/>
                    <a:pt x="215" y="8292"/>
                  </a:cubicBezTo>
                  <a:lnTo>
                    <a:pt x="538" y="8185"/>
                  </a:lnTo>
                  <a:cubicBezTo>
                    <a:pt x="404" y="7835"/>
                    <a:pt x="1049" y="7002"/>
                    <a:pt x="3200" y="5792"/>
                  </a:cubicBezTo>
                  <a:cubicBezTo>
                    <a:pt x="8120" y="3211"/>
                    <a:pt x="13416" y="1409"/>
                    <a:pt x="18901" y="495"/>
                  </a:cubicBezTo>
                  <a:cubicBezTo>
                    <a:pt x="19700" y="381"/>
                    <a:pt x="20345" y="333"/>
                    <a:pt x="20855" y="333"/>
                  </a:cubicBezTo>
                  <a:cubicBezTo>
                    <a:pt x="21906" y="333"/>
                    <a:pt x="22386" y="538"/>
                    <a:pt x="22477" y="791"/>
                  </a:cubicBezTo>
                  <a:lnTo>
                    <a:pt x="22800" y="683"/>
                  </a:lnTo>
                  <a:cubicBezTo>
                    <a:pt x="22638" y="233"/>
                    <a:pt x="21993" y="0"/>
                    <a:pt x="2086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58"/>
            <p:cNvSpPr/>
            <p:nvPr/>
          </p:nvSpPr>
          <p:spPr>
            <a:xfrm>
              <a:off x="7135075" y="6841350"/>
              <a:ext cx="67250" cy="443650"/>
            </a:xfrm>
            <a:custGeom>
              <a:avLst/>
              <a:gdLst/>
              <a:ahLst/>
              <a:cxnLst/>
              <a:rect l="l" t="t" r="r" b="b"/>
              <a:pathLst>
                <a:path w="2690" h="17746" extrusionOk="0">
                  <a:moveTo>
                    <a:pt x="2528" y="1"/>
                  </a:moveTo>
                  <a:lnTo>
                    <a:pt x="1533" y="3792"/>
                  </a:lnTo>
                  <a:cubicBezTo>
                    <a:pt x="1533" y="3873"/>
                    <a:pt x="1211" y="11938"/>
                    <a:pt x="1" y="13955"/>
                  </a:cubicBezTo>
                  <a:lnTo>
                    <a:pt x="1" y="13982"/>
                  </a:lnTo>
                  <a:lnTo>
                    <a:pt x="81" y="17746"/>
                  </a:lnTo>
                  <a:lnTo>
                    <a:pt x="216" y="17746"/>
                  </a:lnTo>
                  <a:lnTo>
                    <a:pt x="135" y="14036"/>
                  </a:lnTo>
                  <a:cubicBezTo>
                    <a:pt x="1372" y="11938"/>
                    <a:pt x="1668" y="4115"/>
                    <a:pt x="1668" y="3792"/>
                  </a:cubicBezTo>
                  <a:lnTo>
                    <a:pt x="2689" y="55"/>
                  </a:lnTo>
                  <a:lnTo>
                    <a:pt x="252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58"/>
            <p:cNvSpPr/>
            <p:nvPr/>
          </p:nvSpPr>
          <p:spPr>
            <a:xfrm>
              <a:off x="7109550" y="6692150"/>
              <a:ext cx="18825" cy="233925"/>
            </a:xfrm>
            <a:custGeom>
              <a:avLst/>
              <a:gdLst/>
              <a:ahLst/>
              <a:cxnLst/>
              <a:rect l="l" t="t" r="r" b="b"/>
              <a:pathLst>
                <a:path w="753" h="9357" extrusionOk="0">
                  <a:moveTo>
                    <a:pt x="135" y="0"/>
                  </a:moveTo>
                  <a:lnTo>
                    <a:pt x="0" y="108"/>
                  </a:lnTo>
                  <a:cubicBezTo>
                    <a:pt x="27" y="108"/>
                    <a:pt x="592" y="672"/>
                    <a:pt x="592" y="2232"/>
                  </a:cubicBezTo>
                  <a:cubicBezTo>
                    <a:pt x="592" y="3791"/>
                    <a:pt x="377" y="7663"/>
                    <a:pt x="377" y="7717"/>
                  </a:cubicBezTo>
                  <a:lnTo>
                    <a:pt x="188" y="9357"/>
                  </a:lnTo>
                  <a:lnTo>
                    <a:pt x="350" y="9357"/>
                  </a:lnTo>
                  <a:lnTo>
                    <a:pt x="538" y="7717"/>
                  </a:lnTo>
                  <a:cubicBezTo>
                    <a:pt x="538" y="7690"/>
                    <a:pt x="753" y="3845"/>
                    <a:pt x="753" y="2232"/>
                  </a:cubicBezTo>
                  <a:cubicBezTo>
                    <a:pt x="753" y="646"/>
                    <a:pt x="161" y="27"/>
                    <a:pt x="13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46" name="Google Shape;1646;p58"/>
          <p:cNvGrpSpPr/>
          <p:nvPr/>
        </p:nvGrpSpPr>
        <p:grpSpPr>
          <a:xfrm>
            <a:off x="276542" y="1881192"/>
            <a:ext cx="1327429" cy="3481506"/>
            <a:chOff x="3082050" y="5491813"/>
            <a:chExt cx="1083350" cy="2841350"/>
          </a:xfrm>
        </p:grpSpPr>
        <p:sp>
          <p:nvSpPr>
            <p:cNvPr id="1647" name="Google Shape;1647;p58"/>
            <p:cNvSpPr/>
            <p:nvPr/>
          </p:nvSpPr>
          <p:spPr>
            <a:xfrm>
              <a:off x="3540275" y="6327588"/>
              <a:ext cx="312575" cy="1019525"/>
            </a:xfrm>
            <a:custGeom>
              <a:avLst/>
              <a:gdLst/>
              <a:ahLst/>
              <a:cxnLst/>
              <a:rect l="l" t="t" r="r" b="b"/>
              <a:pathLst>
                <a:path w="12503" h="40781" extrusionOk="0">
                  <a:moveTo>
                    <a:pt x="10778" y="1"/>
                  </a:moveTo>
                  <a:cubicBezTo>
                    <a:pt x="10393" y="1"/>
                    <a:pt x="9825" y="118"/>
                    <a:pt x="9007" y="317"/>
                  </a:cubicBezTo>
                  <a:cubicBezTo>
                    <a:pt x="7018" y="828"/>
                    <a:pt x="5028" y="3812"/>
                    <a:pt x="5028" y="3812"/>
                  </a:cubicBezTo>
                  <a:cubicBezTo>
                    <a:pt x="5028" y="3812"/>
                    <a:pt x="4591" y="1258"/>
                    <a:pt x="4121" y="1258"/>
                  </a:cubicBezTo>
                  <a:cubicBezTo>
                    <a:pt x="4083" y="1258"/>
                    <a:pt x="4045" y="1275"/>
                    <a:pt x="4006" y="1312"/>
                  </a:cubicBezTo>
                  <a:cubicBezTo>
                    <a:pt x="3496" y="1822"/>
                    <a:pt x="0" y="9324"/>
                    <a:pt x="0" y="10802"/>
                  </a:cubicBezTo>
                  <a:cubicBezTo>
                    <a:pt x="0" y="12308"/>
                    <a:pt x="1990" y="22283"/>
                    <a:pt x="2501" y="23304"/>
                  </a:cubicBezTo>
                  <a:cubicBezTo>
                    <a:pt x="3012" y="24299"/>
                    <a:pt x="3496" y="38764"/>
                    <a:pt x="3496" y="38764"/>
                  </a:cubicBezTo>
                  <a:lnTo>
                    <a:pt x="10513" y="40780"/>
                  </a:lnTo>
                  <a:lnTo>
                    <a:pt x="9491" y="26289"/>
                  </a:lnTo>
                  <a:lnTo>
                    <a:pt x="10997" y="16798"/>
                  </a:lnTo>
                  <a:cubicBezTo>
                    <a:pt x="10997" y="16798"/>
                    <a:pt x="12502" y="12308"/>
                    <a:pt x="12502" y="11824"/>
                  </a:cubicBezTo>
                  <a:cubicBezTo>
                    <a:pt x="12502" y="11340"/>
                    <a:pt x="11992" y="10318"/>
                    <a:pt x="10997" y="10318"/>
                  </a:cubicBezTo>
                  <a:cubicBezTo>
                    <a:pt x="10002" y="10318"/>
                    <a:pt x="8496" y="14324"/>
                    <a:pt x="8496" y="14324"/>
                  </a:cubicBezTo>
                  <a:lnTo>
                    <a:pt x="9007" y="6312"/>
                  </a:lnTo>
                  <a:cubicBezTo>
                    <a:pt x="9007" y="6312"/>
                    <a:pt x="11508" y="1822"/>
                    <a:pt x="11508" y="828"/>
                  </a:cubicBezTo>
                  <a:cubicBezTo>
                    <a:pt x="11508" y="242"/>
                    <a:pt x="11330" y="1"/>
                    <a:pt x="10778" y="1"/>
                  </a:cubicBezTo>
                  <a:close/>
                </a:path>
              </a:pathLst>
            </a:custGeom>
            <a:solidFill>
              <a:srgbClr val="FF9C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58"/>
            <p:cNvSpPr/>
            <p:nvPr/>
          </p:nvSpPr>
          <p:spPr>
            <a:xfrm>
              <a:off x="3669325" y="6365738"/>
              <a:ext cx="79350" cy="313250"/>
            </a:xfrm>
            <a:custGeom>
              <a:avLst/>
              <a:gdLst/>
              <a:ahLst/>
              <a:cxnLst/>
              <a:rect l="l" t="t" r="r" b="b"/>
              <a:pathLst>
                <a:path w="3174" h="12530" extrusionOk="0">
                  <a:moveTo>
                    <a:pt x="3012" y="1"/>
                  </a:moveTo>
                  <a:lnTo>
                    <a:pt x="780" y="3738"/>
                  </a:lnTo>
                  <a:lnTo>
                    <a:pt x="1" y="12530"/>
                  </a:lnTo>
                  <a:lnTo>
                    <a:pt x="189" y="12530"/>
                  </a:lnTo>
                  <a:lnTo>
                    <a:pt x="915" y="3818"/>
                  </a:lnTo>
                  <a:lnTo>
                    <a:pt x="3173" y="81"/>
                  </a:lnTo>
                  <a:lnTo>
                    <a:pt x="301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58"/>
            <p:cNvSpPr/>
            <p:nvPr/>
          </p:nvSpPr>
          <p:spPr>
            <a:xfrm>
              <a:off x="3714350" y="6365738"/>
              <a:ext cx="84050" cy="311900"/>
            </a:xfrm>
            <a:custGeom>
              <a:avLst/>
              <a:gdLst/>
              <a:ahLst/>
              <a:cxnLst/>
              <a:rect l="l" t="t" r="r" b="b"/>
              <a:pathLst>
                <a:path w="3362" h="12476" extrusionOk="0">
                  <a:moveTo>
                    <a:pt x="3227" y="1"/>
                  </a:moveTo>
                  <a:lnTo>
                    <a:pt x="996" y="3415"/>
                  </a:lnTo>
                  <a:lnTo>
                    <a:pt x="1" y="12449"/>
                  </a:lnTo>
                  <a:lnTo>
                    <a:pt x="162" y="12476"/>
                  </a:lnTo>
                  <a:lnTo>
                    <a:pt x="1157" y="3496"/>
                  </a:lnTo>
                  <a:lnTo>
                    <a:pt x="3362" y="81"/>
                  </a:lnTo>
                  <a:lnTo>
                    <a:pt x="322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58"/>
            <p:cNvSpPr/>
            <p:nvPr/>
          </p:nvSpPr>
          <p:spPr>
            <a:xfrm>
              <a:off x="3619600" y="6428913"/>
              <a:ext cx="41675" cy="250075"/>
            </a:xfrm>
            <a:custGeom>
              <a:avLst/>
              <a:gdLst/>
              <a:ahLst/>
              <a:cxnLst/>
              <a:rect l="l" t="t" r="r" b="b"/>
              <a:pathLst>
                <a:path w="1667" h="10003" extrusionOk="0">
                  <a:moveTo>
                    <a:pt x="1506" y="1"/>
                  </a:moveTo>
                  <a:lnTo>
                    <a:pt x="0" y="4975"/>
                  </a:lnTo>
                  <a:lnTo>
                    <a:pt x="0" y="10003"/>
                  </a:lnTo>
                  <a:lnTo>
                    <a:pt x="161" y="10003"/>
                  </a:lnTo>
                  <a:lnTo>
                    <a:pt x="161" y="5029"/>
                  </a:lnTo>
                  <a:lnTo>
                    <a:pt x="1667" y="55"/>
                  </a:lnTo>
                  <a:lnTo>
                    <a:pt x="150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58"/>
            <p:cNvSpPr/>
            <p:nvPr/>
          </p:nvSpPr>
          <p:spPr>
            <a:xfrm>
              <a:off x="3590025" y="6670238"/>
              <a:ext cx="150575" cy="16825"/>
            </a:xfrm>
            <a:custGeom>
              <a:avLst/>
              <a:gdLst/>
              <a:ahLst/>
              <a:cxnLst/>
              <a:rect l="l" t="t" r="r" b="b"/>
              <a:pathLst>
                <a:path w="6023" h="673" extrusionOk="0">
                  <a:moveTo>
                    <a:pt x="5996" y="0"/>
                  </a:moveTo>
                  <a:lnTo>
                    <a:pt x="0" y="511"/>
                  </a:lnTo>
                  <a:lnTo>
                    <a:pt x="27" y="672"/>
                  </a:lnTo>
                  <a:lnTo>
                    <a:pt x="6022" y="188"/>
                  </a:lnTo>
                  <a:lnTo>
                    <a:pt x="599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58"/>
            <p:cNvSpPr/>
            <p:nvPr/>
          </p:nvSpPr>
          <p:spPr>
            <a:xfrm>
              <a:off x="3614200" y="6680988"/>
              <a:ext cx="142525" cy="104875"/>
            </a:xfrm>
            <a:custGeom>
              <a:avLst/>
              <a:gdLst/>
              <a:ahLst/>
              <a:cxnLst/>
              <a:rect l="l" t="t" r="r" b="b"/>
              <a:pathLst>
                <a:path w="5701" h="4195" extrusionOk="0">
                  <a:moveTo>
                    <a:pt x="5701" y="0"/>
                  </a:moveTo>
                  <a:lnTo>
                    <a:pt x="1" y="3092"/>
                  </a:lnTo>
                  <a:lnTo>
                    <a:pt x="82" y="3253"/>
                  </a:lnTo>
                  <a:lnTo>
                    <a:pt x="5378" y="350"/>
                  </a:lnTo>
                  <a:lnTo>
                    <a:pt x="5378" y="350"/>
                  </a:lnTo>
                  <a:lnTo>
                    <a:pt x="3953" y="4141"/>
                  </a:lnTo>
                  <a:lnTo>
                    <a:pt x="4114" y="4194"/>
                  </a:lnTo>
                  <a:lnTo>
                    <a:pt x="570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58"/>
            <p:cNvSpPr/>
            <p:nvPr/>
          </p:nvSpPr>
          <p:spPr>
            <a:xfrm>
              <a:off x="3412575" y="6997088"/>
              <a:ext cx="602925" cy="1336075"/>
            </a:xfrm>
            <a:custGeom>
              <a:avLst/>
              <a:gdLst/>
              <a:ahLst/>
              <a:cxnLst/>
              <a:rect l="l" t="t" r="r" b="b"/>
              <a:pathLst>
                <a:path w="24117" h="53443" extrusionOk="0">
                  <a:moveTo>
                    <a:pt x="1675" y="1"/>
                  </a:moveTo>
                  <a:cubicBezTo>
                    <a:pt x="1176" y="1"/>
                    <a:pt x="779" y="127"/>
                    <a:pt x="619" y="504"/>
                  </a:cubicBezTo>
                  <a:cubicBezTo>
                    <a:pt x="0" y="2009"/>
                    <a:pt x="3603" y="53442"/>
                    <a:pt x="3603" y="53442"/>
                  </a:cubicBezTo>
                  <a:lnTo>
                    <a:pt x="24117" y="53442"/>
                  </a:lnTo>
                  <a:cubicBezTo>
                    <a:pt x="24117" y="53442"/>
                    <a:pt x="23606" y="8489"/>
                    <a:pt x="23095" y="8005"/>
                  </a:cubicBezTo>
                  <a:cubicBezTo>
                    <a:pt x="21321" y="6230"/>
                    <a:pt x="9625" y="1014"/>
                    <a:pt x="4625" y="504"/>
                  </a:cubicBezTo>
                  <a:cubicBezTo>
                    <a:pt x="3874" y="434"/>
                    <a:pt x="2601" y="1"/>
                    <a:pt x="16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58"/>
            <p:cNvSpPr/>
            <p:nvPr/>
          </p:nvSpPr>
          <p:spPr>
            <a:xfrm>
              <a:off x="3421300" y="6995463"/>
              <a:ext cx="575400" cy="215950"/>
            </a:xfrm>
            <a:custGeom>
              <a:avLst/>
              <a:gdLst/>
              <a:ahLst/>
              <a:cxnLst/>
              <a:rect l="l" t="t" r="r" b="b"/>
              <a:pathLst>
                <a:path w="23016" h="8638" extrusionOk="0">
                  <a:moveTo>
                    <a:pt x="2196" y="1"/>
                  </a:moveTo>
                  <a:cubicBezTo>
                    <a:pt x="1170" y="1"/>
                    <a:pt x="526" y="183"/>
                    <a:pt x="404" y="569"/>
                  </a:cubicBezTo>
                  <a:cubicBezTo>
                    <a:pt x="1" y="1752"/>
                    <a:pt x="4652" y="4386"/>
                    <a:pt x="10782" y="6457"/>
                  </a:cubicBezTo>
                  <a:cubicBezTo>
                    <a:pt x="14935" y="7853"/>
                    <a:pt x="18696" y="8638"/>
                    <a:pt x="20820" y="8638"/>
                  </a:cubicBezTo>
                  <a:cubicBezTo>
                    <a:pt x="21845" y="8638"/>
                    <a:pt x="22489" y="8455"/>
                    <a:pt x="22612" y="8070"/>
                  </a:cubicBezTo>
                  <a:cubicBezTo>
                    <a:pt x="23015" y="6887"/>
                    <a:pt x="18364" y="4252"/>
                    <a:pt x="12234" y="2182"/>
                  </a:cubicBezTo>
                  <a:cubicBezTo>
                    <a:pt x="8081" y="785"/>
                    <a:pt x="4320" y="1"/>
                    <a:pt x="21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58"/>
            <p:cNvSpPr/>
            <p:nvPr/>
          </p:nvSpPr>
          <p:spPr>
            <a:xfrm>
              <a:off x="3428700" y="7086263"/>
              <a:ext cx="576725" cy="207750"/>
            </a:xfrm>
            <a:custGeom>
              <a:avLst/>
              <a:gdLst/>
              <a:ahLst/>
              <a:cxnLst/>
              <a:rect l="l" t="t" r="r" b="b"/>
              <a:pathLst>
                <a:path w="23069" h="8310" extrusionOk="0">
                  <a:moveTo>
                    <a:pt x="1962" y="0"/>
                  </a:moveTo>
                  <a:cubicBezTo>
                    <a:pt x="875" y="0"/>
                    <a:pt x="154" y="204"/>
                    <a:pt x="0" y="674"/>
                  </a:cubicBezTo>
                  <a:lnTo>
                    <a:pt x="323" y="808"/>
                  </a:lnTo>
                  <a:cubicBezTo>
                    <a:pt x="426" y="507"/>
                    <a:pt x="994" y="351"/>
                    <a:pt x="1930" y="351"/>
                  </a:cubicBezTo>
                  <a:cubicBezTo>
                    <a:pt x="3913" y="351"/>
                    <a:pt x="7553" y="1049"/>
                    <a:pt x="11938" y="2529"/>
                  </a:cubicBezTo>
                  <a:cubicBezTo>
                    <a:pt x="18417" y="4707"/>
                    <a:pt x="22558" y="7261"/>
                    <a:pt x="22235" y="8202"/>
                  </a:cubicBezTo>
                  <a:lnTo>
                    <a:pt x="22558" y="8309"/>
                  </a:lnTo>
                  <a:cubicBezTo>
                    <a:pt x="23069" y="6831"/>
                    <a:pt x="17503" y="4061"/>
                    <a:pt x="12045" y="2206"/>
                  </a:cubicBezTo>
                  <a:cubicBezTo>
                    <a:pt x="8321" y="940"/>
                    <a:pt x="4297" y="0"/>
                    <a:pt x="19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58"/>
            <p:cNvSpPr/>
            <p:nvPr/>
          </p:nvSpPr>
          <p:spPr>
            <a:xfrm>
              <a:off x="3216975" y="5856913"/>
              <a:ext cx="149900" cy="438275"/>
            </a:xfrm>
            <a:custGeom>
              <a:avLst/>
              <a:gdLst/>
              <a:ahLst/>
              <a:cxnLst/>
              <a:rect l="l" t="t" r="r" b="b"/>
              <a:pathLst>
                <a:path w="5996" h="17531" extrusionOk="0">
                  <a:moveTo>
                    <a:pt x="5808" y="1"/>
                  </a:moveTo>
                  <a:cubicBezTo>
                    <a:pt x="5700" y="82"/>
                    <a:pt x="2958" y="1990"/>
                    <a:pt x="3495" y="9626"/>
                  </a:cubicBezTo>
                  <a:cubicBezTo>
                    <a:pt x="3791" y="14197"/>
                    <a:pt x="54" y="17235"/>
                    <a:pt x="0" y="17262"/>
                  </a:cubicBezTo>
                  <a:lnTo>
                    <a:pt x="215" y="17531"/>
                  </a:lnTo>
                  <a:cubicBezTo>
                    <a:pt x="242" y="17504"/>
                    <a:pt x="4141" y="14358"/>
                    <a:pt x="3818" y="9599"/>
                  </a:cubicBezTo>
                  <a:cubicBezTo>
                    <a:pt x="3307" y="2206"/>
                    <a:pt x="5969" y="297"/>
                    <a:pt x="5996" y="270"/>
                  </a:cubicBezTo>
                  <a:lnTo>
                    <a:pt x="580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58"/>
            <p:cNvSpPr/>
            <p:nvPr/>
          </p:nvSpPr>
          <p:spPr>
            <a:xfrm>
              <a:off x="3082050" y="5491813"/>
              <a:ext cx="1083350" cy="440475"/>
            </a:xfrm>
            <a:custGeom>
              <a:avLst/>
              <a:gdLst/>
              <a:ahLst/>
              <a:cxnLst/>
              <a:rect l="l" t="t" r="r" b="b"/>
              <a:pathLst>
                <a:path w="43334" h="17619" extrusionOk="0">
                  <a:moveTo>
                    <a:pt x="19654" y="1"/>
                  </a:moveTo>
                  <a:cubicBezTo>
                    <a:pt x="19420" y="1"/>
                    <a:pt x="19193" y="83"/>
                    <a:pt x="19028" y="248"/>
                  </a:cubicBezTo>
                  <a:lnTo>
                    <a:pt x="155" y="17213"/>
                  </a:lnTo>
                  <a:cubicBezTo>
                    <a:pt x="1" y="17367"/>
                    <a:pt x="91" y="17618"/>
                    <a:pt x="286" y="17618"/>
                  </a:cubicBezTo>
                  <a:cubicBezTo>
                    <a:pt x="296" y="17618"/>
                    <a:pt x="306" y="17617"/>
                    <a:pt x="316" y="17616"/>
                  </a:cubicBezTo>
                  <a:lnTo>
                    <a:pt x="11205" y="17159"/>
                  </a:lnTo>
                  <a:lnTo>
                    <a:pt x="11258" y="17159"/>
                  </a:lnTo>
                  <a:lnTo>
                    <a:pt x="32552" y="10518"/>
                  </a:lnTo>
                  <a:cubicBezTo>
                    <a:pt x="32579" y="10491"/>
                    <a:pt x="32606" y="10491"/>
                    <a:pt x="32633" y="10464"/>
                  </a:cubicBezTo>
                  <a:lnTo>
                    <a:pt x="43145" y="2426"/>
                  </a:lnTo>
                  <a:cubicBezTo>
                    <a:pt x="43333" y="2291"/>
                    <a:pt x="43253" y="2022"/>
                    <a:pt x="43038" y="2022"/>
                  </a:cubicBezTo>
                  <a:lnTo>
                    <a:pt x="19754" y="6"/>
                  </a:lnTo>
                  <a:cubicBezTo>
                    <a:pt x="19721" y="2"/>
                    <a:pt x="19687" y="1"/>
                    <a:pt x="1965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58"/>
            <p:cNvSpPr/>
            <p:nvPr/>
          </p:nvSpPr>
          <p:spPr>
            <a:xfrm>
              <a:off x="3329225" y="5625488"/>
              <a:ext cx="656700" cy="364550"/>
            </a:xfrm>
            <a:custGeom>
              <a:avLst/>
              <a:gdLst/>
              <a:ahLst/>
              <a:cxnLst/>
              <a:rect l="l" t="t" r="r" b="b"/>
              <a:pathLst>
                <a:path w="26268" h="14582" extrusionOk="0">
                  <a:moveTo>
                    <a:pt x="20966" y="1"/>
                  </a:moveTo>
                  <a:cubicBezTo>
                    <a:pt x="18540" y="1"/>
                    <a:pt x="15091" y="598"/>
                    <a:pt x="11400" y="1757"/>
                  </a:cubicBezTo>
                  <a:cubicBezTo>
                    <a:pt x="4867" y="3800"/>
                    <a:pt x="0" y="6838"/>
                    <a:pt x="350" y="8613"/>
                  </a:cubicBezTo>
                  <a:lnTo>
                    <a:pt x="2205" y="14581"/>
                  </a:lnTo>
                  <a:lnTo>
                    <a:pt x="26268" y="7026"/>
                  </a:lnTo>
                  <a:lnTo>
                    <a:pt x="24386" y="1058"/>
                  </a:lnTo>
                  <a:cubicBezTo>
                    <a:pt x="24072" y="348"/>
                    <a:pt x="22816" y="1"/>
                    <a:pt x="2096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58"/>
            <p:cNvSpPr/>
            <p:nvPr/>
          </p:nvSpPr>
          <p:spPr>
            <a:xfrm>
              <a:off x="3371575" y="5774363"/>
              <a:ext cx="628475" cy="246250"/>
            </a:xfrm>
            <a:custGeom>
              <a:avLst/>
              <a:gdLst/>
              <a:ahLst/>
              <a:cxnLst/>
              <a:rect l="l" t="t" r="r" b="b"/>
              <a:pathLst>
                <a:path w="25139" h="9850" extrusionOk="0">
                  <a:moveTo>
                    <a:pt x="21143" y="0"/>
                  </a:moveTo>
                  <a:cubicBezTo>
                    <a:pt x="18715" y="0"/>
                    <a:pt x="15264" y="601"/>
                    <a:pt x="11561" y="1770"/>
                  </a:cubicBezTo>
                  <a:cubicBezTo>
                    <a:pt x="4947" y="3841"/>
                    <a:pt x="0" y="6959"/>
                    <a:pt x="538" y="8707"/>
                  </a:cubicBezTo>
                  <a:cubicBezTo>
                    <a:pt x="786" y="9477"/>
                    <a:pt x="2057" y="9850"/>
                    <a:pt x="3966" y="9850"/>
                  </a:cubicBezTo>
                  <a:cubicBezTo>
                    <a:pt x="6392" y="9850"/>
                    <a:pt x="9849" y="9247"/>
                    <a:pt x="13551" y="8089"/>
                  </a:cubicBezTo>
                  <a:cubicBezTo>
                    <a:pt x="20191" y="6018"/>
                    <a:pt x="25138" y="2900"/>
                    <a:pt x="24601" y="1152"/>
                  </a:cubicBezTo>
                  <a:cubicBezTo>
                    <a:pt x="24351" y="379"/>
                    <a:pt x="23069" y="0"/>
                    <a:pt x="211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58"/>
            <p:cNvSpPr/>
            <p:nvPr/>
          </p:nvSpPr>
          <p:spPr>
            <a:xfrm>
              <a:off x="3163200" y="6285088"/>
              <a:ext cx="55800" cy="25550"/>
            </a:xfrm>
            <a:custGeom>
              <a:avLst/>
              <a:gdLst/>
              <a:ahLst/>
              <a:cxnLst/>
              <a:rect l="l" t="t" r="r" b="b"/>
              <a:pathLst>
                <a:path w="2232" h="1022" extrusionOk="0">
                  <a:moveTo>
                    <a:pt x="2124" y="0"/>
                  </a:moveTo>
                  <a:lnTo>
                    <a:pt x="0" y="699"/>
                  </a:lnTo>
                  <a:lnTo>
                    <a:pt x="108" y="1022"/>
                  </a:lnTo>
                  <a:lnTo>
                    <a:pt x="2232" y="323"/>
                  </a:lnTo>
                  <a:lnTo>
                    <a:pt x="212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58"/>
            <p:cNvSpPr/>
            <p:nvPr/>
          </p:nvSpPr>
          <p:spPr>
            <a:xfrm>
              <a:off x="3190075" y="6304588"/>
              <a:ext cx="32300" cy="54450"/>
            </a:xfrm>
            <a:custGeom>
              <a:avLst/>
              <a:gdLst/>
              <a:ahLst/>
              <a:cxnLst/>
              <a:rect l="l" t="t" r="r" b="b"/>
              <a:pathLst>
                <a:path w="1292" h="2178" extrusionOk="0">
                  <a:moveTo>
                    <a:pt x="996" y="0"/>
                  </a:moveTo>
                  <a:lnTo>
                    <a:pt x="1" y="2016"/>
                  </a:lnTo>
                  <a:lnTo>
                    <a:pt x="324" y="2178"/>
                  </a:lnTo>
                  <a:lnTo>
                    <a:pt x="1291" y="161"/>
                  </a:lnTo>
                  <a:lnTo>
                    <a:pt x="99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58"/>
            <p:cNvSpPr/>
            <p:nvPr/>
          </p:nvSpPr>
          <p:spPr>
            <a:xfrm>
              <a:off x="3162525" y="6295838"/>
              <a:ext cx="51775" cy="37000"/>
            </a:xfrm>
            <a:custGeom>
              <a:avLst/>
              <a:gdLst/>
              <a:ahLst/>
              <a:cxnLst/>
              <a:rect l="l" t="t" r="r" b="b"/>
              <a:pathLst>
                <a:path w="2071" h="1480" extrusionOk="0">
                  <a:moveTo>
                    <a:pt x="1909" y="1"/>
                  </a:moveTo>
                  <a:lnTo>
                    <a:pt x="1" y="1183"/>
                  </a:lnTo>
                  <a:lnTo>
                    <a:pt x="189" y="1479"/>
                  </a:lnTo>
                  <a:lnTo>
                    <a:pt x="2071" y="269"/>
                  </a:lnTo>
                  <a:lnTo>
                    <a:pt x="190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3" name="Google Shape;1663;p58"/>
          <p:cNvGrpSpPr/>
          <p:nvPr/>
        </p:nvGrpSpPr>
        <p:grpSpPr>
          <a:xfrm>
            <a:off x="7418052" y="2437001"/>
            <a:ext cx="1327429" cy="3192397"/>
            <a:chOff x="7158625" y="5759750"/>
            <a:chExt cx="1083350" cy="2605400"/>
          </a:xfrm>
        </p:grpSpPr>
        <p:sp>
          <p:nvSpPr>
            <p:cNvPr id="1664" name="Google Shape;1664;p58"/>
            <p:cNvSpPr/>
            <p:nvPr/>
          </p:nvSpPr>
          <p:spPr>
            <a:xfrm>
              <a:off x="7584100" y="6400325"/>
              <a:ext cx="397950" cy="623875"/>
            </a:xfrm>
            <a:custGeom>
              <a:avLst/>
              <a:gdLst/>
              <a:ahLst/>
              <a:cxnLst/>
              <a:rect l="l" t="t" r="r" b="b"/>
              <a:pathLst>
                <a:path w="15918" h="24955" extrusionOk="0">
                  <a:moveTo>
                    <a:pt x="8779" y="0"/>
                  </a:moveTo>
                  <a:cubicBezTo>
                    <a:pt x="8129" y="0"/>
                    <a:pt x="7494" y="2147"/>
                    <a:pt x="7394" y="4145"/>
                  </a:cubicBezTo>
                  <a:cubicBezTo>
                    <a:pt x="7233" y="6833"/>
                    <a:pt x="6803" y="10140"/>
                    <a:pt x="6803" y="10140"/>
                  </a:cubicBezTo>
                  <a:cubicBezTo>
                    <a:pt x="6803" y="10140"/>
                    <a:pt x="5781" y="2559"/>
                    <a:pt x="5647" y="2101"/>
                  </a:cubicBezTo>
                  <a:cubicBezTo>
                    <a:pt x="5591" y="1933"/>
                    <a:pt x="5421" y="1807"/>
                    <a:pt x="5209" y="1807"/>
                  </a:cubicBezTo>
                  <a:cubicBezTo>
                    <a:pt x="4813" y="1807"/>
                    <a:pt x="4271" y="2250"/>
                    <a:pt x="4060" y="3688"/>
                  </a:cubicBezTo>
                  <a:cubicBezTo>
                    <a:pt x="3765" y="5892"/>
                    <a:pt x="4276" y="10463"/>
                    <a:pt x="4276" y="10463"/>
                  </a:cubicBezTo>
                  <a:cubicBezTo>
                    <a:pt x="4276" y="10463"/>
                    <a:pt x="2706" y="4561"/>
                    <a:pt x="1492" y="4561"/>
                  </a:cubicBezTo>
                  <a:cubicBezTo>
                    <a:pt x="1405" y="4561"/>
                    <a:pt x="1320" y="4591"/>
                    <a:pt x="1237" y="4656"/>
                  </a:cubicBezTo>
                  <a:cubicBezTo>
                    <a:pt x="1" y="5597"/>
                    <a:pt x="2071" y="11727"/>
                    <a:pt x="2071" y="11727"/>
                  </a:cubicBezTo>
                  <a:cubicBezTo>
                    <a:pt x="2071" y="11727"/>
                    <a:pt x="753" y="19846"/>
                    <a:pt x="3603" y="22024"/>
                  </a:cubicBezTo>
                  <a:lnTo>
                    <a:pt x="9733" y="24955"/>
                  </a:lnTo>
                  <a:lnTo>
                    <a:pt x="10029" y="21486"/>
                  </a:lnTo>
                  <a:cubicBezTo>
                    <a:pt x="10110" y="20599"/>
                    <a:pt x="11320" y="18448"/>
                    <a:pt x="11938" y="17830"/>
                  </a:cubicBezTo>
                  <a:cubicBezTo>
                    <a:pt x="12449" y="17346"/>
                    <a:pt x="15917" y="13340"/>
                    <a:pt x="15917" y="13340"/>
                  </a:cubicBezTo>
                  <a:cubicBezTo>
                    <a:pt x="15863" y="12659"/>
                    <a:pt x="15403" y="12432"/>
                    <a:pt x="14814" y="12432"/>
                  </a:cubicBezTo>
                  <a:cubicBezTo>
                    <a:pt x="13635" y="12432"/>
                    <a:pt x="11938" y="13340"/>
                    <a:pt x="11938" y="13340"/>
                  </a:cubicBezTo>
                  <a:cubicBezTo>
                    <a:pt x="11938" y="13340"/>
                    <a:pt x="13417" y="8769"/>
                    <a:pt x="14035" y="5919"/>
                  </a:cubicBezTo>
                  <a:cubicBezTo>
                    <a:pt x="14493" y="3807"/>
                    <a:pt x="13903" y="2921"/>
                    <a:pt x="13260" y="2921"/>
                  </a:cubicBezTo>
                  <a:cubicBezTo>
                    <a:pt x="13036" y="2921"/>
                    <a:pt x="12805" y="3029"/>
                    <a:pt x="12610" y="3231"/>
                  </a:cubicBezTo>
                  <a:cubicBezTo>
                    <a:pt x="11830" y="4010"/>
                    <a:pt x="9868" y="10436"/>
                    <a:pt x="9868" y="10436"/>
                  </a:cubicBezTo>
                  <a:lnTo>
                    <a:pt x="9491" y="10275"/>
                  </a:lnTo>
                  <a:cubicBezTo>
                    <a:pt x="9491" y="10275"/>
                    <a:pt x="10244" y="3204"/>
                    <a:pt x="9438" y="865"/>
                  </a:cubicBezTo>
                  <a:cubicBezTo>
                    <a:pt x="9230" y="257"/>
                    <a:pt x="9004" y="0"/>
                    <a:pt x="8779" y="0"/>
                  </a:cubicBezTo>
                  <a:close/>
                </a:path>
              </a:pathLst>
            </a:custGeom>
            <a:solidFill>
              <a:srgbClr val="FFB8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58"/>
            <p:cNvSpPr/>
            <p:nvPr/>
          </p:nvSpPr>
          <p:spPr>
            <a:xfrm>
              <a:off x="7672825" y="6805050"/>
              <a:ext cx="179500" cy="352900"/>
            </a:xfrm>
            <a:custGeom>
              <a:avLst/>
              <a:gdLst/>
              <a:ahLst/>
              <a:cxnLst/>
              <a:rect l="l" t="t" r="r" b="b"/>
              <a:pathLst>
                <a:path w="7180" h="14116" extrusionOk="0">
                  <a:moveTo>
                    <a:pt x="7179" y="1"/>
                  </a:moveTo>
                  <a:lnTo>
                    <a:pt x="108" y="3684"/>
                  </a:lnTo>
                  <a:lnTo>
                    <a:pt x="1" y="14116"/>
                  </a:lnTo>
                  <a:lnTo>
                    <a:pt x="7152" y="14008"/>
                  </a:lnTo>
                  <a:lnTo>
                    <a:pt x="7179" y="1"/>
                  </a:lnTo>
                  <a:close/>
                </a:path>
              </a:pathLst>
            </a:custGeom>
            <a:solidFill>
              <a:srgbClr val="FFB8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58"/>
            <p:cNvSpPr/>
            <p:nvPr/>
          </p:nvSpPr>
          <p:spPr>
            <a:xfrm>
              <a:off x="7488650" y="7029075"/>
              <a:ext cx="602950" cy="1336075"/>
            </a:xfrm>
            <a:custGeom>
              <a:avLst/>
              <a:gdLst/>
              <a:ahLst/>
              <a:cxnLst/>
              <a:rect l="l" t="t" r="r" b="b"/>
              <a:pathLst>
                <a:path w="24118" h="53443" extrusionOk="0">
                  <a:moveTo>
                    <a:pt x="1684" y="1"/>
                  </a:moveTo>
                  <a:cubicBezTo>
                    <a:pt x="1189" y="1"/>
                    <a:pt x="797" y="127"/>
                    <a:pt x="646" y="504"/>
                  </a:cubicBezTo>
                  <a:cubicBezTo>
                    <a:pt x="1" y="2036"/>
                    <a:pt x="3630" y="53442"/>
                    <a:pt x="3630" y="53442"/>
                  </a:cubicBezTo>
                  <a:lnTo>
                    <a:pt x="24118" y="53442"/>
                  </a:lnTo>
                  <a:cubicBezTo>
                    <a:pt x="24118" y="53442"/>
                    <a:pt x="23607" y="8516"/>
                    <a:pt x="23096" y="8005"/>
                  </a:cubicBezTo>
                  <a:cubicBezTo>
                    <a:pt x="21348" y="6230"/>
                    <a:pt x="9626" y="1014"/>
                    <a:pt x="4625" y="504"/>
                  </a:cubicBezTo>
                  <a:cubicBezTo>
                    <a:pt x="3874" y="434"/>
                    <a:pt x="2601" y="1"/>
                    <a:pt x="168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58"/>
            <p:cNvSpPr/>
            <p:nvPr/>
          </p:nvSpPr>
          <p:spPr>
            <a:xfrm>
              <a:off x="7497400" y="7027925"/>
              <a:ext cx="576050" cy="215700"/>
            </a:xfrm>
            <a:custGeom>
              <a:avLst/>
              <a:gdLst/>
              <a:ahLst/>
              <a:cxnLst/>
              <a:rect l="l" t="t" r="r" b="b"/>
              <a:pathLst>
                <a:path w="23042" h="8628" extrusionOk="0">
                  <a:moveTo>
                    <a:pt x="2179" y="0"/>
                  </a:moveTo>
                  <a:cubicBezTo>
                    <a:pt x="1171" y="0"/>
                    <a:pt x="533" y="177"/>
                    <a:pt x="404" y="550"/>
                  </a:cubicBezTo>
                  <a:cubicBezTo>
                    <a:pt x="0" y="1733"/>
                    <a:pt x="4652" y="4367"/>
                    <a:pt x="10809" y="6438"/>
                  </a:cubicBezTo>
                  <a:cubicBezTo>
                    <a:pt x="14965" y="7841"/>
                    <a:pt x="18738" y="8627"/>
                    <a:pt x="20863" y="8627"/>
                  </a:cubicBezTo>
                  <a:cubicBezTo>
                    <a:pt x="21871" y="8627"/>
                    <a:pt x="22508" y="8450"/>
                    <a:pt x="22638" y="8078"/>
                  </a:cubicBezTo>
                  <a:cubicBezTo>
                    <a:pt x="23042" y="6895"/>
                    <a:pt x="18363" y="4260"/>
                    <a:pt x="12233" y="2190"/>
                  </a:cubicBezTo>
                  <a:cubicBezTo>
                    <a:pt x="8077" y="786"/>
                    <a:pt x="4304" y="0"/>
                    <a:pt x="2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58"/>
            <p:cNvSpPr/>
            <p:nvPr/>
          </p:nvSpPr>
          <p:spPr>
            <a:xfrm>
              <a:off x="7504800" y="7118750"/>
              <a:ext cx="570000" cy="207250"/>
            </a:xfrm>
            <a:custGeom>
              <a:avLst/>
              <a:gdLst/>
              <a:ahLst/>
              <a:cxnLst/>
              <a:rect l="l" t="t" r="r" b="b"/>
              <a:pathLst>
                <a:path w="22800" h="8290" extrusionOk="0">
                  <a:moveTo>
                    <a:pt x="2005" y="1"/>
                  </a:moveTo>
                  <a:cubicBezTo>
                    <a:pt x="900" y="1"/>
                    <a:pt x="164" y="207"/>
                    <a:pt x="0" y="681"/>
                  </a:cubicBezTo>
                  <a:lnTo>
                    <a:pt x="323" y="788"/>
                  </a:lnTo>
                  <a:cubicBezTo>
                    <a:pt x="426" y="487"/>
                    <a:pt x="993" y="331"/>
                    <a:pt x="1930" y="331"/>
                  </a:cubicBezTo>
                  <a:cubicBezTo>
                    <a:pt x="3916" y="331"/>
                    <a:pt x="7562" y="1029"/>
                    <a:pt x="11964" y="2509"/>
                  </a:cubicBezTo>
                  <a:cubicBezTo>
                    <a:pt x="14599" y="3369"/>
                    <a:pt x="17126" y="4472"/>
                    <a:pt x="19573" y="5762"/>
                  </a:cubicBezTo>
                  <a:cubicBezTo>
                    <a:pt x="21724" y="6999"/>
                    <a:pt x="22369" y="7832"/>
                    <a:pt x="22262" y="8182"/>
                  </a:cubicBezTo>
                  <a:lnTo>
                    <a:pt x="22557" y="8289"/>
                  </a:lnTo>
                  <a:cubicBezTo>
                    <a:pt x="22799" y="7617"/>
                    <a:pt x="21831" y="6676"/>
                    <a:pt x="19734" y="5493"/>
                  </a:cubicBezTo>
                  <a:cubicBezTo>
                    <a:pt x="17288" y="4149"/>
                    <a:pt x="14707" y="3047"/>
                    <a:pt x="12072" y="2186"/>
                  </a:cubicBezTo>
                  <a:cubicBezTo>
                    <a:pt x="8346" y="926"/>
                    <a:pt x="4346" y="1"/>
                    <a:pt x="200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58"/>
            <p:cNvSpPr/>
            <p:nvPr/>
          </p:nvSpPr>
          <p:spPr>
            <a:xfrm>
              <a:off x="7707775" y="6731800"/>
              <a:ext cx="175450" cy="153950"/>
            </a:xfrm>
            <a:custGeom>
              <a:avLst/>
              <a:gdLst/>
              <a:ahLst/>
              <a:cxnLst/>
              <a:rect l="l" t="t" r="r" b="b"/>
              <a:pathLst>
                <a:path w="7018" h="6158" extrusionOk="0">
                  <a:moveTo>
                    <a:pt x="6964" y="0"/>
                  </a:moveTo>
                  <a:cubicBezTo>
                    <a:pt x="6910" y="0"/>
                    <a:pt x="2098" y="1156"/>
                    <a:pt x="1" y="6076"/>
                  </a:cubicBezTo>
                  <a:lnTo>
                    <a:pt x="162" y="6157"/>
                  </a:lnTo>
                  <a:cubicBezTo>
                    <a:pt x="2205" y="1318"/>
                    <a:pt x="6964" y="161"/>
                    <a:pt x="7018" y="161"/>
                  </a:cubicBezTo>
                  <a:lnTo>
                    <a:pt x="696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58"/>
            <p:cNvSpPr/>
            <p:nvPr/>
          </p:nvSpPr>
          <p:spPr>
            <a:xfrm>
              <a:off x="7676200" y="6658775"/>
              <a:ext cx="176800" cy="20625"/>
            </a:xfrm>
            <a:custGeom>
              <a:avLst/>
              <a:gdLst/>
              <a:ahLst/>
              <a:cxnLst/>
              <a:rect l="l" t="t" r="r" b="b"/>
              <a:pathLst>
                <a:path w="7072" h="825" extrusionOk="0">
                  <a:moveTo>
                    <a:pt x="4260" y="1"/>
                  </a:moveTo>
                  <a:cubicBezTo>
                    <a:pt x="3219" y="1"/>
                    <a:pt x="1830" y="167"/>
                    <a:pt x="0" y="663"/>
                  </a:cubicBezTo>
                  <a:lnTo>
                    <a:pt x="27" y="824"/>
                  </a:lnTo>
                  <a:cubicBezTo>
                    <a:pt x="1842" y="334"/>
                    <a:pt x="3219" y="172"/>
                    <a:pt x="4246" y="172"/>
                  </a:cubicBezTo>
                  <a:cubicBezTo>
                    <a:pt x="6264" y="172"/>
                    <a:pt x="6937" y="797"/>
                    <a:pt x="6937" y="797"/>
                  </a:cubicBezTo>
                  <a:lnTo>
                    <a:pt x="7071" y="690"/>
                  </a:lnTo>
                  <a:cubicBezTo>
                    <a:pt x="7017" y="654"/>
                    <a:pt x="6322" y="1"/>
                    <a:pt x="426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58"/>
            <p:cNvSpPr/>
            <p:nvPr/>
          </p:nvSpPr>
          <p:spPr>
            <a:xfrm rot="4940051">
              <a:off x="7833585" y="6177415"/>
              <a:ext cx="443667" cy="133805"/>
            </a:xfrm>
            <a:custGeom>
              <a:avLst/>
              <a:gdLst/>
              <a:ahLst/>
              <a:cxnLst/>
              <a:rect l="l" t="t" r="r" b="b"/>
              <a:pathLst>
                <a:path w="17746" h="5352" extrusionOk="0">
                  <a:moveTo>
                    <a:pt x="17476" y="1"/>
                  </a:moveTo>
                  <a:cubicBezTo>
                    <a:pt x="17451" y="26"/>
                    <a:pt x="14635" y="3244"/>
                    <a:pt x="10536" y="3244"/>
                  </a:cubicBezTo>
                  <a:cubicBezTo>
                    <a:pt x="10265" y="3244"/>
                    <a:pt x="9988" y="3230"/>
                    <a:pt x="9706" y="3200"/>
                  </a:cubicBezTo>
                  <a:cubicBezTo>
                    <a:pt x="8683" y="3088"/>
                    <a:pt x="7760" y="3039"/>
                    <a:pt x="6930" y="3039"/>
                  </a:cubicBezTo>
                  <a:cubicBezTo>
                    <a:pt x="1608" y="3039"/>
                    <a:pt x="70" y="5043"/>
                    <a:pt x="0" y="5136"/>
                  </a:cubicBezTo>
                  <a:lnTo>
                    <a:pt x="269" y="5351"/>
                  </a:lnTo>
                  <a:cubicBezTo>
                    <a:pt x="293" y="5328"/>
                    <a:pt x="1768" y="3368"/>
                    <a:pt x="6985" y="3368"/>
                  </a:cubicBezTo>
                  <a:cubicBezTo>
                    <a:pt x="7791" y="3368"/>
                    <a:pt x="8686" y="3415"/>
                    <a:pt x="9679" y="3523"/>
                  </a:cubicBezTo>
                  <a:cubicBezTo>
                    <a:pt x="9980" y="3555"/>
                    <a:pt x="10275" y="3571"/>
                    <a:pt x="10563" y="3571"/>
                  </a:cubicBezTo>
                  <a:cubicBezTo>
                    <a:pt x="14818" y="3571"/>
                    <a:pt x="17720" y="266"/>
                    <a:pt x="17745" y="216"/>
                  </a:cubicBezTo>
                  <a:lnTo>
                    <a:pt x="174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58"/>
            <p:cNvSpPr/>
            <p:nvPr/>
          </p:nvSpPr>
          <p:spPr>
            <a:xfrm rot="4940051">
              <a:off x="8174420" y="6425049"/>
              <a:ext cx="27576" cy="55152"/>
            </a:xfrm>
            <a:custGeom>
              <a:avLst/>
              <a:gdLst/>
              <a:ahLst/>
              <a:cxnLst/>
              <a:rect l="l" t="t" r="r" b="b"/>
              <a:pathLst>
                <a:path w="1103" h="2206" extrusionOk="0">
                  <a:moveTo>
                    <a:pt x="780" y="1"/>
                  </a:moveTo>
                  <a:lnTo>
                    <a:pt x="0" y="2098"/>
                  </a:lnTo>
                  <a:lnTo>
                    <a:pt x="323" y="2205"/>
                  </a:lnTo>
                  <a:lnTo>
                    <a:pt x="1102" y="108"/>
                  </a:lnTo>
                  <a:lnTo>
                    <a:pt x="78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58"/>
            <p:cNvSpPr/>
            <p:nvPr/>
          </p:nvSpPr>
          <p:spPr>
            <a:xfrm rot="4940051">
              <a:off x="8137944" y="6475800"/>
              <a:ext cx="55152" cy="29601"/>
            </a:xfrm>
            <a:custGeom>
              <a:avLst/>
              <a:gdLst/>
              <a:ahLst/>
              <a:cxnLst/>
              <a:rect l="l" t="t" r="r" b="b"/>
              <a:pathLst>
                <a:path w="2206" h="1184" extrusionOk="0">
                  <a:moveTo>
                    <a:pt x="2071" y="1"/>
                  </a:moveTo>
                  <a:lnTo>
                    <a:pt x="1" y="888"/>
                  </a:lnTo>
                  <a:lnTo>
                    <a:pt x="135" y="1184"/>
                  </a:lnTo>
                  <a:lnTo>
                    <a:pt x="2205" y="297"/>
                  </a:lnTo>
                  <a:lnTo>
                    <a:pt x="207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58"/>
            <p:cNvSpPr/>
            <p:nvPr/>
          </p:nvSpPr>
          <p:spPr>
            <a:xfrm rot="4940051">
              <a:off x="8162047" y="6445636"/>
              <a:ext cx="38326" cy="51127"/>
            </a:xfrm>
            <a:custGeom>
              <a:avLst/>
              <a:gdLst/>
              <a:ahLst/>
              <a:cxnLst/>
              <a:rect l="l" t="t" r="r" b="b"/>
              <a:pathLst>
                <a:path w="1533" h="2045" extrusionOk="0">
                  <a:moveTo>
                    <a:pt x="1264" y="1"/>
                  </a:moveTo>
                  <a:lnTo>
                    <a:pt x="0" y="1856"/>
                  </a:lnTo>
                  <a:lnTo>
                    <a:pt x="269" y="2044"/>
                  </a:lnTo>
                  <a:lnTo>
                    <a:pt x="1533" y="189"/>
                  </a:lnTo>
                  <a:lnTo>
                    <a:pt x="126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58"/>
            <p:cNvSpPr/>
            <p:nvPr/>
          </p:nvSpPr>
          <p:spPr>
            <a:xfrm>
              <a:off x="7158625" y="5759750"/>
              <a:ext cx="1083350" cy="441125"/>
            </a:xfrm>
            <a:custGeom>
              <a:avLst/>
              <a:gdLst/>
              <a:ahLst/>
              <a:cxnLst/>
              <a:rect l="l" t="t" r="r" b="b"/>
              <a:pathLst>
                <a:path w="43334" h="17645" extrusionOk="0">
                  <a:moveTo>
                    <a:pt x="23635" y="1"/>
                  </a:moveTo>
                  <a:cubicBezTo>
                    <a:pt x="23608" y="1"/>
                    <a:pt x="23580" y="2"/>
                    <a:pt x="23553" y="5"/>
                  </a:cubicBezTo>
                  <a:lnTo>
                    <a:pt x="297" y="2021"/>
                  </a:lnTo>
                  <a:cubicBezTo>
                    <a:pt x="81" y="2048"/>
                    <a:pt x="1" y="2317"/>
                    <a:pt x="162" y="2452"/>
                  </a:cubicBezTo>
                  <a:lnTo>
                    <a:pt x="10701" y="10490"/>
                  </a:lnTo>
                  <a:cubicBezTo>
                    <a:pt x="10728" y="10517"/>
                    <a:pt x="10755" y="10517"/>
                    <a:pt x="10782" y="10544"/>
                  </a:cubicBezTo>
                  <a:lnTo>
                    <a:pt x="32049" y="17158"/>
                  </a:lnTo>
                  <a:lnTo>
                    <a:pt x="32130" y="17185"/>
                  </a:lnTo>
                  <a:lnTo>
                    <a:pt x="42991" y="17642"/>
                  </a:lnTo>
                  <a:cubicBezTo>
                    <a:pt x="43003" y="17643"/>
                    <a:pt x="43014" y="17644"/>
                    <a:pt x="43025" y="17644"/>
                  </a:cubicBezTo>
                  <a:cubicBezTo>
                    <a:pt x="43243" y="17644"/>
                    <a:pt x="43333" y="17393"/>
                    <a:pt x="43180" y="17239"/>
                  </a:cubicBezTo>
                  <a:lnTo>
                    <a:pt x="24306" y="274"/>
                  </a:lnTo>
                  <a:cubicBezTo>
                    <a:pt x="24113" y="105"/>
                    <a:pt x="23876" y="1"/>
                    <a:pt x="236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58"/>
            <p:cNvSpPr/>
            <p:nvPr/>
          </p:nvSpPr>
          <p:spPr>
            <a:xfrm>
              <a:off x="7338100" y="5893400"/>
              <a:ext cx="656700" cy="364550"/>
            </a:xfrm>
            <a:custGeom>
              <a:avLst/>
              <a:gdLst/>
              <a:ahLst/>
              <a:cxnLst/>
              <a:rect l="l" t="t" r="r" b="b"/>
              <a:pathLst>
                <a:path w="26268" h="14582" extrusionOk="0">
                  <a:moveTo>
                    <a:pt x="5307" y="1"/>
                  </a:moveTo>
                  <a:cubicBezTo>
                    <a:pt x="3461" y="1"/>
                    <a:pt x="2212" y="348"/>
                    <a:pt x="1909" y="1058"/>
                  </a:cubicBezTo>
                  <a:lnTo>
                    <a:pt x="1882" y="1058"/>
                  </a:lnTo>
                  <a:lnTo>
                    <a:pt x="0" y="7027"/>
                  </a:lnTo>
                  <a:lnTo>
                    <a:pt x="24063" y="14581"/>
                  </a:lnTo>
                  <a:lnTo>
                    <a:pt x="25918" y="8613"/>
                  </a:lnTo>
                  <a:cubicBezTo>
                    <a:pt x="26268" y="6838"/>
                    <a:pt x="21402" y="3800"/>
                    <a:pt x="14868" y="1757"/>
                  </a:cubicBezTo>
                  <a:cubicBezTo>
                    <a:pt x="11177" y="598"/>
                    <a:pt x="7729" y="1"/>
                    <a:pt x="530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58"/>
            <p:cNvSpPr/>
            <p:nvPr/>
          </p:nvSpPr>
          <p:spPr>
            <a:xfrm>
              <a:off x="7323300" y="6042275"/>
              <a:ext cx="628500" cy="246475"/>
            </a:xfrm>
            <a:custGeom>
              <a:avLst/>
              <a:gdLst/>
              <a:ahLst/>
              <a:cxnLst/>
              <a:rect l="l" t="t" r="r" b="b"/>
              <a:pathLst>
                <a:path w="25140" h="9859" extrusionOk="0">
                  <a:moveTo>
                    <a:pt x="4001" y="0"/>
                  </a:moveTo>
                  <a:cubicBezTo>
                    <a:pt x="2078" y="0"/>
                    <a:pt x="803" y="379"/>
                    <a:pt x="565" y="1152"/>
                  </a:cubicBezTo>
                  <a:cubicBezTo>
                    <a:pt x="1" y="2900"/>
                    <a:pt x="4948" y="6019"/>
                    <a:pt x="11589" y="8089"/>
                  </a:cubicBezTo>
                  <a:cubicBezTo>
                    <a:pt x="15291" y="9258"/>
                    <a:pt x="18743" y="9859"/>
                    <a:pt x="21166" y="9859"/>
                  </a:cubicBezTo>
                  <a:cubicBezTo>
                    <a:pt x="23089" y="9859"/>
                    <a:pt x="24364" y="9480"/>
                    <a:pt x="24602" y="8707"/>
                  </a:cubicBezTo>
                  <a:cubicBezTo>
                    <a:pt x="25139" y="6960"/>
                    <a:pt x="20219" y="3841"/>
                    <a:pt x="13578" y="1771"/>
                  </a:cubicBezTo>
                  <a:cubicBezTo>
                    <a:pt x="9876" y="601"/>
                    <a:pt x="6424" y="0"/>
                    <a:pt x="40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78" name="Google Shape;1678;p58"/>
          <p:cNvGrpSpPr/>
          <p:nvPr/>
        </p:nvGrpSpPr>
        <p:grpSpPr>
          <a:xfrm>
            <a:off x="1719006" y="3120981"/>
            <a:ext cx="877958" cy="2413167"/>
            <a:chOff x="4417950" y="6639900"/>
            <a:chExt cx="716525" cy="1969450"/>
          </a:xfrm>
        </p:grpSpPr>
        <p:sp>
          <p:nvSpPr>
            <p:cNvPr id="1679" name="Google Shape;1679;p58"/>
            <p:cNvSpPr/>
            <p:nvPr/>
          </p:nvSpPr>
          <p:spPr>
            <a:xfrm>
              <a:off x="4417950" y="6639900"/>
              <a:ext cx="516900" cy="997500"/>
            </a:xfrm>
            <a:custGeom>
              <a:avLst/>
              <a:gdLst/>
              <a:ahLst/>
              <a:cxnLst/>
              <a:rect l="l" t="t" r="r" b="b"/>
              <a:pathLst>
                <a:path w="20676" h="39900" extrusionOk="0">
                  <a:moveTo>
                    <a:pt x="8033" y="1"/>
                  </a:moveTo>
                  <a:cubicBezTo>
                    <a:pt x="6951" y="1"/>
                    <a:pt x="10674" y="7045"/>
                    <a:pt x="10674" y="7045"/>
                  </a:cubicBezTo>
                  <a:cubicBezTo>
                    <a:pt x="10674" y="7045"/>
                    <a:pt x="4806" y="924"/>
                    <a:pt x="3643" y="924"/>
                  </a:cubicBezTo>
                  <a:cubicBezTo>
                    <a:pt x="3607" y="924"/>
                    <a:pt x="3576" y="930"/>
                    <a:pt x="3549" y="942"/>
                  </a:cubicBezTo>
                  <a:cubicBezTo>
                    <a:pt x="2635" y="1372"/>
                    <a:pt x="4060" y="4545"/>
                    <a:pt x="4060" y="4545"/>
                  </a:cubicBezTo>
                  <a:lnTo>
                    <a:pt x="6426" y="7314"/>
                  </a:lnTo>
                  <a:cubicBezTo>
                    <a:pt x="6426" y="7314"/>
                    <a:pt x="2719" y="5883"/>
                    <a:pt x="1300" y="5883"/>
                  </a:cubicBezTo>
                  <a:cubicBezTo>
                    <a:pt x="1139" y="5883"/>
                    <a:pt x="1007" y="5902"/>
                    <a:pt x="914" y="5943"/>
                  </a:cubicBezTo>
                  <a:cubicBezTo>
                    <a:pt x="0" y="6346"/>
                    <a:pt x="1076" y="7529"/>
                    <a:pt x="1291" y="7959"/>
                  </a:cubicBezTo>
                  <a:cubicBezTo>
                    <a:pt x="1479" y="8416"/>
                    <a:pt x="5565" y="10164"/>
                    <a:pt x="5565" y="10164"/>
                  </a:cubicBezTo>
                  <a:cubicBezTo>
                    <a:pt x="5565" y="10164"/>
                    <a:pt x="1129" y="11347"/>
                    <a:pt x="1318" y="11804"/>
                  </a:cubicBezTo>
                  <a:cubicBezTo>
                    <a:pt x="1499" y="12190"/>
                    <a:pt x="1816" y="12904"/>
                    <a:pt x="3144" y="12904"/>
                  </a:cubicBezTo>
                  <a:cubicBezTo>
                    <a:pt x="3387" y="12904"/>
                    <a:pt x="3663" y="12880"/>
                    <a:pt x="3979" y="12826"/>
                  </a:cubicBezTo>
                  <a:lnTo>
                    <a:pt x="7474" y="14519"/>
                  </a:lnTo>
                  <a:cubicBezTo>
                    <a:pt x="7474" y="14519"/>
                    <a:pt x="9948" y="19977"/>
                    <a:pt x="12395" y="20515"/>
                  </a:cubicBezTo>
                  <a:lnTo>
                    <a:pt x="10728" y="39900"/>
                  </a:lnTo>
                  <a:lnTo>
                    <a:pt x="20191" y="34792"/>
                  </a:lnTo>
                  <a:cubicBezTo>
                    <a:pt x="20191" y="34792"/>
                    <a:pt x="20675" y="22532"/>
                    <a:pt x="20272" y="21617"/>
                  </a:cubicBezTo>
                  <a:cubicBezTo>
                    <a:pt x="19869" y="20703"/>
                    <a:pt x="15836" y="9357"/>
                    <a:pt x="14357" y="7314"/>
                  </a:cubicBezTo>
                  <a:cubicBezTo>
                    <a:pt x="12852" y="5244"/>
                    <a:pt x="9168" y="55"/>
                    <a:pt x="8039" y="1"/>
                  </a:cubicBezTo>
                  <a:cubicBezTo>
                    <a:pt x="8037" y="1"/>
                    <a:pt x="8035" y="1"/>
                    <a:pt x="8033" y="1"/>
                  </a:cubicBezTo>
                  <a:close/>
                </a:path>
              </a:pathLst>
            </a:custGeom>
            <a:solidFill>
              <a:srgbClr val="754D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58"/>
            <p:cNvSpPr/>
            <p:nvPr/>
          </p:nvSpPr>
          <p:spPr>
            <a:xfrm>
              <a:off x="4531525" y="7273500"/>
              <a:ext cx="602950" cy="1335850"/>
            </a:xfrm>
            <a:custGeom>
              <a:avLst/>
              <a:gdLst/>
              <a:ahLst/>
              <a:cxnLst/>
              <a:rect l="l" t="t" r="r" b="b"/>
              <a:pathLst>
                <a:path w="24118" h="53434" extrusionOk="0">
                  <a:moveTo>
                    <a:pt x="22407" y="0"/>
                  </a:moveTo>
                  <a:cubicBezTo>
                    <a:pt x="21491" y="0"/>
                    <a:pt x="20240" y="435"/>
                    <a:pt x="19493" y="521"/>
                  </a:cubicBezTo>
                  <a:cubicBezTo>
                    <a:pt x="14492" y="1005"/>
                    <a:pt x="2770" y="6221"/>
                    <a:pt x="996" y="7996"/>
                  </a:cubicBezTo>
                  <a:cubicBezTo>
                    <a:pt x="485" y="8507"/>
                    <a:pt x="1" y="53433"/>
                    <a:pt x="1" y="53433"/>
                  </a:cubicBezTo>
                  <a:lnTo>
                    <a:pt x="20461" y="53433"/>
                  </a:lnTo>
                  <a:cubicBezTo>
                    <a:pt x="20461" y="53433"/>
                    <a:pt x="24118" y="2027"/>
                    <a:pt x="23472" y="521"/>
                  </a:cubicBezTo>
                  <a:cubicBezTo>
                    <a:pt x="23310" y="131"/>
                    <a:pt x="22909" y="0"/>
                    <a:pt x="2240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58"/>
            <p:cNvSpPr/>
            <p:nvPr/>
          </p:nvSpPr>
          <p:spPr>
            <a:xfrm>
              <a:off x="4549675" y="7271825"/>
              <a:ext cx="576050" cy="215775"/>
            </a:xfrm>
            <a:custGeom>
              <a:avLst/>
              <a:gdLst/>
              <a:ahLst/>
              <a:cxnLst/>
              <a:rect l="l" t="t" r="r" b="b"/>
              <a:pathLst>
                <a:path w="23042" h="8631" extrusionOk="0">
                  <a:moveTo>
                    <a:pt x="20861" y="0"/>
                  </a:moveTo>
                  <a:cubicBezTo>
                    <a:pt x="18737" y="0"/>
                    <a:pt x="14964" y="798"/>
                    <a:pt x="10809" y="2202"/>
                  </a:cubicBezTo>
                  <a:cubicBezTo>
                    <a:pt x="4652" y="4272"/>
                    <a:pt x="1" y="6907"/>
                    <a:pt x="404" y="8063"/>
                  </a:cubicBezTo>
                  <a:cubicBezTo>
                    <a:pt x="535" y="8448"/>
                    <a:pt x="1185" y="8631"/>
                    <a:pt x="2213" y="8631"/>
                  </a:cubicBezTo>
                  <a:cubicBezTo>
                    <a:pt x="4344" y="8631"/>
                    <a:pt x="8099" y="7846"/>
                    <a:pt x="12234" y="6450"/>
                  </a:cubicBezTo>
                  <a:cubicBezTo>
                    <a:pt x="18364" y="4379"/>
                    <a:pt x="23042" y="1744"/>
                    <a:pt x="22639" y="562"/>
                  </a:cubicBezTo>
                  <a:cubicBezTo>
                    <a:pt x="22509" y="180"/>
                    <a:pt x="21871" y="0"/>
                    <a:pt x="208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58"/>
            <p:cNvSpPr/>
            <p:nvPr/>
          </p:nvSpPr>
          <p:spPr>
            <a:xfrm>
              <a:off x="4548325" y="7362675"/>
              <a:ext cx="570025" cy="207525"/>
            </a:xfrm>
            <a:custGeom>
              <a:avLst/>
              <a:gdLst/>
              <a:ahLst/>
              <a:cxnLst/>
              <a:rect l="l" t="t" r="r" b="b"/>
              <a:pathLst>
                <a:path w="22801" h="8301" extrusionOk="0">
                  <a:moveTo>
                    <a:pt x="20807" y="0"/>
                  </a:moveTo>
                  <a:cubicBezTo>
                    <a:pt x="20263" y="0"/>
                    <a:pt x="19610" y="51"/>
                    <a:pt x="18848" y="154"/>
                  </a:cubicBezTo>
                  <a:cubicBezTo>
                    <a:pt x="13336" y="1095"/>
                    <a:pt x="7986" y="2896"/>
                    <a:pt x="3039" y="5504"/>
                  </a:cubicBezTo>
                  <a:cubicBezTo>
                    <a:pt x="942" y="6687"/>
                    <a:pt x="1" y="7628"/>
                    <a:pt x="216" y="8300"/>
                  </a:cubicBezTo>
                  <a:lnTo>
                    <a:pt x="566" y="8193"/>
                  </a:lnTo>
                  <a:cubicBezTo>
                    <a:pt x="431" y="7843"/>
                    <a:pt x="1076" y="7010"/>
                    <a:pt x="3227" y="5800"/>
                  </a:cubicBezTo>
                  <a:cubicBezTo>
                    <a:pt x="8147" y="3219"/>
                    <a:pt x="13417" y="1417"/>
                    <a:pt x="18875" y="503"/>
                  </a:cubicBezTo>
                  <a:cubicBezTo>
                    <a:pt x="19683" y="389"/>
                    <a:pt x="20333" y="341"/>
                    <a:pt x="20847" y="341"/>
                  </a:cubicBezTo>
                  <a:cubicBezTo>
                    <a:pt x="21907" y="341"/>
                    <a:pt x="22387" y="546"/>
                    <a:pt x="22478" y="799"/>
                  </a:cubicBezTo>
                  <a:lnTo>
                    <a:pt x="22800" y="692"/>
                  </a:lnTo>
                  <a:cubicBezTo>
                    <a:pt x="22635" y="233"/>
                    <a:pt x="21971" y="0"/>
                    <a:pt x="208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58"/>
            <p:cNvSpPr/>
            <p:nvPr/>
          </p:nvSpPr>
          <p:spPr>
            <a:xfrm>
              <a:off x="4555725" y="6891975"/>
              <a:ext cx="76650" cy="41025"/>
            </a:xfrm>
            <a:custGeom>
              <a:avLst/>
              <a:gdLst/>
              <a:ahLst/>
              <a:cxnLst/>
              <a:rect l="l" t="t" r="r" b="b"/>
              <a:pathLst>
                <a:path w="3066" h="1641" extrusionOk="0">
                  <a:moveTo>
                    <a:pt x="81" y="0"/>
                  </a:moveTo>
                  <a:lnTo>
                    <a:pt x="1" y="135"/>
                  </a:lnTo>
                  <a:lnTo>
                    <a:pt x="3012" y="1640"/>
                  </a:lnTo>
                  <a:lnTo>
                    <a:pt x="3066" y="1506"/>
                  </a:lnTo>
                  <a:lnTo>
                    <a:pt x="8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58"/>
            <p:cNvSpPr/>
            <p:nvPr/>
          </p:nvSpPr>
          <p:spPr>
            <a:xfrm>
              <a:off x="4473050" y="6787775"/>
              <a:ext cx="190250" cy="64550"/>
            </a:xfrm>
            <a:custGeom>
              <a:avLst/>
              <a:gdLst/>
              <a:ahLst/>
              <a:cxnLst/>
              <a:rect l="l" t="t" r="r" b="b"/>
              <a:pathLst>
                <a:path w="7610" h="2582" extrusionOk="0">
                  <a:moveTo>
                    <a:pt x="55" y="1"/>
                  </a:moveTo>
                  <a:lnTo>
                    <a:pt x="1" y="162"/>
                  </a:lnTo>
                  <a:lnTo>
                    <a:pt x="7556" y="2582"/>
                  </a:lnTo>
                  <a:lnTo>
                    <a:pt x="7609" y="2421"/>
                  </a:lnTo>
                  <a:lnTo>
                    <a:pt x="5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85" name="Google Shape;1685;p58"/>
          <p:cNvGrpSpPr/>
          <p:nvPr/>
        </p:nvGrpSpPr>
        <p:grpSpPr>
          <a:xfrm rot="3844072">
            <a:off x="3965963" y="229621"/>
            <a:ext cx="1207936" cy="1362647"/>
            <a:chOff x="10020415" y="2713024"/>
            <a:chExt cx="1207953" cy="1362666"/>
          </a:xfrm>
        </p:grpSpPr>
        <p:sp>
          <p:nvSpPr>
            <p:cNvPr id="1686" name="Google Shape;1686;p58"/>
            <p:cNvSpPr/>
            <p:nvPr/>
          </p:nvSpPr>
          <p:spPr>
            <a:xfrm>
              <a:off x="10191738" y="3438559"/>
              <a:ext cx="272456" cy="556103"/>
            </a:xfrm>
            <a:custGeom>
              <a:avLst/>
              <a:gdLst/>
              <a:ahLst/>
              <a:cxnLst/>
              <a:rect l="l" t="t" r="r" b="b"/>
              <a:pathLst>
                <a:path w="8497" h="17343" extrusionOk="0">
                  <a:moveTo>
                    <a:pt x="7448" y="1"/>
                  </a:moveTo>
                  <a:lnTo>
                    <a:pt x="7099" y="108"/>
                  </a:lnTo>
                  <a:cubicBezTo>
                    <a:pt x="7126" y="162"/>
                    <a:pt x="8067" y="3308"/>
                    <a:pt x="3147" y="8846"/>
                  </a:cubicBezTo>
                  <a:cubicBezTo>
                    <a:pt x="1" y="12422"/>
                    <a:pt x="1184" y="17288"/>
                    <a:pt x="1184" y="17342"/>
                  </a:cubicBezTo>
                  <a:lnTo>
                    <a:pt x="1507" y="17235"/>
                  </a:lnTo>
                  <a:cubicBezTo>
                    <a:pt x="1507" y="17208"/>
                    <a:pt x="377" y="12503"/>
                    <a:pt x="3415" y="9061"/>
                  </a:cubicBezTo>
                  <a:cubicBezTo>
                    <a:pt x="8497" y="3335"/>
                    <a:pt x="7502" y="135"/>
                    <a:pt x="74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58"/>
            <p:cNvSpPr/>
            <p:nvPr/>
          </p:nvSpPr>
          <p:spPr>
            <a:xfrm>
              <a:off x="10247787" y="3996330"/>
              <a:ext cx="49188" cy="65573"/>
            </a:xfrm>
            <a:custGeom>
              <a:avLst/>
              <a:gdLst/>
              <a:ahLst/>
              <a:cxnLst/>
              <a:rect l="l" t="t" r="r" b="b"/>
              <a:pathLst>
                <a:path w="1534" h="2045" extrusionOk="0">
                  <a:moveTo>
                    <a:pt x="269" y="1"/>
                  </a:moveTo>
                  <a:lnTo>
                    <a:pt x="1" y="189"/>
                  </a:lnTo>
                  <a:lnTo>
                    <a:pt x="1237" y="2044"/>
                  </a:lnTo>
                  <a:lnTo>
                    <a:pt x="1533" y="1856"/>
                  </a:lnTo>
                  <a:lnTo>
                    <a:pt x="26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58"/>
            <p:cNvSpPr/>
            <p:nvPr/>
          </p:nvSpPr>
          <p:spPr>
            <a:xfrm>
              <a:off x="10202961" y="4003256"/>
              <a:ext cx="25043" cy="72435"/>
            </a:xfrm>
            <a:custGeom>
              <a:avLst/>
              <a:gdLst/>
              <a:ahLst/>
              <a:cxnLst/>
              <a:rect l="l" t="t" r="r" b="b"/>
              <a:pathLst>
                <a:path w="781" h="2259" extrusionOk="0">
                  <a:moveTo>
                    <a:pt x="458" y="0"/>
                  </a:moveTo>
                  <a:lnTo>
                    <a:pt x="0" y="2178"/>
                  </a:lnTo>
                  <a:lnTo>
                    <a:pt x="350" y="2258"/>
                  </a:lnTo>
                  <a:lnTo>
                    <a:pt x="780" y="54"/>
                  </a:lnTo>
                  <a:lnTo>
                    <a:pt x="45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58"/>
            <p:cNvSpPr/>
            <p:nvPr/>
          </p:nvSpPr>
          <p:spPr>
            <a:xfrm>
              <a:off x="10231402" y="4004089"/>
              <a:ext cx="35400" cy="71601"/>
            </a:xfrm>
            <a:custGeom>
              <a:avLst/>
              <a:gdLst/>
              <a:ahLst/>
              <a:cxnLst/>
              <a:rect l="l" t="t" r="r" b="b"/>
              <a:pathLst>
                <a:path w="1104" h="2233" extrusionOk="0">
                  <a:moveTo>
                    <a:pt x="323" y="1"/>
                  </a:moveTo>
                  <a:lnTo>
                    <a:pt x="1" y="135"/>
                  </a:lnTo>
                  <a:lnTo>
                    <a:pt x="780" y="2232"/>
                  </a:lnTo>
                  <a:lnTo>
                    <a:pt x="1103" y="2098"/>
                  </a:lnTo>
                  <a:lnTo>
                    <a:pt x="32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58"/>
            <p:cNvSpPr/>
            <p:nvPr/>
          </p:nvSpPr>
          <p:spPr>
            <a:xfrm>
              <a:off x="10020415" y="2730211"/>
              <a:ext cx="1207953" cy="850684"/>
            </a:xfrm>
            <a:custGeom>
              <a:avLst/>
              <a:gdLst/>
              <a:ahLst/>
              <a:cxnLst/>
              <a:rect l="l" t="t" r="r" b="b"/>
              <a:pathLst>
                <a:path w="37672" h="26530" extrusionOk="0">
                  <a:moveTo>
                    <a:pt x="37403" y="1"/>
                  </a:moveTo>
                  <a:cubicBezTo>
                    <a:pt x="37374" y="1"/>
                    <a:pt x="37343" y="6"/>
                    <a:pt x="37311" y="18"/>
                  </a:cubicBezTo>
                  <a:lnTo>
                    <a:pt x="24648" y="3944"/>
                  </a:lnTo>
                  <a:cubicBezTo>
                    <a:pt x="24621" y="3970"/>
                    <a:pt x="24594" y="3970"/>
                    <a:pt x="24567" y="3997"/>
                  </a:cubicBezTo>
                  <a:lnTo>
                    <a:pt x="6850" y="17494"/>
                  </a:lnTo>
                  <a:cubicBezTo>
                    <a:pt x="6850" y="17521"/>
                    <a:pt x="6823" y="17521"/>
                    <a:pt x="6823" y="17548"/>
                  </a:cubicBezTo>
                  <a:lnTo>
                    <a:pt x="128" y="26151"/>
                  </a:lnTo>
                  <a:cubicBezTo>
                    <a:pt x="1" y="26304"/>
                    <a:pt x="139" y="26530"/>
                    <a:pt x="337" y="26530"/>
                  </a:cubicBezTo>
                  <a:cubicBezTo>
                    <a:pt x="348" y="26530"/>
                    <a:pt x="359" y="26529"/>
                    <a:pt x="370" y="26528"/>
                  </a:cubicBezTo>
                  <a:lnTo>
                    <a:pt x="25132" y="20962"/>
                  </a:lnTo>
                  <a:cubicBezTo>
                    <a:pt x="25401" y="20882"/>
                    <a:pt x="25616" y="20720"/>
                    <a:pt x="25750" y="20505"/>
                  </a:cubicBezTo>
                  <a:lnTo>
                    <a:pt x="37580" y="341"/>
                  </a:lnTo>
                  <a:cubicBezTo>
                    <a:pt x="37672" y="181"/>
                    <a:pt x="37568" y="1"/>
                    <a:pt x="374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58"/>
            <p:cNvSpPr/>
            <p:nvPr/>
          </p:nvSpPr>
          <p:spPr>
            <a:xfrm>
              <a:off x="10183144" y="2729057"/>
              <a:ext cx="794859" cy="660443"/>
            </a:xfrm>
            <a:custGeom>
              <a:avLst/>
              <a:gdLst/>
              <a:ahLst/>
              <a:cxnLst/>
              <a:rect l="l" t="t" r="r" b="b"/>
              <a:pathLst>
                <a:path w="24789" h="20597" extrusionOk="0">
                  <a:moveTo>
                    <a:pt x="20084" y="0"/>
                  </a:moveTo>
                  <a:lnTo>
                    <a:pt x="0" y="15245"/>
                  </a:lnTo>
                  <a:lnTo>
                    <a:pt x="3818" y="20219"/>
                  </a:lnTo>
                  <a:cubicBezTo>
                    <a:pt x="4053" y="20475"/>
                    <a:pt x="4444" y="20597"/>
                    <a:pt x="4961" y="20597"/>
                  </a:cubicBezTo>
                  <a:cubicBezTo>
                    <a:pt x="7103" y="20597"/>
                    <a:pt x="11407" y="18505"/>
                    <a:pt x="15782" y="15191"/>
                  </a:cubicBezTo>
                  <a:cubicBezTo>
                    <a:pt x="21213" y="11051"/>
                    <a:pt x="24789" y="6534"/>
                    <a:pt x="23848" y="5001"/>
                  </a:cubicBezTo>
                  <a:lnTo>
                    <a:pt x="23875" y="4974"/>
                  </a:lnTo>
                  <a:lnTo>
                    <a:pt x="2008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58"/>
            <p:cNvSpPr/>
            <p:nvPr/>
          </p:nvSpPr>
          <p:spPr>
            <a:xfrm>
              <a:off x="10146045" y="2713024"/>
              <a:ext cx="714729" cy="517369"/>
            </a:xfrm>
            <a:custGeom>
              <a:avLst/>
              <a:gdLst/>
              <a:ahLst/>
              <a:cxnLst/>
              <a:rect l="l" t="t" r="r" b="b"/>
              <a:pathLst>
                <a:path w="22290" h="16135" extrusionOk="0">
                  <a:moveTo>
                    <a:pt x="19966" y="1"/>
                  </a:moveTo>
                  <a:cubicBezTo>
                    <a:pt x="17811" y="1"/>
                    <a:pt x="13527" y="2079"/>
                    <a:pt x="9142" y="5421"/>
                  </a:cubicBezTo>
                  <a:cubicBezTo>
                    <a:pt x="3604" y="9615"/>
                    <a:pt x="1" y="14212"/>
                    <a:pt x="1103" y="15691"/>
                  </a:cubicBezTo>
                  <a:cubicBezTo>
                    <a:pt x="1331" y="15991"/>
                    <a:pt x="1744" y="16134"/>
                    <a:pt x="2303" y="16134"/>
                  </a:cubicBezTo>
                  <a:cubicBezTo>
                    <a:pt x="4448" y="16134"/>
                    <a:pt x="8756" y="14038"/>
                    <a:pt x="13148" y="10690"/>
                  </a:cubicBezTo>
                  <a:cubicBezTo>
                    <a:pt x="18687" y="6496"/>
                    <a:pt x="22289" y="1899"/>
                    <a:pt x="21187" y="447"/>
                  </a:cubicBezTo>
                  <a:cubicBezTo>
                    <a:pt x="20952" y="144"/>
                    <a:pt x="20533" y="1"/>
                    <a:pt x="1996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8" name="Picture 5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96"/>
        <p:cNvGrpSpPr/>
        <p:nvPr/>
      </p:nvGrpSpPr>
      <p:grpSpPr>
        <a:xfrm>
          <a:off x="0" y="0"/>
          <a:ext cx="0" cy="0"/>
          <a:chOff x="0" y="0"/>
          <a:chExt cx="0" cy="0"/>
        </a:xfrm>
      </p:grpSpPr>
      <p:sp>
        <p:nvSpPr>
          <p:cNvPr id="1697" name="Google Shape;1697;p59"/>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Our best grades</a:t>
            </a:r>
            <a:endParaRPr/>
          </a:p>
        </p:txBody>
      </p:sp>
      <p:graphicFrame>
        <p:nvGraphicFramePr>
          <p:cNvPr id="1698" name="Google Shape;1698;p59"/>
          <p:cNvGraphicFramePr/>
          <p:nvPr>
            <p:extLst>
              <p:ext uri="{D42A27DB-BD31-4B8C-83A1-F6EECF244321}">
                <p14:modId xmlns:p14="http://schemas.microsoft.com/office/powerpoint/2010/main" val="1940675721"/>
              </p:ext>
            </p:extLst>
          </p:nvPr>
        </p:nvGraphicFramePr>
        <p:xfrm>
          <a:off x="1020175" y="1531425"/>
          <a:ext cx="7103650" cy="2779975"/>
        </p:xfrm>
        <a:graphic>
          <a:graphicData uri="http://schemas.openxmlformats.org/drawingml/2006/table">
            <a:tbl>
              <a:tblPr>
                <a:noFill/>
                <a:tableStyleId>{525AA91A-DBA8-4669-9361-8BCC30787784}</a:tableStyleId>
              </a:tblPr>
              <a:tblGrid>
                <a:gridCol w="1920200"/>
                <a:gridCol w="1722375"/>
                <a:gridCol w="1761425"/>
                <a:gridCol w="1699650"/>
              </a:tblGrid>
              <a:tr h="791575">
                <a:tc>
                  <a:txBody>
                    <a:bodyPr/>
                    <a:lstStyle/>
                    <a:p>
                      <a:pPr marL="0" lvl="0" indent="0" algn="l" rtl="0">
                        <a:spcBef>
                          <a:spcPts val="0"/>
                        </a:spcBef>
                        <a:spcAft>
                          <a:spcPts val="0"/>
                        </a:spcAft>
                        <a:buNone/>
                      </a:pPr>
                      <a:endParaRPr dirty="0">
                        <a:solidFill>
                          <a:schemeClr val="dk1"/>
                        </a:solidFill>
                        <a:latin typeface="Arvo"/>
                        <a:ea typeface="Arvo"/>
                        <a:cs typeface="Arvo"/>
                        <a:sym typeface="Arvo"/>
                      </a:endParaRPr>
                    </a:p>
                  </a:txBody>
                  <a:tcPr marL="91425" marR="91425" marT="68575" marB="68575" anchor="ctr">
                    <a:lnL w="9525" cap="flat" cmpd="sng">
                      <a:solidFill>
                        <a:srgbClr val="0DA9B1">
                          <a:alpha val="0"/>
                        </a:srgbClr>
                      </a:solidFill>
                      <a:prstDash val="solid"/>
                      <a:round/>
                      <a:headEnd type="none" w="sm" len="sm"/>
                      <a:tailEnd type="none" w="sm" len="sm"/>
                    </a:lnL>
                    <a:lnR w="9525" cap="flat" cmpd="sng">
                      <a:solidFill>
                        <a:srgbClr val="0DA9B1">
                          <a:alpha val="0"/>
                        </a:srgbClr>
                      </a:solidFill>
                      <a:prstDash val="solid"/>
                      <a:round/>
                      <a:headEnd type="none" w="sm" len="sm"/>
                      <a:tailEnd type="none" w="sm" len="sm"/>
                    </a:lnR>
                    <a:lnT w="9525" cap="flat" cmpd="sng">
                      <a:solidFill>
                        <a:srgbClr val="0DA9B1">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tcPr>
                </a:tc>
                <a:tc>
                  <a:txBody>
                    <a:bodyPr/>
                    <a:lstStyle/>
                    <a:p>
                      <a:pPr marL="0" lvl="0" indent="0" algn="ctr" rtl="0">
                        <a:spcBef>
                          <a:spcPts val="0"/>
                        </a:spcBef>
                        <a:spcAft>
                          <a:spcPts val="0"/>
                        </a:spcAft>
                        <a:buNone/>
                      </a:pPr>
                      <a:r>
                        <a:rPr lang="en" sz="1400" b="1" dirty="0" smtClean="0">
                          <a:solidFill>
                            <a:schemeClr val="dk1"/>
                          </a:solidFill>
                          <a:latin typeface="Graduate"/>
                          <a:ea typeface="Graduate"/>
                          <a:cs typeface="Graduate"/>
                          <a:sym typeface="Graduate"/>
                        </a:rPr>
                        <a:t>LAW</a:t>
                      </a:r>
                      <a:r>
                        <a:rPr lang="en" sz="1400" b="1" baseline="0" dirty="0" smtClean="0">
                          <a:solidFill>
                            <a:schemeClr val="dk1"/>
                          </a:solidFill>
                          <a:latin typeface="Graduate"/>
                          <a:ea typeface="Graduate"/>
                          <a:cs typeface="Graduate"/>
                          <a:sym typeface="Graduate"/>
                        </a:rPr>
                        <a:t> OF TORTS</a:t>
                      </a:r>
                      <a:endParaRPr sz="1400" b="1" dirty="0">
                        <a:solidFill>
                          <a:schemeClr val="dk1"/>
                        </a:solidFill>
                        <a:latin typeface="Graduate"/>
                        <a:ea typeface="Graduate"/>
                        <a:cs typeface="Graduate"/>
                        <a:sym typeface="Graduate"/>
                      </a:endParaRPr>
                    </a:p>
                  </a:txBody>
                  <a:tcPr marL="91425" marR="91425" marT="68575" marB="68575" anchor="ctr">
                    <a:lnL w="9525" cap="flat" cmpd="sng">
                      <a:solidFill>
                        <a:srgbClr val="0DA9B1">
                          <a:alpha val="0"/>
                        </a:srgbClr>
                      </a:solidFill>
                      <a:prstDash val="solid"/>
                      <a:round/>
                      <a:headEnd type="none" w="sm" len="sm"/>
                      <a:tailEnd type="none" w="sm" len="sm"/>
                    </a:lnL>
                    <a:lnR w="9525" cap="flat" cmpd="sng">
                      <a:solidFill>
                        <a:srgbClr val="0DA9B1">
                          <a:alpha val="0"/>
                        </a:srgbClr>
                      </a:solidFill>
                      <a:prstDash val="solid"/>
                      <a:round/>
                      <a:headEnd type="none" w="sm" len="sm"/>
                      <a:tailEnd type="none" w="sm" len="sm"/>
                    </a:lnR>
                    <a:lnT w="9525" cap="flat" cmpd="sng">
                      <a:solidFill>
                        <a:srgbClr val="0DA9B1">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solidFill>
                      <a:schemeClr val="dk2"/>
                    </a:solidFill>
                  </a:tcPr>
                </a:tc>
                <a:tc>
                  <a:txBody>
                    <a:bodyPr/>
                    <a:lstStyle/>
                    <a:p>
                      <a:pPr marL="0" lvl="0" indent="0" algn="ctr" rtl="0">
                        <a:spcBef>
                          <a:spcPts val="0"/>
                        </a:spcBef>
                        <a:spcAft>
                          <a:spcPts val="0"/>
                        </a:spcAft>
                        <a:buNone/>
                      </a:pPr>
                      <a:r>
                        <a:rPr lang="en" sz="1400" b="1" dirty="0" smtClean="0">
                          <a:solidFill>
                            <a:schemeClr val="dk1"/>
                          </a:solidFill>
                          <a:latin typeface="Graduate"/>
                          <a:ea typeface="Graduate"/>
                          <a:cs typeface="Graduate"/>
                          <a:sym typeface="Graduate"/>
                        </a:rPr>
                        <a:t>CRIMINAL</a:t>
                      </a:r>
                      <a:r>
                        <a:rPr lang="en" sz="1400" b="1" baseline="0" dirty="0" smtClean="0">
                          <a:solidFill>
                            <a:schemeClr val="dk1"/>
                          </a:solidFill>
                          <a:latin typeface="Graduate"/>
                          <a:ea typeface="Graduate"/>
                          <a:cs typeface="Graduate"/>
                          <a:sym typeface="Graduate"/>
                        </a:rPr>
                        <a:t> LAW</a:t>
                      </a:r>
                      <a:endParaRPr sz="1400" b="1" dirty="0">
                        <a:solidFill>
                          <a:schemeClr val="dk1"/>
                        </a:solidFill>
                        <a:latin typeface="Graduate"/>
                        <a:ea typeface="Graduate"/>
                        <a:cs typeface="Graduate"/>
                        <a:sym typeface="Graduate"/>
                      </a:endParaRPr>
                    </a:p>
                  </a:txBody>
                  <a:tcPr marL="91425" marR="91425" marT="68575" marB="68575" anchor="ctr">
                    <a:lnL w="9525" cap="flat" cmpd="sng">
                      <a:solidFill>
                        <a:srgbClr val="0DA9B1">
                          <a:alpha val="0"/>
                        </a:srgbClr>
                      </a:solidFill>
                      <a:prstDash val="solid"/>
                      <a:round/>
                      <a:headEnd type="none" w="sm" len="sm"/>
                      <a:tailEnd type="none" w="sm" len="sm"/>
                    </a:lnL>
                    <a:lnR w="9525" cap="flat" cmpd="sng">
                      <a:solidFill>
                        <a:srgbClr val="0DA9B1">
                          <a:alpha val="0"/>
                        </a:srgbClr>
                      </a:solidFill>
                      <a:prstDash val="solid"/>
                      <a:round/>
                      <a:headEnd type="none" w="sm" len="sm"/>
                      <a:tailEnd type="none" w="sm" len="sm"/>
                    </a:lnR>
                    <a:lnT w="9525" cap="flat" cmpd="sng">
                      <a:solidFill>
                        <a:srgbClr val="0DA9B1">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solidFill>
                      <a:schemeClr val="dk2"/>
                    </a:solidFill>
                  </a:tcPr>
                </a:tc>
                <a:tc>
                  <a:txBody>
                    <a:bodyPr/>
                    <a:lstStyle/>
                    <a:p>
                      <a:pPr marL="0" lvl="0" indent="0" algn="ctr" rtl="0">
                        <a:spcBef>
                          <a:spcPts val="0"/>
                        </a:spcBef>
                        <a:spcAft>
                          <a:spcPts val="0"/>
                        </a:spcAft>
                        <a:buClr>
                          <a:srgbClr val="000000"/>
                        </a:buClr>
                        <a:buSzPts val="1100"/>
                        <a:buFont typeface="Arial"/>
                        <a:buNone/>
                      </a:pPr>
                      <a:r>
                        <a:rPr lang="en" sz="1400" b="1" dirty="0" smtClean="0">
                          <a:solidFill>
                            <a:schemeClr val="dk1"/>
                          </a:solidFill>
                          <a:latin typeface="Graduate"/>
                          <a:ea typeface="Graduate"/>
                          <a:cs typeface="Graduate"/>
                          <a:sym typeface="Graduate"/>
                        </a:rPr>
                        <a:t>LEGAL</a:t>
                      </a:r>
                      <a:r>
                        <a:rPr lang="en" sz="1400" b="1" baseline="0" dirty="0" smtClean="0">
                          <a:solidFill>
                            <a:schemeClr val="dk1"/>
                          </a:solidFill>
                          <a:latin typeface="Graduate"/>
                          <a:ea typeface="Graduate"/>
                          <a:cs typeface="Graduate"/>
                          <a:sym typeface="Graduate"/>
                        </a:rPr>
                        <a:t> PROCESS</a:t>
                      </a:r>
                      <a:endParaRPr sz="1400" b="1" dirty="0">
                        <a:solidFill>
                          <a:schemeClr val="dk1"/>
                        </a:solidFill>
                        <a:latin typeface="Graduate"/>
                        <a:ea typeface="Graduate"/>
                        <a:cs typeface="Graduate"/>
                        <a:sym typeface="Graduate"/>
                      </a:endParaRPr>
                    </a:p>
                  </a:txBody>
                  <a:tcPr marL="91425" marR="91425" marT="68575" marB="68575" anchor="ctr">
                    <a:lnL w="9525" cap="flat" cmpd="sng">
                      <a:solidFill>
                        <a:srgbClr val="0DA9B1">
                          <a:alpha val="0"/>
                        </a:srgbClr>
                      </a:solidFill>
                      <a:prstDash val="solid"/>
                      <a:round/>
                      <a:headEnd type="none" w="sm" len="sm"/>
                      <a:tailEnd type="none" w="sm" len="sm"/>
                    </a:lnL>
                    <a:lnR w="9525" cap="flat" cmpd="sng">
                      <a:solidFill>
                        <a:srgbClr val="0DA9B1">
                          <a:alpha val="0"/>
                        </a:srgbClr>
                      </a:solidFill>
                      <a:prstDash val="solid"/>
                      <a:round/>
                      <a:headEnd type="none" w="sm" len="sm"/>
                      <a:tailEnd type="none" w="sm" len="sm"/>
                    </a:lnR>
                    <a:lnT w="9525" cap="flat" cmpd="sng">
                      <a:solidFill>
                        <a:srgbClr val="0DA9B1">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solidFill>
                      <a:schemeClr val="dk2"/>
                    </a:solidFill>
                  </a:tcPr>
                </a:tc>
              </a:tr>
              <a:tr h="662800">
                <a:tc>
                  <a:txBody>
                    <a:bodyPr/>
                    <a:lstStyle/>
                    <a:p>
                      <a:pPr marL="0" marR="0" lvl="0" indent="0" algn="ctr" rtl="0">
                        <a:spcBef>
                          <a:spcPts val="0"/>
                        </a:spcBef>
                        <a:spcAft>
                          <a:spcPts val="0"/>
                        </a:spcAft>
                        <a:buNone/>
                      </a:pPr>
                      <a:r>
                        <a:rPr lang="en" sz="1400" b="1" dirty="0">
                          <a:solidFill>
                            <a:schemeClr val="dk1"/>
                          </a:solidFill>
                          <a:latin typeface="Graduate"/>
                          <a:ea typeface="Graduate"/>
                          <a:cs typeface="Graduate"/>
                          <a:sym typeface="Graduate"/>
                        </a:rPr>
                        <a:t>Student 1</a:t>
                      </a:r>
                      <a:endParaRPr sz="1400" dirty="0">
                        <a:solidFill>
                          <a:schemeClr val="dk1"/>
                        </a:solidFill>
                        <a:latin typeface="Arvo"/>
                        <a:ea typeface="Arvo"/>
                        <a:cs typeface="Arvo"/>
                        <a:sym typeface="Arvo"/>
                      </a:endParaRPr>
                    </a:p>
                  </a:txBody>
                  <a:tcPr marL="91425" marR="91425" marT="68575" marB="68575" anchor="ctr">
                    <a:lnL w="9525" cap="flat" cmpd="sng">
                      <a:solidFill>
                        <a:srgbClr val="FFFFFF">
                          <a:alpha val="0"/>
                        </a:srgbClr>
                      </a:solidFill>
                      <a:prstDash val="solid"/>
                      <a:round/>
                      <a:headEnd type="none" w="sm" len="sm"/>
                      <a:tailEnd type="none" w="sm" len="sm"/>
                    </a:lnL>
                    <a:lnR w="9525" cap="flat" cmpd="sng">
                      <a:solidFill>
                        <a:srgbClr val="FFFFFF">
                          <a:alpha val="0"/>
                        </a:srgbClr>
                      </a:solidFill>
                      <a:prstDash val="solid"/>
                      <a:round/>
                      <a:headEnd type="none" w="sm" len="sm"/>
                      <a:tailEnd type="none" w="sm" len="sm"/>
                    </a:lnR>
                    <a:lnT w="9525" cap="flat" cmpd="sng">
                      <a:solidFill>
                        <a:srgbClr val="FFFFFF">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 dirty="0">
                          <a:solidFill>
                            <a:schemeClr val="dk1"/>
                          </a:solidFill>
                          <a:latin typeface="Arvo"/>
                          <a:ea typeface="Arvo"/>
                          <a:cs typeface="Arvo"/>
                          <a:sym typeface="Arvo"/>
                        </a:rPr>
                        <a:t>A</a:t>
                      </a:r>
                      <a:endParaRPr dirty="0">
                        <a:solidFill>
                          <a:schemeClr val="dk1"/>
                        </a:solidFill>
                        <a:latin typeface="Arvo"/>
                        <a:ea typeface="Arvo"/>
                        <a:cs typeface="Arvo"/>
                        <a:sym typeface="Arvo"/>
                      </a:endParaRPr>
                    </a:p>
                  </a:txBody>
                  <a:tcPr marL="91425" marR="91425" marT="68575" marB="68575" anchor="ctr">
                    <a:lnL w="9525" cap="flat" cmpd="sng">
                      <a:solidFill>
                        <a:srgbClr val="FFFFFF">
                          <a:alpha val="0"/>
                        </a:srgbClr>
                      </a:solidFill>
                      <a:prstDash val="solid"/>
                      <a:round/>
                      <a:headEnd type="none" w="sm" len="sm"/>
                      <a:tailEnd type="none" w="sm" len="sm"/>
                    </a:lnL>
                    <a:lnR w="9525" cap="flat" cmpd="sng">
                      <a:solidFill>
                        <a:srgbClr val="FFFFFF">
                          <a:alpha val="0"/>
                        </a:srgbClr>
                      </a:solidFill>
                      <a:prstDash val="solid"/>
                      <a:round/>
                      <a:headEnd type="none" w="sm" len="sm"/>
                      <a:tailEnd type="none" w="sm" len="sm"/>
                    </a:lnR>
                    <a:lnT w="9525" cap="flat" cmpd="sng">
                      <a:solidFill>
                        <a:srgbClr val="FFFFFF">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en">
                          <a:solidFill>
                            <a:schemeClr val="dk1"/>
                          </a:solidFill>
                          <a:latin typeface="Arvo"/>
                          <a:ea typeface="Arvo"/>
                          <a:cs typeface="Arvo"/>
                          <a:sym typeface="Arvo"/>
                        </a:rPr>
                        <a:t>A</a:t>
                      </a:r>
                      <a:endParaRPr>
                        <a:solidFill>
                          <a:schemeClr val="dk1"/>
                        </a:solidFill>
                        <a:latin typeface="Arvo"/>
                        <a:ea typeface="Arvo"/>
                        <a:cs typeface="Arvo"/>
                        <a:sym typeface="Arvo"/>
                      </a:endParaRPr>
                    </a:p>
                  </a:txBody>
                  <a:tcPr marL="91425" marR="91425" marT="68575" marB="68575" anchor="ctr">
                    <a:lnL w="9525" cap="flat" cmpd="sng">
                      <a:solidFill>
                        <a:srgbClr val="FFFFFF">
                          <a:alpha val="0"/>
                        </a:srgbClr>
                      </a:solidFill>
                      <a:prstDash val="solid"/>
                      <a:round/>
                      <a:headEnd type="none" w="sm" len="sm"/>
                      <a:tailEnd type="none" w="sm" len="sm"/>
                    </a:lnL>
                    <a:lnR w="9525" cap="flat" cmpd="sng">
                      <a:solidFill>
                        <a:srgbClr val="FFFFFF">
                          <a:alpha val="0"/>
                        </a:srgbClr>
                      </a:solidFill>
                      <a:prstDash val="solid"/>
                      <a:round/>
                      <a:headEnd type="none" w="sm" len="sm"/>
                      <a:tailEnd type="none" w="sm" len="sm"/>
                    </a:lnR>
                    <a:lnT w="9525" cap="flat" cmpd="sng">
                      <a:solidFill>
                        <a:srgbClr val="FFFFFF">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en">
                          <a:solidFill>
                            <a:schemeClr val="dk1"/>
                          </a:solidFill>
                          <a:latin typeface="Arvo"/>
                          <a:ea typeface="Arvo"/>
                          <a:cs typeface="Arvo"/>
                          <a:sym typeface="Arvo"/>
                        </a:rPr>
                        <a:t>A</a:t>
                      </a:r>
                      <a:endParaRPr>
                        <a:solidFill>
                          <a:schemeClr val="dk1"/>
                        </a:solidFill>
                        <a:latin typeface="Arvo"/>
                        <a:ea typeface="Arvo"/>
                        <a:cs typeface="Arvo"/>
                        <a:sym typeface="Arvo"/>
                      </a:endParaRPr>
                    </a:p>
                  </a:txBody>
                  <a:tcPr marL="91425" marR="91425" marT="68575" marB="68575" anchor="ctr">
                    <a:lnL w="9525" cap="flat" cmpd="sng">
                      <a:solidFill>
                        <a:srgbClr val="FFFFFF">
                          <a:alpha val="0"/>
                        </a:srgbClr>
                      </a:solidFill>
                      <a:prstDash val="solid"/>
                      <a:round/>
                      <a:headEnd type="none" w="sm" len="sm"/>
                      <a:tailEnd type="none" w="sm" len="sm"/>
                    </a:lnL>
                    <a:lnR w="9525" cap="flat" cmpd="sng">
                      <a:solidFill>
                        <a:srgbClr val="FFFFFF">
                          <a:alpha val="0"/>
                        </a:srgbClr>
                      </a:solidFill>
                      <a:prstDash val="solid"/>
                      <a:round/>
                      <a:headEnd type="none" w="sm" len="sm"/>
                      <a:tailEnd type="none" w="sm" len="sm"/>
                    </a:lnR>
                    <a:lnT w="9525" cap="flat" cmpd="sng">
                      <a:solidFill>
                        <a:srgbClr val="FFFFFF">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solidFill>
                      <a:schemeClr val="accent2"/>
                    </a:solidFill>
                  </a:tcPr>
                </a:tc>
              </a:tr>
              <a:tr h="662800">
                <a:tc>
                  <a:txBody>
                    <a:bodyPr/>
                    <a:lstStyle/>
                    <a:p>
                      <a:pPr marL="0" marR="0" lvl="0" indent="0" algn="ctr" rtl="0">
                        <a:spcBef>
                          <a:spcPts val="0"/>
                        </a:spcBef>
                        <a:spcAft>
                          <a:spcPts val="0"/>
                        </a:spcAft>
                        <a:buNone/>
                      </a:pPr>
                      <a:r>
                        <a:rPr lang="en" sz="1400" b="1" dirty="0">
                          <a:solidFill>
                            <a:schemeClr val="dk1"/>
                          </a:solidFill>
                          <a:latin typeface="Graduate"/>
                          <a:ea typeface="Graduate"/>
                          <a:cs typeface="Graduate"/>
                          <a:sym typeface="Graduate"/>
                        </a:rPr>
                        <a:t>Student 2</a:t>
                      </a:r>
                      <a:endParaRPr sz="1400" dirty="0">
                        <a:solidFill>
                          <a:schemeClr val="dk1"/>
                        </a:solidFill>
                        <a:latin typeface="Arvo"/>
                        <a:ea typeface="Arvo"/>
                        <a:cs typeface="Arvo"/>
                        <a:sym typeface="Arvo"/>
                      </a:endParaRPr>
                    </a:p>
                  </a:txBody>
                  <a:tcPr marL="91425" marR="91425" marT="68575" marB="68575" anchor="ctr">
                    <a:lnL w="9525" cap="flat" cmpd="sng">
                      <a:solidFill>
                        <a:srgbClr val="FFFFFF">
                          <a:alpha val="0"/>
                        </a:srgbClr>
                      </a:solidFill>
                      <a:prstDash val="solid"/>
                      <a:round/>
                      <a:headEnd type="none" w="sm" len="sm"/>
                      <a:tailEnd type="none" w="sm" len="sm"/>
                    </a:lnL>
                    <a:lnR w="9525" cap="flat" cmpd="sng">
                      <a:solidFill>
                        <a:srgbClr val="FFFFFF">
                          <a:alpha val="0"/>
                        </a:srgbClr>
                      </a:solidFill>
                      <a:prstDash val="solid"/>
                      <a:round/>
                      <a:headEnd type="none" w="sm" len="sm"/>
                      <a:tailEnd type="none" w="sm" len="sm"/>
                    </a:lnR>
                    <a:lnT w="9525" cap="flat" cmpd="sng">
                      <a:solidFill>
                        <a:srgbClr val="FFFFFF">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
                          <a:solidFill>
                            <a:schemeClr val="dk1"/>
                          </a:solidFill>
                          <a:latin typeface="Arvo"/>
                          <a:ea typeface="Arvo"/>
                          <a:cs typeface="Arvo"/>
                          <a:sym typeface="Arvo"/>
                        </a:rPr>
                        <a:t>A</a:t>
                      </a:r>
                      <a:endParaRPr>
                        <a:solidFill>
                          <a:schemeClr val="dk1"/>
                        </a:solidFill>
                        <a:latin typeface="Arvo"/>
                        <a:ea typeface="Arvo"/>
                        <a:cs typeface="Arvo"/>
                        <a:sym typeface="Arvo"/>
                      </a:endParaRPr>
                    </a:p>
                  </a:txBody>
                  <a:tcPr marL="91425" marR="91425" marT="68575" marB="68575" anchor="ctr">
                    <a:lnL w="9525" cap="flat" cmpd="sng">
                      <a:solidFill>
                        <a:srgbClr val="FFFFFF">
                          <a:alpha val="0"/>
                        </a:srgbClr>
                      </a:solidFill>
                      <a:prstDash val="solid"/>
                      <a:round/>
                      <a:headEnd type="none" w="sm" len="sm"/>
                      <a:tailEnd type="none" w="sm" len="sm"/>
                    </a:lnL>
                    <a:lnR w="9525" cap="flat" cmpd="sng">
                      <a:solidFill>
                        <a:srgbClr val="FFFFFF">
                          <a:alpha val="0"/>
                        </a:srgbClr>
                      </a:solidFill>
                      <a:prstDash val="solid"/>
                      <a:round/>
                      <a:headEnd type="none" w="sm" len="sm"/>
                      <a:tailEnd type="none" w="sm" len="sm"/>
                    </a:lnR>
                    <a:lnT w="9525" cap="flat" cmpd="sng">
                      <a:solidFill>
                        <a:srgbClr val="FFFFFF">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en">
                          <a:solidFill>
                            <a:schemeClr val="dk1"/>
                          </a:solidFill>
                          <a:latin typeface="Arvo"/>
                          <a:ea typeface="Arvo"/>
                          <a:cs typeface="Arvo"/>
                          <a:sym typeface="Arvo"/>
                        </a:rPr>
                        <a:t>B</a:t>
                      </a:r>
                      <a:endParaRPr>
                        <a:solidFill>
                          <a:schemeClr val="dk1"/>
                        </a:solidFill>
                        <a:latin typeface="Arvo"/>
                        <a:ea typeface="Arvo"/>
                        <a:cs typeface="Arvo"/>
                        <a:sym typeface="Arvo"/>
                      </a:endParaRPr>
                    </a:p>
                  </a:txBody>
                  <a:tcPr marL="91425" marR="91425" marT="68575" marB="68575" anchor="ctr">
                    <a:lnL w="9525" cap="flat" cmpd="sng">
                      <a:solidFill>
                        <a:srgbClr val="FFFFFF">
                          <a:alpha val="0"/>
                        </a:srgbClr>
                      </a:solidFill>
                      <a:prstDash val="solid"/>
                      <a:round/>
                      <a:headEnd type="none" w="sm" len="sm"/>
                      <a:tailEnd type="none" w="sm" len="sm"/>
                    </a:lnL>
                    <a:lnR w="9525" cap="flat" cmpd="sng">
                      <a:solidFill>
                        <a:srgbClr val="FFFFFF">
                          <a:alpha val="0"/>
                        </a:srgbClr>
                      </a:solidFill>
                      <a:prstDash val="solid"/>
                      <a:round/>
                      <a:headEnd type="none" w="sm" len="sm"/>
                      <a:tailEnd type="none" w="sm" len="sm"/>
                    </a:lnR>
                    <a:lnT w="9525" cap="flat" cmpd="sng">
                      <a:solidFill>
                        <a:srgbClr val="FFFFFF">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en">
                          <a:solidFill>
                            <a:schemeClr val="dk1"/>
                          </a:solidFill>
                          <a:latin typeface="Arvo"/>
                          <a:ea typeface="Arvo"/>
                          <a:cs typeface="Arvo"/>
                          <a:sym typeface="Arvo"/>
                        </a:rPr>
                        <a:t>A</a:t>
                      </a:r>
                      <a:endParaRPr>
                        <a:solidFill>
                          <a:schemeClr val="dk1"/>
                        </a:solidFill>
                        <a:latin typeface="Arvo"/>
                        <a:ea typeface="Arvo"/>
                        <a:cs typeface="Arvo"/>
                        <a:sym typeface="Arvo"/>
                      </a:endParaRPr>
                    </a:p>
                  </a:txBody>
                  <a:tcPr marL="91425" marR="91425" marT="68575" marB="68575" anchor="ctr">
                    <a:lnL w="9525" cap="flat" cmpd="sng">
                      <a:solidFill>
                        <a:srgbClr val="FFFFFF">
                          <a:alpha val="0"/>
                        </a:srgbClr>
                      </a:solidFill>
                      <a:prstDash val="solid"/>
                      <a:round/>
                      <a:headEnd type="none" w="sm" len="sm"/>
                      <a:tailEnd type="none" w="sm" len="sm"/>
                    </a:lnL>
                    <a:lnR w="9525" cap="flat" cmpd="sng">
                      <a:solidFill>
                        <a:srgbClr val="FFFFFF">
                          <a:alpha val="0"/>
                        </a:srgbClr>
                      </a:solidFill>
                      <a:prstDash val="solid"/>
                      <a:round/>
                      <a:headEnd type="none" w="sm" len="sm"/>
                      <a:tailEnd type="none" w="sm" len="sm"/>
                    </a:lnR>
                    <a:lnT w="9525" cap="flat" cmpd="sng">
                      <a:solidFill>
                        <a:srgbClr val="FFFFFF">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solidFill>
                      <a:schemeClr val="accent2"/>
                    </a:solidFill>
                  </a:tcPr>
                </a:tc>
              </a:tr>
              <a:tr h="662800">
                <a:tc>
                  <a:txBody>
                    <a:bodyPr/>
                    <a:lstStyle/>
                    <a:p>
                      <a:pPr marL="0" marR="0" lvl="0" indent="0" algn="ctr" rtl="0">
                        <a:spcBef>
                          <a:spcPts val="0"/>
                        </a:spcBef>
                        <a:spcAft>
                          <a:spcPts val="0"/>
                        </a:spcAft>
                        <a:buNone/>
                      </a:pPr>
                      <a:r>
                        <a:rPr lang="en" sz="1400" b="1" dirty="0">
                          <a:solidFill>
                            <a:schemeClr val="dk1"/>
                          </a:solidFill>
                          <a:latin typeface="Graduate"/>
                          <a:ea typeface="Graduate"/>
                          <a:cs typeface="Graduate"/>
                          <a:sym typeface="Graduate"/>
                        </a:rPr>
                        <a:t>Student 3</a:t>
                      </a:r>
                      <a:endParaRPr sz="1400" dirty="0">
                        <a:solidFill>
                          <a:schemeClr val="dk1"/>
                        </a:solidFill>
                        <a:latin typeface="Arvo"/>
                        <a:ea typeface="Arvo"/>
                        <a:cs typeface="Arvo"/>
                        <a:sym typeface="Arvo"/>
                      </a:endParaRPr>
                    </a:p>
                  </a:txBody>
                  <a:tcPr marL="91425" marR="91425" marT="68575" marB="68575" anchor="ctr">
                    <a:lnL w="9525" cap="flat" cmpd="sng">
                      <a:solidFill>
                        <a:srgbClr val="FFFFFF">
                          <a:alpha val="0"/>
                        </a:srgbClr>
                      </a:solidFill>
                      <a:prstDash val="solid"/>
                      <a:round/>
                      <a:headEnd type="none" w="sm" len="sm"/>
                      <a:tailEnd type="none" w="sm" len="sm"/>
                    </a:lnL>
                    <a:lnR w="9525" cap="flat" cmpd="sng">
                      <a:solidFill>
                        <a:srgbClr val="FFFFFF">
                          <a:alpha val="0"/>
                        </a:srgbClr>
                      </a:solidFill>
                      <a:prstDash val="solid"/>
                      <a:round/>
                      <a:headEnd type="none" w="sm" len="sm"/>
                      <a:tailEnd type="none" w="sm" len="sm"/>
                    </a:lnR>
                    <a:lnT w="9525" cap="flat" cmpd="sng">
                      <a:solidFill>
                        <a:srgbClr val="FFFFFF">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
                          <a:solidFill>
                            <a:schemeClr val="dk1"/>
                          </a:solidFill>
                          <a:latin typeface="Arvo"/>
                          <a:ea typeface="Arvo"/>
                          <a:cs typeface="Arvo"/>
                          <a:sym typeface="Arvo"/>
                        </a:rPr>
                        <a:t>B</a:t>
                      </a:r>
                      <a:endParaRPr>
                        <a:solidFill>
                          <a:schemeClr val="dk1"/>
                        </a:solidFill>
                        <a:latin typeface="Arvo"/>
                        <a:ea typeface="Arvo"/>
                        <a:cs typeface="Arvo"/>
                        <a:sym typeface="Arvo"/>
                      </a:endParaRPr>
                    </a:p>
                  </a:txBody>
                  <a:tcPr marL="91425" marR="91425" marT="68575" marB="68575" anchor="ctr">
                    <a:lnL w="9525" cap="flat" cmpd="sng">
                      <a:solidFill>
                        <a:srgbClr val="FFFFFF">
                          <a:alpha val="0"/>
                        </a:srgbClr>
                      </a:solidFill>
                      <a:prstDash val="solid"/>
                      <a:round/>
                      <a:headEnd type="none" w="sm" len="sm"/>
                      <a:tailEnd type="none" w="sm" len="sm"/>
                    </a:lnL>
                    <a:lnR w="9525" cap="flat" cmpd="sng">
                      <a:solidFill>
                        <a:srgbClr val="FFFFFF">
                          <a:alpha val="0"/>
                        </a:srgbClr>
                      </a:solidFill>
                      <a:prstDash val="solid"/>
                      <a:round/>
                      <a:headEnd type="none" w="sm" len="sm"/>
                      <a:tailEnd type="none" w="sm" len="sm"/>
                    </a:lnR>
                    <a:lnT w="9525" cap="flat" cmpd="sng">
                      <a:solidFill>
                        <a:srgbClr val="FFFFFF">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en">
                          <a:solidFill>
                            <a:schemeClr val="dk1"/>
                          </a:solidFill>
                          <a:latin typeface="Arvo"/>
                          <a:ea typeface="Arvo"/>
                          <a:cs typeface="Arvo"/>
                          <a:sym typeface="Arvo"/>
                        </a:rPr>
                        <a:t>A</a:t>
                      </a:r>
                      <a:endParaRPr>
                        <a:solidFill>
                          <a:schemeClr val="dk1"/>
                        </a:solidFill>
                        <a:latin typeface="Arvo"/>
                        <a:ea typeface="Arvo"/>
                        <a:cs typeface="Arvo"/>
                        <a:sym typeface="Arvo"/>
                      </a:endParaRPr>
                    </a:p>
                  </a:txBody>
                  <a:tcPr marL="91425" marR="91425" marT="68575" marB="68575" anchor="ctr">
                    <a:lnL w="9525" cap="flat" cmpd="sng">
                      <a:solidFill>
                        <a:srgbClr val="FFFFFF">
                          <a:alpha val="0"/>
                        </a:srgbClr>
                      </a:solidFill>
                      <a:prstDash val="solid"/>
                      <a:round/>
                      <a:headEnd type="none" w="sm" len="sm"/>
                      <a:tailEnd type="none" w="sm" len="sm"/>
                    </a:lnL>
                    <a:lnR w="9525" cap="flat" cmpd="sng">
                      <a:solidFill>
                        <a:srgbClr val="FFFFFF">
                          <a:alpha val="0"/>
                        </a:srgbClr>
                      </a:solidFill>
                      <a:prstDash val="solid"/>
                      <a:round/>
                      <a:headEnd type="none" w="sm" len="sm"/>
                      <a:tailEnd type="none" w="sm" len="sm"/>
                    </a:lnR>
                    <a:lnT w="9525" cap="flat" cmpd="sng">
                      <a:solidFill>
                        <a:srgbClr val="FFFFFF">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en" dirty="0">
                          <a:solidFill>
                            <a:schemeClr val="dk1"/>
                          </a:solidFill>
                          <a:latin typeface="Arvo"/>
                          <a:ea typeface="Arvo"/>
                          <a:cs typeface="Arvo"/>
                          <a:sym typeface="Arvo"/>
                        </a:rPr>
                        <a:t>B</a:t>
                      </a:r>
                      <a:endParaRPr dirty="0">
                        <a:solidFill>
                          <a:schemeClr val="dk1"/>
                        </a:solidFill>
                        <a:latin typeface="Arvo"/>
                        <a:ea typeface="Arvo"/>
                        <a:cs typeface="Arvo"/>
                        <a:sym typeface="Arvo"/>
                      </a:endParaRPr>
                    </a:p>
                  </a:txBody>
                  <a:tcPr marL="91425" marR="91425" marT="68575" marB="68575" anchor="ctr">
                    <a:lnL w="9525" cap="flat" cmpd="sng">
                      <a:solidFill>
                        <a:srgbClr val="FFFFFF">
                          <a:alpha val="0"/>
                        </a:srgbClr>
                      </a:solidFill>
                      <a:prstDash val="solid"/>
                      <a:round/>
                      <a:headEnd type="none" w="sm" len="sm"/>
                      <a:tailEnd type="none" w="sm" len="sm"/>
                    </a:lnL>
                    <a:lnR w="9525" cap="flat" cmpd="sng">
                      <a:solidFill>
                        <a:srgbClr val="FFFFFF">
                          <a:alpha val="0"/>
                        </a:srgbClr>
                      </a:solidFill>
                      <a:prstDash val="solid"/>
                      <a:round/>
                      <a:headEnd type="none" w="sm" len="sm"/>
                      <a:tailEnd type="none" w="sm" len="sm"/>
                    </a:lnR>
                    <a:lnT w="9525" cap="flat" cmpd="sng">
                      <a:solidFill>
                        <a:srgbClr val="FFFFFF">
                          <a:alpha val="0"/>
                        </a:srgbClr>
                      </a:solidFill>
                      <a:prstDash val="solid"/>
                      <a:round/>
                      <a:headEnd type="none" w="sm" len="sm"/>
                      <a:tailEnd type="none" w="sm" len="sm"/>
                    </a:lnT>
                    <a:lnB w="9525" cap="flat" cmpd="sng">
                      <a:solidFill>
                        <a:srgbClr val="FFFFFF">
                          <a:alpha val="0"/>
                        </a:srgbClr>
                      </a:solidFill>
                      <a:prstDash val="solid"/>
                      <a:round/>
                      <a:headEnd type="none" w="sm" len="sm"/>
                      <a:tailEnd type="none" w="sm" len="sm"/>
                    </a:lnB>
                    <a:solidFill>
                      <a:schemeClr val="accent2"/>
                    </a:solidFill>
                  </a:tcPr>
                </a:tc>
              </a:tr>
            </a:tbl>
          </a:graphicData>
        </a:graphic>
      </p:graphicFrame>
      <p:grpSp>
        <p:nvGrpSpPr>
          <p:cNvPr id="1699" name="Google Shape;1699;p59"/>
          <p:cNvGrpSpPr/>
          <p:nvPr/>
        </p:nvGrpSpPr>
        <p:grpSpPr>
          <a:xfrm rot="-4586086">
            <a:off x="6253789" y="3641819"/>
            <a:ext cx="880792" cy="1343426"/>
            <a:chOff x="5058100" y="1444850"/>
            <a:chExt cx="433925" cy="661875"/>
          </a:xfrm>
        </p:grpSpPr>
        <p:sp>
          <p:nvSpPr>
            <p:cNvPr id="1700" name="Google Shape;1700;p59"/>
            <p:cNvSpPr/>
            <p:nvPr/>
          </p:nvSpPr>
          <p:spPr>
            <a:xfrm>
              <a:off x="5408425" y="1444850"/>
              <a:ext cx="15975" cy="13700"/>
            </a:xfrm>
            <a:custGeom>
              <a:avLst/>
              <a:gdLst/>
              <a:ahLst/>
              <a:cxnLst/>
              <a:rect l="l" t="t" r="r" b="b"/>
              <a:pathLst>
                <a:path w="639" h="548" extrusionOk="0">
                  <a:moveTo>
                    <a:pt x="335" y="0"/>
                  </a:moveTo>
                  <a:cubicBezTo>
                    <a:pt x="0" y="31"/>
                    <a:pt x="0" y="517"/>
                    <a:pt x="335" y="547"/>
                  </a:cubicBezTo>
                  <a:cubicBezTo>
                    <a:pt x="639" y="517"/>
                    <a:pt x="639" y="31"/>
                    <a:pt x="3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59"/>
            <p:cNvSpPr/>
            <p:nvPr/>
          </p:nvSpPr>
          <p:spPr>
            <a:xfrm>
              <a:off x="5430450" y="1534500"/>
              <a:ext cx="17500" cy="14475"/>
            </a:xfrm>
            <a:custGeom>
              <a:avLst/>
              <a:gdLst/>
              <a:ahLst/>
              <a:cxnLst/>
              <a:rect l="l" t="t" r="r" b="b"/>
              <a:pathLst>
                <a:path w="700" h="579" extrusionOk="0">
                  <a:moveTo>
                    <a:pt x="335" y="1"/>
                  </a:moveTo>
                  <a:cubicBezTo>
                    <a:pt x="1" y="31"/>
                    <a:pt x="1" y="548"/>
                    <a:pt x="335" y="578"/>
                  </a:cubicBezTo>
                  <a:cubicBezTo>
                    <a:pt x="700" y="548"/>
                    <a:pt x="700" y="31"/>
                    <a:pt x="3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59"/>
            <p:cNvSpPr/>
            <p:nvPr/>
          </p:nvSpPr>
          <p:spPr>
            <a:xfrm>
              <a:off x="5476050" y="1527675"/>
              <a:ext cx="15975" cy="13700"/>
            </a:xfrm>
            <a:custGeom>
              <a:avLst/>
              <a:gdLst/>
              <a:ahLst/>
              <a:cxnLst/>
              <a:rect l="l" t="t" r="r" b="b"/>
              <a:pathLst>
                <a:path w="639" h="548" extrusionOk="0">
                  <a:moveTo>
                    <a:pt x="305" y="0"/>
                  </a:moveTo>
                  <a:cubicBezTo>
                    <a:pt x="1" y="31"/>
                    <a:pt x="1" y="487"/>
                    <a:pt x="305" y="547"/>
                  </a:cubicBezTo>
                  <a:cubicBezTo>
                    <a:pt x="639" y="487"/>
                    <a:pt x="639" y="31"/>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59"/>
            <p:cNvSpPr/>
            <p:nvPr/>
          </p:nvSpPr>
          <p:spPr>
            <a:xfrm>
              <a:off x="5374225" y="1574775"/>
              <a:ext cx="9900" cy="9150"/>
            </a:xfrm>
            <a:custGeom>
              <a:avLst/>
              <a:gdLst/>
              <a:ahLst/>
              <a:cxnLst/>
              <a:rect l="l" t="t" r="r" b="b"/>
              <a:pathLst>
                <a:path w="396" h="366" extrusionOk="0">
                  <a:moveTo>
                    <a:pt x="183" y="1"/>
                  </a:moveTo>
                  <a:cubicBezTo>
                    <a:pt x="1" y="31"/>
                    <a:pt x="1" y="335"/>
                    <a:pt x="183" y="366"/>
                  </a:cubicBezTo>
                  <a:cubicBezTo>
                    <a:pt x="396" y="335"/>
                    <a:pt x="396" y="31"/>
                    <a:pt x="1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59"/>
            <p:cNvSpPr/>
            <p:nvPr/>
          </p:nvSpPr>
          <p:spPr>
            <a:xfrm>
              <a:off x="5431225" y="1580100"/>
              <a:ext cx="15975" cy="13700"/>
            </a:xfrm>
            <a:custGeom>
              <a:avLst/>
              <a:gdLst/>
              <a:ahLst/>
              <a:cxnLst/>
              <a:rect l="l" t="t" r="r" b="b"/>
              <a:pathLst>
                <a:path w="639" h="548" extrusionOk="0">
                  <a:moveTo>
                    <a:pt x="304" y="1"/>
                  </a:moveTo>
                  <a:cubicBezTo>
                    <a:pt x="0" y="31"/>
                    <a:pt x="0" y="487"/>
                    <a:pt x="304" y="548"/>
                  </a:cubicBezTo>
                  <a:cubicBezTo>
                    <a:pt x="639" y="487"/>
                    <a:pt x="639" y="31"/>
                    <a:pt x="3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59"/>
            <p:cNvSpPr/>
            <p:nvPr/>
          </p:nvSpPr>
          <p:spPr>
            <a:xfrm>
              <a:off x="5406900" y="1624900"/>
              <a:ext cx="19025" cy="14500"/>
            </a:xfrm>
            <a:custGeom>
              <a:avLst/>
              <a:gdLst/>
              <a:ahLst/>
              <a:cxnLst/>
              <a:rect l="l" t="t" r="r" b="b"/>
              <a:pathLst>
                <a:path w="761" h="580" extrusionOk="0">
                  <a:moveTo>
                    <a:pt x="423" y="1"/>
                  </a:moveTo>
                  <a:cubicBezTo>
                    <a:pt x="414" y="1"/>
                    <a:pt x="405" y="1"/>
                    <a:pt x="396" y="2"/>
                  </a:cubicBezTo>
                  <a:cubicBezTo>
                    <a:pt x="1" y="2"/>
                    <a:pt x="1" y="579"/>
                    <a:pt x="396" y="579"/>
                  </a:cubicBezTo>
                  <a:cubicBezTo>
                    <a:pt x="751" y="550"/>
                    <a:pt x="760" y="1"/>
                    <a:pt x="4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59"/>
            <p:cNvSpPr/>
            <p:nvPr/>
          </p:nvSpPr>
          <p:spPr>
            <a:xfrm>
              <a:off x="5359025" y="1621900"/>
              <a:ext cx="25100" cy="20525"/>
            </a:xfrm>
            <a:custGeom>
              <a:avLst/>
              <a:gdLst/>
              <a:ahLst/>
              <a:cxnLst/>
              <a:rect l="l" t="t" r="r" b="b"/>
              <a:pathLst>
                <a:path w="1004" h="821" extrusionOk="0">
                  <a:moveTo>
                    <a:pt x="487" y="0"/>
                  </a:moveTo>
                  <a:cubicBezTo>
                    <a:pt x="1" y="31"/>
                    <a:pt x="1" y="760"/>
                    <a:pt x="487" y="821"/>
                  </a:cubicBezTo>
                  <a:cubicBezTo>
                    <a:pt x="1004" y="760"/>
                    <a:pt x="1004" y="31"/>
                    <a:pt x="4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59"/>
            <p:cNvSpPr/>
            <p:nvPr/>
          </p:nvSpPr>
          <p:spPr>
            <a:xfrm>
              <a:off x="5334700" y="1716875"/>
              <a:ext cx="13725" cy="9900"/>
            </a:xfrm>
            <a:custGeom>
              <a:avLst/>
              <a:gdLst/>
              <a:ahLst/>
              <a:cxnLst/>
              <a:rect l="l" t="t" r="r" b="b"/>
              <a:pathLst>
                <a:path w="549" h="396" extrusionOk="0">
                  <a:moveTo>
                    <a:pt x="275" y="1"/>
                  </a:moveTo>
                  <a:cubicBezTo>
                    <a:pt x="1" y="1"/>
                    <a:pt x="1" y="396"/>
                    <a:pt x="275" y="396"/>
                  </a:cubicBezTo>
                  <a:cubicBezTo>
                    <a:pt x="548" y="396"/>
                    <a:pt x="548" y="1"/>
                    <a:pt x="2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59"/>
            <p:cNvSpPr/>
            <p:nvPr/>
          </p:nvSpPr>
          <p:spPr>
            <a:xfrm>
              <a:off x="5238975" y="1667500"/>
              <a:ext cx="25100" cy="19000"/>
            </a:xfrm>
            <a:custGeom>
              <a:avLst/>
              <a:gdLst/>
              <a:ahLst/>
              <a:cxnLst/>
              <a:rect l="l" t="t" r="r" b="b"/>
              <a:pathLst>
                <a:path w="1004" h="760" extrusionOk="0">
                  <a:moveTo>
                    <a:pt x="486" y="0"/>
                  </a:moveTo>
                  <a:cubicBezTo>
                    <a:pt x="0" y="0"/>
                    <a:pt x="0" y="760"/>
                    <a:pt x="486" y="760"/>
                  </a:cubicBezTo>
                  <a:cubicBezTo>
                    <a:pt x="1003" y="760"/>
                    <a:pt x="1003" y="0"/>
                    <a:pt x="4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59"/>
            <p:cNvSpPr/>
            <p:nvPr/>
          </p:nvSpPr>
          <p:spPr>
            <a:xfrm>
              <a:off x="5263275" y="1758675"/>
              <a:ext cx="26625" cy="16750"/>
            </a:xfrm>
            <a:custGeom>
              <a:avLst/>
              <a:gdLst/>
              <a:ahLst/>
              <a:cxnLst/>
              <a:rect l="l" t="t" r="r" b="b"/>
              <a:pathLst>
                <a:path w="1065" h="670" extrusionOk="0">
                  <a:moveTo>
                    <a:pt x="457" y="1"/>
                  </a:moveTo>
                  <a:cubicBezTo>
                    <a:pt x="1" y="1"/>
                    <a:pt x="1" y="669"/>
                    <a:pt x="457" y="669"/>
                  </a:cubicBezTo>
                  <a:lnTo>
                    <a:pt x="761" y="669"/>
                  </a:lnTo>
                  <a:cubicBezTo>
                    <a:pt x="943" y="669"/>
                    <a:pt x="1065" y="517"/>
                    <a:pt x="1065" y="335"/>
                  </a:cubicBezTo>
                  <a:cubicBezTo>
                    <a:pt x="1065" y="152"/>
                    <a:pt x="913" y="1"/>
                    <a:pt x="7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59"/>
            <p:cNvSpPr/>
            <p:nvPr/>
          </p:nvSpPr>
          <p:spPr>
            <a:xfrm>
              <a:off x="5178925" y="1794400"/>
              <a:ext cx="25100" cy="20525"/>
            </a:xfrm>
            <a:custGeom>
              <a:avLst/>
              <a:gdLst/>
              <a:ahLst/>
              <a:cxnLst/>
              <a:rect l="l" t="t" r="r" b="b"/>
              <a:pathLst>
                <a:path w="1004" h="821" extrusionOk="0">
                  <a:moveTo>
                    <a:pt x="518" y="0"/>
                  </a:moveTo>
                  <a:cubicBezTo>
                    <a:pt x="1" y="30"/>
                    <a:pt x="1" y="760"/>
                    <a:pt x="518" y="821"/>
                  </a:cubicBezTo>
                  <a:cubicBezTo>
                    <a:pt x="1004" y="760"/>
                    <a:pt x="1004" y="30"/>
                    <a:pt x="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59"/>
            <p:cNvSpPr/>
            <p:nvPr/>
          </p:nvSpPr>
          <p:spPr>
            <a:xfrm>
              <a:off x="5292150" y="1823275"/>
              <a:ext cx="22825" cy="29650"/>
            </a:xfrm>
            <a:custGeom>
              <a:avLst/>
              <a:gdLst/>
              <a:ahLst/>
              <a:cxnLst/>
              <a:rect l="l" t="t" r="r" b="b"/>
              <a:pathLst>
                <a:path w="913" h="1186" extrusionOk="0">
                  <a:moveTo>
                    <a:pt x="457" y="0"/>
                  </a:moveTo>
                  <a:cubicBezTo>
                    <a:pt x="229" y="0"/>
                    <a:pt x="1" y="152"/>
                    <a:pt x="1" y="456"/>
                  </a:cubicBezTo>
                  <a:lnTo>
                    <a:pt x="31" y="456"/>
                  </a:lnTo>
                  <a:lnTo>
                    <a:pt x="31" y="730"/>
                  </a:lnTo>
                  <a:cubicBezTo>
                    <a:pt x="16" y="1034"/>
                    <a:pt x="236" y="1186"/>
                    <a:pt x="461" y="1186"/>
                  </a:cubicBezTo>
                  <a:cubicBezTo>
                    <a:pt x="685" y="1186"/>
                    <a:pt x="913" y="1034"/>
                    <a:pt x="913" y="730"/>
                  </a:cubicBezTo>
                  <a:lnTo>
                    <a:pt x="913" y="456"/>
                  </a:lnTo>
                  <a:cubicBezTo>
                    <a:pt x="913" y="152"/>
                    <a:pt x="685"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59"/>
            <p:cNvSpPr/>
            <p:nvPr/>
          </p:nvSpPr>
          <p:spPr>
            <a:xfrm>
              <a:off x="5204825" y="1852100"/>
              <a:ext cx="40250" cy="31975"/>
            </a:xfrm>
            <a:custGeom>
              <a:avLst/>
              <a:gdLst/>
              <a:ahLst/>
              <a:cxnLst/>
              <a:rect l="l" t="t" r="r" b="b"/>
              <a:pathLst>
                <a:path w="1610" h="1279" extrusionOk="0">
                  <a:moveTo>
                    <a:pt x="688" y="0"/>
                  </a:moveTo>
                  <a:cubicBezTo>
                    <a:pt x="316" y="0"/>
                    <a:pt x="1" y="467"/>
                    <a:pt x="333" y="823"/>
                  </a:cubicBezTo>
                  <a:lnTo>
                    <a:pt x="606" y="1127"/>
                  </a:lnTo>
                  <a:cubicBezTo>
                    <a:pt x="697" y="1218"/>
                    <a:pt x="849" y="1279"/>
                    <a:pt x="971" y="1279"/>
                  </a:cubicBezTo>
                  <a:cubicBezTo>
                    <a:pt x="1397" y="1279"/>
                    <a:pt x="1609" y="762"/>
                    <a:pt x="1305" y="458"/>
                  </a:cubicBezTo>
                  <a:lnTo>
                    <a:pt x="1001" y="124"/>
                  </a:lnTo>
                  <a:cubicBezTo>
                    <a:pt x="901" y="37"/>
                    <a:pt x="792" y="0"/>
                    <a:pt x="6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59"/>
            <p:cNvSpPr/>
            <p:nvPr/>
          </p:nvSpPr>
          <p:spPr>
            <a:xfrm>
              <a:off x="5170575" y="1905325"/>
              <a:ext cx="31950" cy="31200"/>
            </a:xfrm>
            <a:custGeom>
              <a:avLst/>
              <a:gdLst/>
              <a:ahLst/>
              <a:cxnLst/>
              <a:rect l="l" t="t" r="r" b="b"/>
              <a:pathLst>
                <a:path w="1278" h="1248" extrusionOk="0">
                  <a:moveTo>
                    <a:pt x="730" y="1"/>
                  </a:moveTo>
                  <a:cubicBezTo>
                    <a:pt x="639" y="31"/>
                    <a:pt x="578" y="62"/>
                    <a:pt x="517" y="122"/>
                  </a:cubicBezTo>
                  <a:lnTo>
                    <a:pt x="517" y="153"/>
                  </a:lnTo>
                  <a:cubicBezTo>
                    <a:pt x="426" y="244"/>
                    <a:pt x="304" y="335"/>
                    <a:pt x="183" y="426"/>
                  </a:cubicBezTo>
                  <a:cubicBezTo>
                    <a:pt x="1" y="609"/>
                    <a:pt x="1" y="913"/>
                    <a:pt x="183" y="1095"/>
                  </a:cubicBezTo>
                  <a:cubicBezTo>
                    <a:pt x="274" y="1186"/>
                    <a:pt x="396" y="1247"/>
                    <a:pt x="548" y="1247"/>
                  </a:cubicBezTo>
                  <a:cubicBezTo>
                    <a:pt x="669" y="1247"/>
                    <a:pt x="791" y="1186"/>
                    <a:pt x="882" y="1095"/>
                  </a:cubicBezTo>
                  <a:cubicBezTo>
                    <a:pt x="973" y="1004"/>
                    <a:pt x="1064" y="882"/>
                    <a:pt x="1156" y="761"/>
                  </a:cubicBezTo>
                  <a:cubicBezTo>
                    <a:pt x="1216" y="700"/>
                    <a:pt x="1277" y="578"/>
                    <a:pt x="1277" y="457"/>
                  </a:cubicBezTo>
                  <a:cubicBezTo>
                    <a:pt x="1277" y="335"/>
                    <a:pt x="1216" y="244"/>
                    <a:pt x="1156" y="153"/>
                  </a:cubicBezTo>
                  <a:cubicBezTo>
                    <a:pt x="1064" y="62"/>
                    <a:pt x="943" y="31"/>
                    <a:pt x="8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59"/>
            <p:cNvSpPr/>
            <p:nvPr/>
          </p:nvSpPr>
          <p:spPr>
            <a:xfrm>
              <a:off x="5147775" y="1988925"/>
              <a:ext cx="27375" cy="20550"/>
            </a:xfrm>
            <a:custGeom>
              <a:avLst/>
              <a:gdLst/>
              <a:ahLst/>
              <a:cxnLst/>
              <a:rect l="l" t="t" r="r" b="b"/>
              <a:pathLst>
                <a:path w="1095" h="822" extrusionOk="0">
                  <a:moveTo>
                    <a:pt x="548" y="0"/>
                  </a:moveTo>
                  <a:cubicBezTo>
                    <a:pt x="1" y="0"/>
                    <a:pt x="1" y="821"/>
                    <a:pt x="548" y="821"/>
                  </a:cubicBezTo>
                  <a:cubicBezTo>
                    <a:pt x="1095" y="821"/>
                    <a:pt x="1095" y="0"/>
                    <a:pt x="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59"/>
            <p:cNvSpPr/>
            <p:nvPr/>
          </p:nvSpPr>
          <p:spPr>
            <a:xfrm>
              <a:off x="5058100" y="2086950"/>
              <a:ext cx="26625" cy="19775"/>
            </a:xfrm>
            <a:custGeom>
              <a:avLst/>
              <a:gdLst/>
              <a:ahLst/>
              <a:cxnLst/>
              <a:rect l="l" t="t" r="r" b="b"/>
              <a:pathLst>
                <a:path w="1065" h="791" extrusionOk="0">
                  <a:moveTo>
                    <a:pt x="548" y="0"/>
                  </a:moveTo>
                  <a:cubicBezTo>
                    <a:pt x="1" y="0"/>
                    <a:pt x="1" y="791"/>
                    <a:pt x="548" y="791"/>
                  </a:cubicBezTo>
                  <a:cubicBezTo>
                    <a:pt x="1065" y="791"/>
                    <a:pt x="1065" y="0"/>
                    <a:pt x="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19"/>
        <p:cNvGrpSpPr/>
        <p:nvPr/>
      </p:nvGrpSpPr>
      <p:grpSpPr>
        <a:xfrm>
          <a:off x="0" y="0"/>
          <a:ext cx="0" cy="0"/>
          <a:chOff x="0" y="0"/>
          <a:chExt cx="0" cy="0"/>
        </a:xfrm>
      </p:grpSpPr>
      <p:sp>
        <p:nvSpPr>
          <p:cNvPr id="1720" name="Google Shape;1720;p60"/>
          <p:cNvSpPr txBox="1">
            <a:spLocks noGrp="1"/>
          </p:cNvSpPr>
          <p:nvPr>
            <p:ph type="title"/>
          </p:nvPr>
        </p:nvSpPr>
        <p:spPr>
          <a:xfrm>
            <a:off x="720000" y="2924800"/>
            <a:ext cx="3852000" cy="677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Our academic achievements</a:t>
            </a:r>
            <a:endParaRPr/>
          </a:p>
        </p:txBody>
      </p:sp>
      <p:sp>
        <p:nvSpPr>
          <p:cNvPr id="1721" name="Google Shape;1721;p60"/>
          <p:cNvSpPr txBox="1">
            <a:spLocks noGrp="1"/>
          </p:cNvSpPr>
          <p:nvPr>
            <p:ph type="title" idx="2"/>
          </p:nvPr>
        </p:nvSpPr>
        <p:spPr>
          <a:xfrm>
            <a:off x="720000" y="1106125"/>
            <a:ext cx="4169100" cy="1513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02</a:t>
            </a:r>
            <a:endParaRPr/>
          </a:p>
        </p:txBody>
      </p:sp>
      <p:sp>
        <p:nvSpPr>
          <p:cNvPr id="1722" name="Google Shape;1722;p60"/>
          <p:cNvSpPr txBox="1">
            <a:spLocks noGrp="1"/>
          </p:cNvSpPr>
          <p:nvPr>
            <p:ph type="subTitle" idx="1"/>
          </p:nvPr>
        </p:nvSpPr>
        <p:spPr>
          <a:xfrm>
            <a:off x="720000" y="3876425"/>
            <a:ext cx="3852000" cy="424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You can enter a subtitle here if you need it</a:t>
            </a:r>
            <a:endParaRPr/>
          </a:p>
        </p:txBody>
      </p:sp>
      <p:grpSp>
        <p:nvGrpSpPr>
          <p:cNvPr id="1723" name="Google Shape;1723;p60"/>
          <p:cNvGrpSpPr/>
          <p:nvPr/>
        </p:nvGrpSpPr>
        <p:grpSpPr>
          <a:xfrm>
            <a:off x="4816500" y="540000"/>
            <a:ext cx="3947775" cy="4613000"/>
            <a:chOff x="4816500" y="540000"/>
            <a:chExt cx="3947775" cy="4613000"/>
          </a:xfrm>
        </p:grpSpPr>
        <p:sp>
          <p:nvSpPr>
            <p:cNvPr id="1724" name="Google Shape;1724;p60"/>
            <p:cNvSpPr/>
            <p:nvPr/>
          </p:nvSpPr>
          <p:spPr>
            <a:xfrm>
              <a:off x="5858000" y="1865000"/>
              <a:ext cx="1591175" cy="1325750"/>
            </a:xfrm>
            <a:custGeom>
              <a:avLst/>
              <a:gdLst/>
              <a:ahLst/>
              <a:cxnLst/>
              <a:rect l="l" t="t" r="r" b="b"/>
              <a:pathLst>
                <a:path w="63647" h="53030" extrusionOk="0">
                  <a:moveTo>
                    <a:pt x="38802" y="0"/>
                  </a:moveTo>
                  <a:cubicBezTo>
                    <a:pt x="35183" y="0"/>
                    <a:pt x="29950" y="2785"/>
                    <a:pt x="27954" y="5296"/>
                  </a:cubicBezTo>
                  <a:cubicBezTo>
                    <a:pt x="26523" y="4816"/>
                    <a:pt x="25021" y="4575"/>
                    <a:pt x="23550" y="4575"/>
                  </a:cubicBezTo>
                  <a:cubicBezTo>
                    <a:pt x="19398" y="4575"/>
                    <a:pt x="15490" y="6490"/>
                    <a:pt x="14111" y="10333"/>
                  </a:cubicBezTo>
                  <a:cubicBezTo>
                    <a:pt x="13110" y="13068"/>
                    <a:pt x="13077" y="17671"/>
                    <a:pt x="11509" y="20140"/>
                  </a:cubicBezTo>
                  <a:cubicBezTo>
                    <a:pt x="10241" y="22108"/>
                    <a:pt x="8173" y="23575"/>
                    <a:pt x="6472" y="25210"/>
                  </a:cubicBezTo>
                  <a:cubicBezTo>
                    <a:pt x="4470" y="27178"/>
                    <a:pt x="5138" y="30213"/>
                    <a:pt x="6539" y="31948"/>
                  </a:cubicBezTo>
                  <a:cubicBezTo>
                    <a:pt x="11175" y="37719"/>
                    <a:pt x="1" y="45124"/>
                    <a:pt x="2636" y="53030"/>
                  </a:cubicBezTo>
                  <a:cubicBezTo>
                    <a:pt x="7622" y="51514"/>
                    <a:pt x="16321" y="51069"/>
                    <a:pt x="25739" y="51069"/>
                  </a:cubicBezTo>
                  <a:cubicBezTo>
                    <a:pt x="38499" y="51069"/>
                    <a:pt x="52580" y="51886"/>
                    <a:pt x="60544" y="51962"/>
                  </a:cubicBezTo>
                  <a:cubicBezTo>
                    <a:pt x="63646" y="45224"/>
                    <a:pt x="50403" y="35017"/>
                    <a:pt x="52705" y="29646"/>
                  </a:cubicBezTo>
                  <a:cubicBezTo>
                    <a:pt x="53539" y="27678"/>
                    <a:pt x="54706" y="25643"/>
                    <a:pt x="53906" y="23675"/>
                  </a:cubicBezTo>
                  <a:cubicBezTo>
                    <a:pt x="52905" y="21274"/>
                    <a:pt x="50203" y="19906"/>
                    <a:pt x="48902" y="17638"/>
                  </a:cubicBezTo>
                  <a:cubicBezTo>
                    <a:pt x="47434" y="15069"/>
                    <a:pt x="48669" y="13135"/>
                    <a:pt x="47868" y="10333"/>
                  </a:cubicBezTo>
                  <a:cubicBezTo>
                    <a:pt x="46901" y="6963"/>
                    <a:pt x="43432" y="759"/>
                    <a:pt x="39862" y="92"/>
                  </a:cubicBezTo>
                  <a:cubicBezTo>
                    <a:pt x="39530" y="30"/>
                    <a:pt x="39175" y="0"/>
                    <a:pt x="388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60"/>
            <p:cNvSpPr/>
            <p:nvPr/>
          </p:nvSpPr>
          <p:spPr>
            <a:xfrm>
              <a:off x="7891950" y="1528700"/>
              <a:ext cx="818950" cy="523425"/>
            </a:xfrm>
            <a:custGeom>
              <a:avLst/>
              <a:gdLst/>
              <a:ahLst/>
              <a:cxnLst/>
              <a:rect l="l" t="t" r="r" b="b"/>
              <a:pathLst>
                <a:path w="32758" h="20937" extrusionOk="0">
                  <a:moveTo>
                    <a:pt x="1" y="1"/>
                  </a:moveTo>
                  <a:lnTo>
                    <a:pt x="1" y="1"/>
                  </a:lnTo>
                  <a:cubicBezTo>
                    <a:pt x="1954" y="18182"/>
                    <a:pt x="17096" y="20936"/>
                    <a:pt x="26095" y="20936"/>
                  </a:cubicBezTo>
                  <a:cubicBezTo>
                    <a:pt x="30007" y="20936"/>
                    <a:pt x="32757" y="20415"/>
                    <a:pt x="32757" y="20415"/>
                  </a:cubicBezTo>
                  <a:cubicBezTo>
                    <a:pt x="30556" y="3570"/>
                    <a:pt x="2" y="1"/>
                    <a:pt x="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60"/>
            <p:cNvSpPr/>
            <p:nvPr/>
          </p:nvSpPr>
          <p:spPr>
            <a:xfrm>
              <a:off x="7835250" y="1060875"/>
              <a:ext cx="581275" cy="994950"/>
            </a:xfrm>
            <a:custGeom>
              <a:avLst/>
              <a:gdLst/>
              <a:ahLst/>
              <a:cxnLst/>
              <a:rect l="l" t="t" r="r" b="b"/>
              <a:pathLst>
                <a:path w="23251" h="39798" extrusionOk="0">
                  <a:moveTo>
                    <a:pt x="0" y="0"/>
                  </a:moveTo>
                  <a:lnTo>
                    <a:pt x="2269" y="18747"/>
                  </a:lnTo>
                  <a:lnTo>
                    <a:pt x="3870" y="31857"/>
                  </a:lnTo>
                  <a:cubicBezTo>
                    <a:pt x="3870" y="31857"/>
                    <a:pt x="12550" y="39797"/>
                    <a:pt x="19840" y="39797"/>
                  </a:cubicBezTo>
                  <a:cubicBezTo>
                    <a:pt x="21028" y="39797"/>
                    <a:pt x="22179" y="39586"/>
                    <a:pt x="23250" y="39095"/>
                  </a:cubicBezTo>
                  <a:cubicBezTo>
                    <a:pt x="23250" y="39095"/>
                    <a:pt x="21649" y="34825"/>
                    <a:pt x="19448" y="29055"/>
                  </a:cubicBezTo>
                  <a:cubicBezTo>
                    <a:pt x="15778" y="19214"/>
                    <a:pt x="10508" y="5004"/>
                    <a:pt x="9107" y="334"/>
                  </a:cubicBezTo>
                  <a:lnTo>
                    <a:pt x="0" y="0"/>
                  </a:lnTo>
                  <a:close/>
                </a:path>
              </a:pathLst>
            </a:custGeom>
            <a:solidFill>
              <a:srgbClr val="DE6E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60"/>
            <p:cNvSpPr/>
            <p:nvPr/>
          </p:nvSpPr>
          <p:spPr>
            <a:xfrm>
              <a:off x="7891950" y="1529550"/>
              <a:ext cx="524575" cy="526275"/>
            </a:xfrm>
            <a:custGeom>
              <a:avLst/>
              <a:gdLst/>
              <a:ahLst/>
              <a:cxnLst/>
              <a:rect l="l" t="t" r="r" b="b"/>
              <a:pathLst>
                <a:path w="20983" h="21051" extrusionOk="0">
                  <a:moveTo>
                    <a:pt x="1" y="0"/>
                  </a:moveTo>
                  <a:lnTo>
                    <a:pt x="1602" y="13110"/>
                  </a:lnTo>
                  <a:cubicBezTo>
                    <a:pt x="1602" y="13110"/>
                    <a:pt x="10282" y="21050"/>
                    <a:pt x="17572" y="21050"/>
                  </a:cubicBezTo>
                  <a:cubicBezTo>
                    <a:pt x="18760" y="21050"/>
                    <a:pt x="19911" y="20839"/>
                    <a:pt x="20982" y="20348"/>
                  </a:cubicBezTo>
                  <a:cubicBezTo>
                    <a:pt x="20982" y="20348"/>
                    <a:pt x="19381" y="16078"/>
                    <a:pt x="17213" y="10308"/>
                  </a:cubicBezTo>
                  <a:cubicBezTo>
                    <a:pt x="11009" y="7706"/>
                    <a:pt x="5204" y="4237"/>
                    <a:pt x="1" y="0"/>
                  </a:cubicBezTo>
                  <a:close/>
                </a:path>
              </a:pathLst>
            </a:custGeom>
            <a:solidFill>
              <a:srgbClr val="9C25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60"/>
            <p:cNvSpPr/>
            <p:nvPr/>
          </p:nvSpPr>
          <p:spPr>
            <a:xfrm>
              <a:off x="7517525" y="540000"/>
              <a:ext cx="592100" cy="529250"/>
            </a:xfrm>
            <a:custGeom>
              <a:avLst/>
              <a:gdLst/>
              <a:ahLst/>
              <a:cxnLst/>
              <a:rect l="l" t="t" r="r" b="b"/>
              <a:pathLst>
                <a:path w="23684" h="21170" extrusionOk="0">
                  <a:moveTo>
                    <a:pt x="12063" y="1"/>
                  </a:moveTo>
                  <a:cubicBezTo>
                    <a:pt x="11732" y="1"/>
                    <a:pt x="11552" y="235"/>
                    <a:pt x="11675" y="654"/>
                  </a:cubicBezTo>
                  <a:cubicBezTo>
                    <a:pt x="12176" y="2322"/>
                    <a:pt x="11675" y="8927"/>
                    <a:pt x="11675" y="8927"/>
                  </a:cubicBezTo>
                  <a:cubicBezTo>
                    <a:pt x="10441" y="6992"/>
                    <a:pt x="9073" y="5124"/>
                    <a:pt x="7606" y="3390"/>
                  </a:cubicBezTo>
                  <a:cubicBezTo>
                    <a:pt x="6768" y="2470"/>
                    <a:pt x="5732" y="2137"/>
                    <a:pt x="4913" y="2137"/>
                  </a:cubicBezTo>
                  <a:cubicBezTo>
                    <a:pt x="3710" y="2137"/>
                    <a:pt x="2972" y="2855"/>
                    <a:pt x="4003" y="3490"/>
                  </a:cubicBezTo>
                  <a:cubicBezTo>
                    <a:pt x="5738" y="4557"/>
                    <a:pt x="9374" y="11962"/>
                    <a:pt x="9374" y="11962"/>
                  </a:cubicBezTo>
                  <a:cubicBezTo>
                    <a:pt x="9374" y="11962"/>
                    <a:pt x="6927" y="11206"/>
                    <a:pt x="4534" y="11206"/>
                  </a:cubicBezTo>
                  <a:cubicBezTo>
                    <a:pt x="4175" y="11206"/>
                    <a:pt x="3818" y="11223"/>
                    <a:pt x="3469" y="11262"/>
                  </a:cubicBezTo>
                  <a:cubicBezTo>
                    <a:pt x="434" y="11596"/>
                    <a:pt x="0" y="14197"/>
                    <a:pt x="1568" y="14331"/>
                  </a:cubicBezTo>
                  <a:cubicBezTo>
                    <a:pt x="4403" y="14631"/>
                    <a:pt x="7005" y="16065"/>
                    <a:pt x="8740" y="18334"/>
                  </a:cubicBezTo>
                  <a:cubicBezTo>
                    <a:pt x="10041" y="20068"/>
                    <a:pt x="12709" y="20835"/>
                    <a:pt x="12709" y="20835"/>
                  </a:cubicBezTo>
                  <a:lnTo>
                    <a:pt x="21816" y="21169"/>
                  </a:lnTo>
                  <a:cubicBezTo>
                    <a:pt x="23684" y="15598"/>
                    <a:pt x="20348" y="12530"/>
                    <a:pt x="21516" y="10595"/>
                  </a:cubicBezTo>
                  <a:cubicBezTo>
                    <a:pt x="22522" y="8879"/>
                    <a:pt x="22977" y="4249"/>
                    <a:pt x="22089" y="4249"/>
                  </a:cubicBezTo>
                  <a:cubicBezTo>
                    <a:pt x="21976" y="4249"/>
                    <a:pt x="21841" y="4325"/>
                    <a:pt x="21682" y="4490"/>
                  </a:cubicBezTo>
                  <a:cubicBezTo>
                    <a:pt x="20281" y="5925"/>
                    <a:pt x="18213" y="8193"/>
                    <a:pt x="18213" y="8193"/>
                  </a:cubicBezTo>
                  <a:cubicBezTo>
                    <a:pt x="20941" y="3072"/>
                    <a:pt x="19349" y="250"/>
                    <a:pt x="18534" y="250"/>
                  </a:cubicBezTo>
                  <a:cubicBezTo>
                    <a:pt x="18372" y="250"/>
                    <a:pt x="18241" y="361"/>
                    <a:pt x="18180" y="588"/>
                  </a:cubicBezTo>
                  <a:cubicBezTo>
                    <a:pt x="17813" y="1989"/>
                    <a:pt x="14944" y="8060"/>
                    <a:pt x="14944" y="8060"/>
                  </a:cubicBezTo>
                  <a:cubicBezTo>
                    <a:pt x="15497" y="2201"/>
                    <a:pt x="13075" y="1"/>
                    <a:pt x="12063" y="1"/>
                  </a:cubicBezTo>
                  <a:close/>
                </a:path>
              </a:pathLst>
            </a:custGeom>
            <a:solidFill>
              <a:srgbClr val="DE6E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60"/>
            <p:cNvSpPr/>
            <p:nvPr/>
          </p:nvSpPr>
          <p:spPr>
            <a:xfrm>
              <a:off x="4816500" y="1528700"/>
              <a:ext cx="3947775" cy="3622625"/>
            </a:xfrm>
            <a:custGeom>
              <a:avLst/>
              <a:gdLst/>
              <a:ahLst/>
              <a:cxnLst/>
              <a:rect l="l" t="t" r="r" b="b"/>
              <a:pathLst>
                <a:path w="157911" h="144905" extrusionOk="0">
                  <a:moveTo>
                    <a:pt x="123019" y="1"/>
                  </a:moveTo>
                  <a:cubicBezTo>
                    <a:pt x="123019" y="1"/>
                    <a:pt x="118849" y="4204"/>
                    <a:pt x="121518" y="13144"/>
                  </a:cubicBezTo>
                  <a:cubicBezTo>
                    <a:pt x="123853" y="20916"/>
                    <a:pt x="130024" y="50137"/>
                    <a:pt x="100569" y="55741"/>
                  </a:cubicBezTo>
                  <a:cubicBezTo>
                    <a:pt x="97412" y="56339"/>
                    <a:pt x="93827" y="56662"/>
                    <a:pt x="89788" y="56662"/>
                  </a:cubicBezTo>
                  <a:cubicBezTo>
                    <a:pt x="88193" y="56662"/>
                    <a:pt x="86528" y="56612"/>
                    <a:pt x="84791" y="56508"/>
                  </a:cubicBezTo>
                  <a:lnTo>
                    <a:pt x="59573" y="57309"/>
                  </a:lnTo>
                  <a:lnTo>
                    <a:pt x="54937" y="59310"/>
                  </a:lnTo>
                  <a:lnTo>
                    <a:pt x="50000" y="61512"/>
                  </a:lnTo>
                  <a:cubicBezTo>
                    <a:pt x="43128" y="64514"/>
                    <a:pt x="34889" y="68283"/>
                    <a:pt x="33688" y="69117"/>
                  </a:cubicBezTo>
                  <a:cubicBezTo>
                    <a:pt x="33121" y="69517"/>
                    <a:pt x="30419" y="72686"/>
                    <a:pt x="26783" y="77223"/>
                  </a:cubicBezTo>
                  <a:cubicBezTo>
                    <a:pt x="17343" y="89031"/>
                    <a:pt x="1565" y="110347"/>
                    <a:pt x="765" y="117385"/>
                  </a:cubicBezTo>
                  <a:cubicBezTo>
                    <a:pt x="1" y="124262"/>
                    <a:pt x="3304" y="139360"/>
                    <a:pt x="16316" y="139360"/>
                  </a:cubicBezTo>
                  <a:cubicBezTo>
                    <a:pt x="21482" y="139360"/>
                    <a:pt x="28178" y="136980"/>
                    <a:pt x="36757" y="130761"/>
                  </a:cubicBezTo>
                  <a:lnTo>
                    <a:pt x="36757" y="130761"/>
                  </a:lnTo>
                  <a:lnTo>
                    <a:pt x="31620" y="144905"/>
                  </a:lnTo>
                  <a:lnTo>
                    <a:pt x="114913" y="144905"/>
                  </a:lnTo>
                  <a:cubicBezTo>
                    <a:pt x="114913" y="144905"/>
                    <a:pt x="110176" y="114916"/>
                    <a:pt x="108742" y="94001"/>
                  </a:cubicBezTo>
                  <a:cubicBezTo>
                    <a:pt x="108442" y="89265"/>
                    <a:pt x="108275" y="84995"/>
                    <a:pt x="108375" y="81659"/>
                  </a:cubicBezTo>
                  <a:lnTo>
                    <a:pt x="108375" y="81659"/>
                  </a:lnTo>
                  <a:cubicBezTo>
                    <a:pt x="109477" y="81739"/>
                    <a:pt x="110578" y="81778"/>
                    <a:pt x="111678" y="81778"/>
                  </a:cubicBezTo>
                  <a:cubicBezTo>
                    <a:pt x="117970" y="81778"/>
                    <a:pt x="124198" y="80484"/>
                    <a:pt x="129990" y="77957"/>
                  </a:cubicBezTo>
                  <a:cubicBezTo>
                    <a:pt x="143467" y="72052"/>
                    <a:pt x="157910" y="57175"/>
                    <a:pt x="155775" y="20415"/>
                  </a:cubicBezTo>
                  <a:cubicBezTo>
                    <a:pt x="155775" y="20415"/>
                    <a:pt x="124787" y="19014"/>
                    <a:pt x="12301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60"/>
            <p:cNvSpPr/>
            <p:nvPr/>
          </p:nvSpPr>
          <p:spPr>
            <a:xfrm>
              <a:off x="5607000" y="3878725"/>
              <a:ext cx="2082325" cy="1272600"/>
            </a:xfrm>
            <a:custGeom>
              <a:avLst/>
              <a:gdLst/>
              <a:ahLst/>
              <a:cxnLst/>
              <a:rect l="l" t="t" r="r" b="b"/>
              <a:pathLst>
                <a:path w="83293" h="50904" extrusionOk="0">
                  <a:moveTo>
                    <a:pt x="77122" y="0"/>
                  </a:moveTo>
                  <a:cubicBezTo>
                    <a:pt x="66418" y="22773"/>
                    <a:pt x="34333" y="37004"/>
                    <a:pt x="10387" y="37004"/>
                  </a:cubicBezTo>
                  <a:cubicBezTo>
                    <a:pt x="8587" y="37004"/>
                    <a:pt x="6833" y="36923"/>
                    <a:pt x="5137" y="36760"/>
                  </a:cubicBezTo>
                  <a:lnTo>
                    <a:pt x="0" y="50904"/>
                  </a:lnTo>
                  <a:lnTo>
                    <a:pt x="83293" y="50904"/>
                  </a:lnTo>
                  <a:cubicBezTo>
                    <a:pt x="83293" y="50904"/>
                    <a:pt x="78556" y="20915"/>
                    <a:pt x="7712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60"/>
            <p:cNvSpPr/>
            <p:nvPr/>
          </p:nvSpPr>
          <p:spPr>
            <a:xfrm>
              <a:off x="6756975" y="4745175"/>
              <a:ext cx="449525" cy="407825"/>
            </a:xfrm>
            <a:custGeom>
              <a:avLst/>
              <a:gdLst/>
              <a:ahLst/>
              <a:cxnLst/>
              <a:rect l="l" t="t" r="r" b="b"/>
              <a:pathLst>
                <a:path w="17981" h="16313" fill="none" extrusionOk="0">
                  <a:moveTo>
                    <a:pt x="1" y="16312"/>
                  </a:moveTo>
                  <a:lnTo>
                    <a:pt x="601" y="16012"/>
                  </a:lnTo>
                  <a:cubicBezTo>
                    <a:pt x="4304" y="14177"/>
                    <a:pt x="7272" y="11109"/>
                    <a:pt x="10141" y="8140"/>
                  </a:cubicBezTo>
                  <a:lnTo>
                    <a:pt x="17980" y="1"/>
                  </a:lnTo>
                </a:path>
              </a:pathLst>
            </a:custGeom>
            <a:noFill/>
            <a:ln w="108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60"/>
            <p:cNvSpPr/>
            <p:nvPr/>
          </p:nvSpPr>
          <p:spPr>
            <a:xfrm>
              <a:off x="5757925" y="4612575"/>
              <a:ext cx="1499425" cy="524575"/>
            </a:xfrm>
            <a:custGeom>
              <a:avLst/>
              <a:gdLst/>
              <a:ahLst/>
              <a:cxnLst/>
              <a:rect l="l" t="t" r="r" b="b"/>
              <a:pathLst>
                <a:path w="59977" h="20983" fill="none" extrusionOk="0">
                  <a:moveTo>
                    <a:pt x="59977" y="1"/>
                  </a:moveTo>
                  <a:cubicBezTo>
                    <a:pt x="59977" y="1"/>
                    <a:pt x="17480" y="20983"/>
                    <a:pt x="8740" y="15645"/>
                  </a:cubicBezTo>
                  <a:cubicBezTo>
                    <a:pt x="1" y="10275"/>
                    <a:pt x="37761" y="4471"/>
                    <a:pt x="37761" y="4471"/>
                  </a:cubicBezTo>
                </a:path>
              </a:pathLst>
            </a:custGeom>
            <a:noFill/>
            <a:ln w="10850" cap="rnd"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60"/>
            <p:cNvSpPr/>
            <p:nvPr/>
          </p:nvSpPr>
          <p:spPr>
            <a:xfrm>
              <a:off x="5305100" y="3969625"/>
              <a:ext cx="627975" cy="562925"/>
            </a:xfrm>
            <a:custGeom>
              <a:avLst/>
              <a:gdLst/>
              <a:ahLst/>
              <a:cxnLst/>
              <a:rect l="l" t="t" r="r" b="b"/>
              <a:pathLst>
                <a:path w="25119" h="22517" fill="none" extrusionOk="0">
                  <a:moveTo>
                    <a:pt x="1" y="0"/>
                  </a:moveTo>
                  <a:cubicBezTo>
                    <a:pt x="1" y="0"/>
                    <a:pt x="2836" y="22517"/>
                    <a:pt x="25119" y="20582"/>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60"/>
            <p:cNvSpPr/>
            <p:nvPr/>
          </p:nvSpPr>
          <p:spPr>
            <a:xfrm>
              <a:off x="6066475" y="2922200"/>
              <a:ext cx="1264275" cy="783950"/>
            </a:xfrm>
            <a:custGeom>
              <a:avLst/>
              <a:gdLst/>
              <a:ahLst/>
              <a:cxnLst/>
              <a:rect l="l" t="t" r="r" b="b"/>
              <a:pathLst>
                <a:path w="50571" h="31358" extrusionOk="0">
                  <a:moveTo>
                    <a:pt x="50570" y="1"/>
                  </a:moveTo>
                  <a:lnTo>
                    <a:pt x="50570" y="1"/>
                  </a:lnTo>
                  <a:cubicBezTo>
                    <a:pt x="49870" y="134"/>
                    <a:pt x="49103" y="268"/>
                    <a:pt x="48335" y="368"/>
                  </a:cubicBezTo>
                  <a:cubicBezTo>
                    <a:pt x="47868" y="434"/>
                    <a:pt x="47368" y="501"/>
                    <a:pt x="46834" y="568"/>
                  </a:cubicBezTo>
                  <a:cubicBezTo>
                    <a:pt x="44433" y="808"/>
                    <a:pt x="42019" y="928"/>
                    <a:pt x="39608" y="928"/>
                  </a:cubicBezTo>
                  <a:cubicBezTo>
                    <a:pt x="38000" y="928"/>
                    <a:pt x="36394" y="875"/>
                    <a:pt x="34792" y="768"/>
                  </a:cubicBezTo>
                  <a:lnTo>
                    <a:pt x="9574" y="1569"/>
                  </a:lnTo>
                  <a:lnTo>
                    <a:pt x="4938" y="3570"/>
                  </a:lnTo>
                  <a:lnTo>
                    <a:pt x="3437" y="4204"/>
                  </a:lnTo>
                  <a:lnTo>
                    <a:pt x="1869" y="4938"/>
                  </a:lnTo>
                  <a:cubicBezTo>
                    <a:pt x="1268" y="5204"/>
                    <a:pt x="635" y="5471"/>
                    <a:pt x="1" y="5772"/>
                  </a:cubicBezTo>
                  <a:cubicBezTo>
                    <a:pt x="2691" y="16664"/>
                    <a:pt x="9876" y="31357"/>
                    <a:pt x="24586" y="31357"/>
                  </a:cubicBezTo>
                  <a:cubicBezTo>
                    <a:pt x="24652" y="31357"/>
                    <a:pt x="24719" y="31357"/>
                    <a:pt x="24785" y="31357"/>
                  </a:cubicBezTo>
                  <a:cubicBezTo>
                    <a:pt x="45467" y="31190"/>
                    <a:pt x="50570" y="1"/>
                    <a:pt x="505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60"/>
            <p:cNvSpPr/>
            <p:nvPr/>
          </p:nvSpPr>
          <p:spPr>
            <a:xfrm>
              <a:off x="6113175" y="2931375"/>
              <a:ext cx="1161700" cy="721700"/>
            </a:xfrm>
            <a:custGeom>
              <a:avLst/>
              <a:gdLst/>
              <a:ahLst/>
              <a:cxnLst/>
              <a:rect l="l" t="t" r="r" b="b"/>
              <a:pathLst>
                <a:path w="46468" h="28868" extrusionOk="0">
                  <a:moveTo>
                    <a:pt x="46467" y="1"/>
                  </a:moveTo>
                  <a:lnTo>
                    <a:pt x="46467" y="1"/>
                  </a:lnTo>
                  <a:cubicBezTo>
                    <a:pt x="45967" y="101"/>
                    <a:pt x="45500" y="134"/>
                    <a:pt x="44966" y="201"/>
                  </a:cubicBezTo>
                  <a:cubicBezTo>
                    <a:pt x="42531" y="7006"/>
                    <a:pt x="34392" y="25686"/>
                    <a:pt x="22884" y="26787"/>
                  </a:cubicBezTo>
                  <a:cubicBezTo>
                    <a:pt x="22434" y="26828"/>
                    <a:pt x="21993" y="26849"/>
                    <a:pt x="21560" y="26849"/>
                  </a:cubicBezTo>
                  <a:cubicBezTo>
                    <a:pt x="8879" y="26849"/>
                    <a:pt x="3633" y="9386"/>
                    <a:pt x="1569" y="3870"/>
                  </a:cubicBezTo>
                  <a:lnTo>
                    <a:pt x="1" y="4571"/>
                  </a:lnTo>
                  <a:cubicBezTo>
                    <a:pt x="1609" y="9847"/>
                    <a:pt x="8306" y="28867"/>
                    <a:pt x="21408" y="28867"/>
                  </a:cubicBezTo>
                  <a:cubicBezTo>
                    <a:pt x="21891" y="28867"/>
                    <a:pt x="22383" y="28841"/>
                    <a:pt x="22884" y="28788"/>
                  </a:cubicBezTo>
                  <a:cubicBezTo>
                    <a:pt x="36494" y="27320"/>
                    <a:pt x="44266" y="6705"/>
                    <a:pt x="4646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60"/>
            <p:cNvSpPr/>
            <p:nvPr/>
          </p:nvSpPr>
          <p:spPr>
            <a:xfrm>
              <a:off x="5397675" y="3803675"/>
              <a:ext cx="792250" cy="505425"/>
            </a:xfrm>
            <a:custGeom>
              <a:avLst/>
              <a:gdLst/>
              <a:ahLst/>
              <a:cxnLst/>
              <a:rect l="l" t="t" r="r" b="b"/>
              <a:pathLst>
                <a:path w="31690" h="20217" extrusionOk="0">
                  <a:moveTo>
                    <a:pt x="0" y="0"/>
                  </a:moveTo>
                  <a:lnTo>
                    <a:pt x="0" y="0"/>
                  </a:lnTo>
                  <a:cubicBezTo>
                    <a:pt x="1907" y="17558"/>
                    <a:pt x="16557" y="20216"/>
                    <a:pt x="25255" y="20216"/>
                  </a:cubicBezTo>
                  <a:cubicBezTo>
                    <a:pt x="29034" y="20216"/>
                    <a:pt x="31690" y="19714"/>
                    <a:pt x="31690" y="19714"/>
                  </a:cubicBezTo>
                  <a:cubicBezTo>
                    <a:pt x="29588" y="3403"/>
                    <a:pt x="1" y="0"/>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60"/>
            <p:cNvSpPr/>
            <p:nvPr/>
          </p:nvSpPr>
          <p:spPr>
            <a:xfrm>
              <a:off x="5812125" y="1323950"/>
              <a:ext cx="1681550" cy="589600"/>
            </a:xfrm>
            <a:custGeom>
              <a:avLst/>
              <a:gdLst/>
              <a:ahLst/>
              <a:cxnLst/>
              <a:rect l="l" t="t" r="r" b="b"/>
              <a:pathLst>
                <a:path w="67262" h="23584" extrusionOk="0">
                  <a:moveTo>
                    <a:pt x="32843" y="1"/>
                  </a:moveTo>
                  <a:cubicBezTo>
                    <a:pt x="32676" y="1"/>
                    <a:pt x="32535" y="18"/>
                    <a:pt x="32424" y="52"/>
                  </a:cubicBezTo>
                  <a:cubicBezTo>
                    <a:pt x="29055" y="1052"/>
                    <a:pt x="1" y="16363"/>
                    <a:pt x="1369" y="16897"/>
                  </a:cubicBezTo>
                  <a:cubicBezTo>
                    <a:pt x="2736" y="17431"/>
                    <a:pt x="32758" y="23569"/>
                    <a:pt x="32758" y="23569"/>
                  </a:cubicBezTo>
                  <a:cubicBezTo>
                    <a:pt x="32827" y="23579"/>
                    <a:pt x="32914" y="23584"/>
                    <a:pt x="33018" y="23584"/>
                  </a:cubicBezTo>
                  <a:cubicBezTo>
                    <a:pt x="37072" y="23584"/>
                    <a:pt x="67261" y="16204"/>
                    <a:pt x="66448" y="15196"/>
                  </a:cubicBezTo>
                  <a:cubicBezTo>
                    <a:pt x="65642" y="14164"/>
                    <a:pt x="37732" y="1"/>
                    <a:pt x="328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60"/>
            <p:cNvSpPr/>
            <p:nvPr/>
          </p:nvSpPr>
          <p:spPr>
            <a:xfrm>
              <a:off x="6312500" y="2510250"/>
              <a:ext cx="630475" cy="785875"/>
            </a:xfrm>
            <a:custGeom>
              <a:avLst/>
              <a:gdLst/>
              <a:ahLst/>
              <a:cxnLst/>
              <a:rect l="l" t="t" r="r" b="b"/>
              <a:pathLst>
                <a:path w="25219" h="31435" extrusionOk="0">
                  <a:moveTo>
                    <a:pt x="6472" y="0"/>
                  </a:moveTo>
                  <a:lnTo>
                    <a:pt x="6371" y="15411"/>
                  </a:lnTo>
                  <a:lnTo>
                    <a:pt x="0" y="18047"/>
                  </a:lnTo>
                  <a:cubicBezTo>
                    <a:pt x="0" y="18047"/>
                    <a:pt x="2569" y="29021"/>
                    <a:pt x="3469" y="30389"/>
                  </a:cubicBezTo>
                  <a:cubicBezTo>
                    <a:pt x="3979" y="31162"/>
                    <a:pt x="9713" y="31434"/>
                    <a:pt x="14818" y="31434"/>
                  </a:cubicBezTo>
                  <a:cubicBezTo>
                    <a:pt x="18742" y="31434"/>
                    <a:pt x="22295" y="31273"/>
                    <a:pt x="22817" y="31056"/>
                  </a:cubicBezTo>
                  <a:cubicBezTo>
                    <a:pt x="24017" y="30589"/>
                    <a:pt x="25218" y="17246"/>
                    <a:pt x="25218" y="17246"/>
                  </a:cubicBezTo>
                  <a:lnTo>
                    <a:pt x="18513" y="15311"/>
                  </a:lnTo>
                  <a:lnTo>
                    <a:pt x="18013" y="0"/>
                  </a:lnTo>
                  <a:close/>
                </a:path>
              </a:pathLst>
            </a:custGeom>
            <a:solidFill>
              <a:srgbClr val="DE6E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60"/>
            <p:cNvSpPr/>
            <p:nvPr/>
          </p:nvSpPr>
          <p:spPr>
            <a:xfrm>
              <a:off x="6472600" y="2510250"/>
              <a:ext cx="170150" cy="302725"/>
            </a:xfrm>
            <a:custGeom>
              <a:avLst/>
              <a:gdLst/>
              <a:ahLst/>
              <a:cxnLst/>
              <a:rect l="l" t="t" r="r" b="b"/>
              <a:pathLst>
                <a:path w="6806" h="12109" extrusionOk="0">
                  <a:moveTo>
                    <a:pt x="68" y="0"/>
                  </a:moveTo>
                  <a:lnTo>
                    <a:pt x="1" y="12109"/>
                  </a:lnTo>
                  <a:cubicBezTo>
                    <a:pt x="1" y="12109"/>
                    <a:pt x="4838" y="11375"/>
                    <a:pt x="6806" y="8740"/>
                  </a:cubicBezTo>
                  <a:lnTo>
                    <a:pt x="6505" y="34"/>
                  </a:lnTo>
                  <a:lnTo>
                    <a:pt x="68" y="0"/>
                  </a:lnTo>
                  <a:close/>
                </a:path>
              </a:pathLst>
            </a:custGeom>
            <a:solidFill>
              <a:srgbClr val="9C25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60"/>
            <p:cNvSpPr/>
            <p:nvPr/>
          </p:nvSpPr>
          <p:spPr>
            <a:xfrm>
              <a:off x="6385875" y="2123300"/>
              <a:ext cx="488700" cy="605450"/>
            </a:xfrm>
            <a:custGeom>
              <a:avLst/>
              <a:gdLst/>
              <a:ahLst/>
              <a:cxnLst/>
              <a:rect l="l" t="t" r="r" b="b"/>
              <a:pathLst>
                <a:path w="19548" h="24218" extrusionOk="0">
                  <a:moveTo>
                    <a:pt x="7740" y="1"/>
                  </a:moveTo>
                  <a:cubicBezTo>
                    <a:pt x="5738" y="2302"/>
                    <a:pt x="3070" y="3937"/>
                    <a:pt x="67" y="4604"/>
                  </a:cubicBezTo>
                  <a:cubicBezTo>
                    <a:pt x="67" y="4604"/>
                    <a:pt x="134" y="9174"/>
                    <a:pt x="67" y="13610"/>
                  </a:cubicBezTo>
                  <a:cubicBezTo>
                    <a:pt x="1" y="18047"/>
                    <a:pt x="2269" y="24218"/>
                    <a:pt x="9374" y="24218"/>
                  </a:cubicBezTo>
                  <a:cubicBezTo>
                    <a:pt x="16479" y="24218"/>
                    <a:pt x="18614" y="17546"/>
                    <a:pt x="18847" y="15178"/>
                  </a:cubicBezTo>
                  <a:cubicBezTo>
                    <a:pt x="19148" y="12109"/>
                    <a:pt x="19548" y="8473"/>
                    <a:pt x="19548" y="8473"/>
                  </a:cubicBezTo>
                  <a:lnTo>
                    <a:pt x="19548" y="8473"/>
                  </a:lnTo>
                  <a:cubicBezTo>
                    <a:pt x="18727" y="8753"/>
                    <a:pt x="17948" y="8878"/>
                    <a:pt x="17210" y="8878"/>
                  </a:cubicBezTo>
                  <a:cubicBezTo>
                    <a:pt x="10992" y="8878"/>
                    <a:pt x="7740" y="1"/>
                    <a:pt x="7740" y="1"/>
                  </a:cubicBezTo>
                  <a:close/>
                </a:path>
              </a:pathLst>
            </a:custGeom>
            <a:solidFill>
              <a:srgbClr val="DE6E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60"/>
            <p:cNvSpPr/>
            <p:nvPr/>
          </p:nvSpPr>
          <p:spPr>
            <a:xfrm>
              <a:off x="6221600" y="1703875"/>
              <a:ext cx="833950" cy="419450"/>
            </a:xfrm>
            <a:custGeom>
              <a:avLst/>
              <a:gdLst/>
              <a:ahLst/>
              <a:cxnLst/>
              <a:rect l="l" t="t" r="r" b="b"/>
              <a:pathLst>
                <a:path w="33358" h="16778" extrusionOk="0">
                  <a:moveTo>
                    <a:pt x="16101" y="1"/>
                  </a:moveTo>
                  <a:cubicBezTo>
                    <a:pt x="11521" y="1"/>
                    <a:pt x="6338" y="663"/>
                    <a:pt x="1435" y="2768"/>
                  </a:cubicBezTo>
                  <a:lnTo>
                    <a:pt x="601" y="10373"/>
                  </a:lnTo>
                  <a:lnTo>
                    <a:pt x="0" y="15777"/>
                  </a:lnTo>
                  <a:cubicBezTo>
                    <a:pt x="0" y="15777"/>
                    <a:pt x="6947" y="15330"/>
                    <a:pt x="14887" y="15330"/>
                  </a:cubicBezTo>
                  <a:cubicBezTo>
                    <a:pt x="21503" y="15330"/>
                    <a:pt x="28809" y="15640"/>
                    <a:pt x="33357" y="16778"/>
                  </a:cubicBezTo>
                  <a:lnTo>
                    <a:pt x="30622" y="5002"/>
                  </a:lnTo>
                  <a:lnTo>
                    <a:pt x="29888" y="1900"/>
                  </a:lnTo>
                  <a:cubicBezTo>
                    <a:pt x="29888" y="1900"/>
                    <a:pt x="23861" y="1"/>
                    <a:pt x="161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60"/>
            <p:cNvSpPr/>
            <p:nvPr/>
          </p:nvSpPr>
          <p:spPr>
            <a:xfrm>
              <a:off x="6236600" y="1703875"/>
              <a:ext cx="750575" cy="259325"/>
            </a:xfrm>
            <a:custGeom>
              <a:avLst/>
              <a:gdLst/>
              <a:ahLst/>
              <a:cxnLst/>
              <a:rect l="l" t="t" r="r" b="b"/>
              <a:pathLst>
                <a:path w="30023" h="10373" extrusionOk="0">
                  <a:moveTo>
                    <a:pt x="15512" y="1"/>
                  </a:moveTo>
                  <a:cubicBezTo>
                    <a:pt x="10926" y="1"/>
                    <a:pt x="5738" y="663"/>
                    <a:pt x="835" y="2768"/>
                  </a:cubicBezTo>
                  <a:lnTo>
                    <a:pt x="1" y="10373"/>
                  </a:lnTo>
                  <a:cubicBezTo>
                    <a:pt x="1" y="10373"/>
                    <a:pt x="11275" y="4572"/>
                    <a:pt x="24152" y="4572"/>
                  </a:cubicBezTo>
                  <a:cubicBezTo>
                    <a:pt x="26084" y="4572"/>
                    <a:pt x="28051" y="4702"/>
                    <a:pt x="30022" y="5002"/>
                  </a:cubicBezTo>
                  <a:lnTo>
                    <a:pt x="29322" y="1900"/>
                  </a:lnTo>
                  <a:cubicBezTo>
                    <a:pt x="29322" y="1900"/>
                    <a:pt x="23281" y="1"/>
                    <a:pt x="155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60"/>
            <p:cNvSpPr/>
            <p:nvPr/>
          </p:nvSpPr>
          <p:spPr>
            <a:xfrm>
              <a:off x="5555275" y="2961400"/>
              <a:ext cx="758900" cy="2189925"/>
            </a:xfrm>
            <a:custGeom>
              <a:avLst/>
              <a:gdLst/>
              <a:ahLst/>
              <a:cxnLst/>
              <a:rect l="l" t="t" r="r" b="b"/>
              <a:pathLst>
                <a:path w="30356" h="87597" extrusionOk="0">
                  <a:moveTo>
                    <a:pt x="30289" y="1"/>
                  </a:moveTo>
                  <a:cubicBezTo>
                    <a:pt x="30289" y="1"/>
                    <a:pt x="19015" y="1802"/>
                    <a:pt x="18147" y="9441"/>
                  </a:cubicBezTo>
                  <a:cubicBezTo>
                    <a:pt x="16980" y="19314"/>
                    <a:pt x="17547" y="36527"/>
                    <a:pt x="17247" y="51704"/>
                  </a:cubicBezTo>
                  <a:cubicBezTo>
                    <a:pt x="16946" y="66882"/>
                    <a:pt x="1" y="79691"/>
                    <a:pt x="1" y="79691"/>
                  </a:cubicBezTo>
                  <a:cubicBezTo>
                    <a:pt x="1" y="79691"/>
                    <a:pt x="5338" y="85395"/>
                    <a:pt x="11909" y="87597"/>
                  </a:cubicBezTo>
                  <a:cubicBezTo>
                    <a:pt x="11909" y="87597"/>
                    <a:pt x="30256" y="69851"/>
                    <a:pt x="30289" y="57342"/>
                  </a:cubicBezTo>
                  <a:cubicBezTo>
                    <a:pt x="30356" y="44866"/>
                    <a:pt x="24919" y="13343"/>
                    <a:pt x="3028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60"/>
            <p:cNvSpPr/>
            <p:nvPr/>
          </p:nvSpPr>
          <p:spPr>
            <a:xfrm>
              <a:off x="6935450" y="2941375"/>
              <a:ext cx="926500" cy="2056500"/>
            </a:xfrm>
            <a:custGeom>
              <a:avLst/>
              <a:gdLst/>
              <a:ahLst/>
              <a:cxnLst/>
              <a:rect l="l" t="t" r="r" b="b"/>
              <a:pathLst>
                <a:path w="37060" h="82260" extrusionOk="0">
                  <a:moveTo>
                    <a:pt x="300" y="1"/>
                  </a:moveTo>
                  <a:cubicBezTo>
                    <a:pt x="300" y="1"/>
                    <a:pt x="4303" y="3370"/>
                    <a:pt x="7272" y="12310"/>
                  </a:cubicBezTo>
                  <a:cubicBezTo>
                    <a:pt x="10241" y="21216"/>
                    <a:pt x="0" y="39996"/>
                    <a:pt x="3803" y="52772"/>
                  </a:cubicBezTo>
                  <a:cubicBezTo>
                    <a:pt x="7572" y="65581"/>
                    <a:pt x="19781" y="79291"/>
                    <a:pt x="28120" y="82260"/>
                  </a:cubicBezTo>
                  <a:cubicBezTo>
                    <a:pt x="28120" y="82260"/>
                    <a:pt x="32290" y="73020"/>
                    <a:pt x="37060" y="67383"/>
                  </a:cubicBezTo>
                  <a:cubicBezTo>
                    <a:pt x="37060" y="67383"/>
                    <a:pt x="20715" y="59944"/>
                    <a:pt x="17112" y="51605"/>
                  </a:cubicBezTo>
                  <a:cubicBezTo>
                    <a:pt x="13543" y="43265"/>
                    <a:pt x="17446" y="19015"/>
                    <a:pt x="17112" y="14178"/>
                  </a:cubicBezTo>
                  <a:cubicBezTo>
                    <a:pt x="16812" y="9308"/>
                    <a:pt x="11175" y="835"/>
                    <a:pt x="3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60"/>
            <p:cNvSpPr/>
            <p:nvPr/>
          </p:nvSpPr>
          <p:spPr>
            <a:xfrm>
              <a:off x="5295100" y="2745100"/>
              <a:ext cx="1320125" cy="1189525"/>
            </a:xfrm>
            <a:custGeom>
              <a:avLst/>
              <a:gdLst/>
              <a:ahLst/>
              <a:cxnLst/>
              <a:rect l="l" t="t" r="r" b="b"/>
              <a:pathLst>
                <a:path w="52805" h="47581" extrusionOk="0">
                  <a:moveTo>
                    <a:pt x="10566" y="1"/>
                  </a:moveTo>
                  <a:cubicBezTo>
                    <a:pt x="9295" y="1"/>
                    <a:pt x="8025" y="194"/>
                    <a:pt x="6805" y="580"/>
                  </a:cubicBezTo>
                  <a:cubicBezTo>
                    <a:pt x="4137" y="1414"/>
                    <a:pt x="1768" y="3015"/>
                    <a:pt x="1" y="5150"/>
                  </a:cubicBezTo>
                  <a:cubicBezTo>
                    <a:pt x="6605" y="11388"/>
                    <a:pt x="13610" y="22162"/>
                    <a:pt x="19081" y="27499"/>
                  </a:cubicBezTo>
                  <a:cubicBezTo>
                    <a:pt x="24518" y="32837"/>
                    <a:pt x="44265" y="47580"/>
                    <a:pt x="44265" y="47580"/>
                  </a:cubicBezTo>
                  <a:cubicBezTo>
                    <a:pt x="44699" y="43978"/>
                    <a:pt x="52805" y="40242"/>
                    <a:pt x="52805" y="40242"/>
                  </a:cubicBezTo>
                  <a:cubicBezTo>
                    <a:pt x="49469" y="37807"/>
                    <a:pt x="27153" y="21028"/>
                    <a:pt x="23417" y="16258"/>
                  </a:cubicBezTo>
                  <a:cubicBezTo>
                    <a:pt x="19681" y="11521"/>
                    <a:pt x="14911" y="780"/>
                    <a:pt x="14911" y="780"/>
                  </a:cubicBezTo>
                  <a:cubicBezTo>
                    <a:pt x="13514" y="261"/>
                    <a:pt x="12040" y="1"/>
                    <a:pt x="1056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60"/>
            <p:cNvSpPr/>
            <p:nvPr/>
          </p:nvSpPr>
          <p:spPr>
            <a:xfrm>
              <a:off x="5726250" y="3196575"/>
              <a:ext cx="278550" cy="281050"/>
            </a:xfrm>
            <a:custGeom>
              <a:avLst/>
              <a:gdLst/>
              <a:ahLst/>
              <a:cxnLst/>
              <a:rect l="l" t="t" r="r" b="b"/>
              <a:pathLst>
                <a:path w="11142" h="11242" extrusionOk="0">
                  <a:moveTo>
                    <a:pt x="7839" y="0"/>
                  </a:moveTo>
                  <a:cubicBezTo>
                    <a:pt x="4770" y="1902"/>
                    <a:pt x="0" y="7539"/>
                    <a:pt x="0" y="7539"/>
                  </a:cubicBezTo>
                  <a:cubicBezTo>
                    <a:pt x="1101" y="8773"/>
                    <a:pt x="3803" y="11242"/>
                    <a:pt x="3803" y="11242"/>
                  </a:cubicBezTo>
                  <a:cubicBezTo>
                    <a:pt x="5604" y="7639"/>
                    <a:pt x="11141" y="3002"/>
                    <a:pt x="11141" y="3002"/>
                  </a:cubicBezTo>
                  <a:lnTo>
                    <a:pt x="783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60"/>
            <p:cNvSpPr/>
            <p:nvPr/>
          </p:nvSpPr>
          <p:spPr>
            <a:xfrm>
              <a:off x="5928875" y="2944725"/>
              <a:ext cx="317775" cy="301900"/>
            </a:xfrm>
            <a:custGeom>
              <a:avLst/>
              <a:gdLst/>
              <a:ahLst/>
              <a:cxnLst/>
              <a:rect l="l" t="t" r="r" b="b"/>
              <a:pathLst>
                <a:path w="12711" h="12076" extrusionOk="0">
                  <a:moveTo>
                    <a:pt x="1869" y="0"/>
                  </a:moveTo>
                  <a:cubicBezTo>
                    <a:pt x="368" y="3836"/>
                    <a:pt x="1" y="8006"/>
                    <a:pt x="768" y="12076"/>
                  </a:cubicBezTo>
                  <a:cubicBezTo>
                    <a:pt x="3403" y="11275"/>
                    <a:pt x="5805" y="10875"/>
                    <a:pt x="8440" y="10108"/>
                  </a:cubicBezTo>
                  <a:cubicBezTo>
                    <a:pt x="9007" y="9974"/>
                    <a:pt x="9541" y="9774"/>
                    <a:pt x="10041" y="9507"/>
                  </a:cubicBezTo>
                  <a:cubicBezTo>
                    <a:pt x="11276" y="8840"/>
                    <a:pt x="12010" y="7306"/>
                    <a:pt x="12710" y="6071"/>
                  </a:cubicBezTo>
                  <a:lnTo>
                    <a:pt x="12710" y="6071"/>
                  </a:lnTo>
                  <a:cubicBezTo>
                    <a:pt x="9074" y="6538"/>
                    <a:pt x="5438" y="8106"/>
                    <a:pt x="2236" y="9874"/>
                  </a:cubicBezTo>
                  <a:cubicBezTo>
                    <a:pt x="4137" y="6805"/>
                    <a:pt x="3970" y="2902"/>
                    <a:pt x="18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60"/>
            <p:cNvSpPr/>
            <p:nvPr/>
          </p:nvSpPr>
          <p:spPr>
            <a:xfrm>
              <a:off x="6401725" y="3751125"/>
              <a:ext cx="237000" cy="184075"/>
            </a:xfrm>
            <a:custGeom>
              <a:avLst/>
              <a:gdLst/>
              <a:ahLst/>
              <a:cxnLst/>
              <a:rect l="l" t="t" r="r" b="b"/>
              <a:pathLst>
                <a:path w="9480" h="7363" extrusionOk="0">
                  <a:moveTo>
                    <a:pt x="8540" y="1"/>
                  </a:moveTo>
                  <a:cubicBezTo>
                    <a:pt x="634" y="2102"/>
                    <a:pt x="0" y="7339"/>
                    <a:pt x="0" y="7339"/>
                  </a:cubicBezTo>
                  <a:cubicBezTo>
                    <a:pt x="296" y="7355"/>
                    <a:pt x="580" y="7362"/>
                    <a:pt x="856" y="7362"/>
                  </a:cubicBezTo>
                  <a:cubicBezTo>
                    <a:pt x="9480" y="7362"/>
                    <a:pt x="8540" y="1"/>
                    <a:pt x="85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60"/>
            <p:cNvSpPr/>
            <p:nvPr/>
          </p:nvSpPr>
          <p:spPr>
            <a:xfrm>
              <a:off x="5857175" y="3206550"/>
              <a:ext cx="382800" cy="509575"/>
            </a:xfrm>
            <a:custGeom>
              <a:avLst/>
              <a:gdLst/>
              <a:ahLst/>
              <a:cxnLst/>
              <a:rect l="l" t="t" r="r" b="b"/>
              <a:pathLst>
                <a:path w="15312" h="20383" extrusionOk="0">
                  <a:moveTo>
                    <a:pt x="5480" y="0"/>
                  </a:moveTo>
                  <a:cubicBezTo>
                    <a:pt x="5308" y="0"/>
                    <a:pt x="5158" y="21"/>
                    <a:pt x="5037" y="68"/>
                  </a:cubicBezTo>
                  <a:cubicBezTo>
                    <a:pt x="4270" y="402"/>
                    <a:pt x="401" y="5706"/>
                    <a:pt x="200" y="7774"/>
                  </a:cubicBezTo>
                  <a:cubicBezTo>
                    <a:pt x="0" y="9842"/>
                    <a:pt x="734" y="15746"/>
                    <a:pt x="734" y="15746"/>
                  </a:cubicBezTo>
                  <a:lnTo>
                    <a:pt x="8606" y="20383"/>
                  </a:lnTo>
                  <a:cubicBezTo>
                    <a:pt x="13910" y="17681"/>
                    <a:pt x="12776" y="11410"/>
                    <a:pt x="12676" y="10709"/>
                  </a:cubicBezTo>
                  <a:cubicBezTo>
                    <a:pt x="12609" y="10009"/>
                    <a:pt x="14210" y="9442"/>
                    <a:pt x="14210" y="9442"/>
                  </a:cubicBezTo>
                  <a:lnTo>
                    <a:pt x="15178" y="10209"/>
                  </a:lnTo>
                  <a:cubicBezTo>
                    <a:pt x="15178" y="10209"/>
                    <a:pt x="15311" y="7073"/>
                    <a:pt x="14210" y="6139"/>
                  </a:cubicBezTo>
                  <a:cubicBezTo>
                    <a:pt x="13143" y="5239"/>
                    <a:pt x="12409" y="4738"/>
                    <a:pt x="12409" y="4738"/>
                  </a:cubicBezTo>
                  <a:cubicBezTo>
                    <a:pt x="12409" y="4738"/>
                    <a:pt x="12576" y="2804"/>
                    <a:pt x="12042" y="2570"/>
                  </a:cubicBezTo>
                  <a:cubicBezTo>
                    <a:pt x="11773" y="2444"/>
                    <a:pt x="11136" y="2415"/>
                    <a:pt x="10605" y="2415"/>
                  </a:cubicBezTo>
                  <a:cubicBezTo>
                    <a:pt x="10150" y="2415"/>
                    <a:pt x="9774" y="2437"/>
                    <a:pt x="9774" y="2437"/>
                  </a:cubicBezTo>
                  <a:cubicBezTo>
                    <a:pt x="9974" y="1803"/>
                    <a:pt x="9607" y="1102"/>
                    <a:pt x="8940" y="902"/>
                  </a:cubicBezTo>
                  <a:cubicBezTo>
                    <a:pt x="7929" y="593"/>
                    <a:pt x="6396" y="0"/>
                    <a:pt x="5480" y="0"/>
                  </a:cubicBezTo>
                  <a:close/>
                </a:path>
              </a:pathLst>
            </a:custGeom>
            <a:solidFill>
              <a:srgbClr val="DE6E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60"/>
            <p:cNvSpPr/>
            <p:nvPr/>
          </p:nvSpPr>
          <p:spPr>
            <a:xfrm>
              <a:off x="5612825" y="3600200"/>
              <a:ext cx="459525" cy="708850"/>
            </a:xfrm>
            <a:custGeom>
              <a:avLst/>
              <a:gdLst/>
              <a:ahLst/>
              <a:cxnLst/>
              <a:rect l="l" t="t" r="r" b="b"/>
              <a:pathLst>
                <a:path w="18381" h="28354" extrusionOk="0">
                  <a:moveTo>
                    <a:pt x="10508" y="0"/>
                  </a:moveTo>
                  <a:lnTo>
                    <a:pt x="3803" y="15244"/>
                  </a:lnTo>
                  <a:lnTo>
                    <a:pt x="1" y="23884"/>
                  </a:lnTo>
                  <a:cubicBezTo>
                    <a:pt x="4404" y="26753"/>
                    <a:pt x="9541" y="28320"/>
                    <a:pt x="14778" y="28354"/>
                  </a:cubicBezTo>
                  <a:cubicBezTo>
                    <a:pt x="14778" y="28354"/>
                    <a:pt x="15211" y="24985"/>
                    <a:pt x="15812" y="20615"/>
                  </a:cubicBezTo>
                  <a:cubicBezTo>
                    <a:pt x="16546" y="15411"/>
                    <a:pt x="17546" y="8773"/>
                    <a:pt x="18380" y="4670"/>
                  </a:cubicBezTo>
                  <a:lnTo>
                    <a:pt x="10508" y="0"/>
                  </a:lnTo>
                  <a:close/>
                </a:path>
              </a:pathLst>
            </a:custGeom>
            <a:solidFill>
              <a:srgbClr val="DE6E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60"/>
            <p:cNvSpPr/>
            <p:nvPr/>
          </p:nvSpPr>
          <p:spPr>
            <a:xfrm>
              <a:off x="5612825" y="3981300"/>
              <a:ext cx="379475" cy="327750"/>
            </a:xfrm>
            <a:custGeom>
              <a:avLst/>
              <a:gdLst/>
              <a:ahLst/>
              <a:cxnLst/>
              <a:rect l="l" t="t" r="r" b="b"/>
              <a:pathLst>
                <a:path w="15179" h="13110" extrusionOk="0">
                  <a:moveTo>
                    <a:pt x="3803" y="0"/>
                  </a:moveTo>
                  <a:lnTo>
                    <a:pt x="1" y="8640"/>
                  </a:lnTo>
                  <a:cubicBezTo>
                    <a:pt x="4404" y="11509"/>
                    <a:pt x="9541" y="13076"/>
                    <a:pt x="14778" y="13110"/>
                  </a:cubicBezTo>
                  <a:cubicBezTo>
                    <a:pt x="14778" y="13110"/>
                    <a:pt x="14544" y="12276"/>
                    <a:pt x="15178" y="7873"/>
                  </a:cubicBezTo>
                  <a:cubicBezTo>
                    <a:pt x="10975" y="6538"/>
                    <a:pt x="6238" y="4037"/>
                    <a:pt x="3803" y="0"/>
                  </a:cubicBezTo>
                  <a:close/>
                </a:path>
              </a:pathLst>
            </a:custGeom>
            <a:solidFill>
              <a:srgbClr val="9C25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60"/>
            <p:cNvSpPr/>
            <p:nvPr/>
          </p:nvSpPr>
          <p:spPr>
            <a:xfrm>
              <a:off x="7516675" y="3174050"/>
              <a:ext cx="549600" cy="399125"/>
            </a:xfrm>
            <a:custGeom>
              <a:avLst/>
              <a:gdLst/>
              <a:ahLst/>
              <a:cxnLst/>
              <a:rect l="l" t="t" r="r" b="b"/>
              <a:pathLst>
                <a:path w="21984" h="15965" extrusionOk="0">
                  <a:moveTo>
                    <a:pt x="368" y="1"/>
                  </a:moveTo>
                  <a:cubicBezTo>
                    <a:pt x="1" y="3637"/>
                    <a:pt x="368" y="15845"/>
                    <a:pt x="368" y="15845"/>
                  </a:cubicBezTo>
                  <a:cubicBezTo>
                    <a:pt x="1470" y="15925"/>
                    <a:pt x="2571" y="15964"/>
                    <a:pt x="3671" y="15964"/>
                  </a:cubicBezTo>
                  <a:cubicBezTo>
                    <a:pt x="9963" y="15964"/>
                    <a:pt x="16191" y="14670"/>
                    <a:pt x="21983" y="12143"/>
                  </a:cubicBezTo>
                  <a:cubicBezTo>
                    <a:pt x="9775" y="10341"/>
                    <a:pt x="368" y="34"/>
                    <a:pt x="36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60"/>
            <p:cNvSpPr/>
            <p:nvPr/>
          </p:nvSpPr>
          <p:spPr>
            <a:xfrm>
              <a:off x="7842750" y="1813075"/>
              <a:ext cx="449525" cy="715550"/>
            </a:xfrm>
            <a:custGeom>
              <a:avLst/>
              <a:gdLst/>
              <a:ahLst/>
              <a:cxnLst/>
              <a:rect l="l" t="t" r="r" b="b"/>
              <a:pathLst>
                <a:path w="17981" h="28622" fill="none" extrusionOk="0">
                  <a:moveTo>
                    <a:pt x="12109" y="26753"/>
                  </a:moveTo>
                  <a:cubicBezTo>
                    <a:pt x="12343" y="27987"/>
                    <a:pt x="14845" y="28621"/>
                    <a:pt x="15979" y="28087"/>
                  </a:cubicBezTo>
                  <a:cubicBezTo>
                    <a:pt x="17980" y="26753"/>
                    <a:pt x="13877" y="19848"/>
                    <a:pt x="10541" y="17446"/>
                  </a:cubicBezTo>
                  <a:cubicBezTo>
                    <a:pt x="4237" y="12843"/>
                    <a:pt x="468" y="1602"/>
                    <a:pt x="1" y="1"/>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60"/>
            <p:cNvSpPr/>
            <p:nvPr/>
          </p:nvSpPr>
          <p:spPr>
            <a:xfrm>
              <a:off x="7888625" y="1954025"/>
              <a:ext cx="87575" cy="513725"/>
            </a:xfrm>
            <a:custGeom>
              <a:avLst/>
              <a:gdLst/>
              <a:ahLst/>
              <a:cxnLst/>
              <a:rect l="l" t="t" r="r" b="b"/>
              <a:pathLst>
                <a:path w="3503" h="20549" fill="none" extrusionOk="0">
                  <a:moveTo>
                    <a:pt x="0" y="0"/>
                  </a:moveTo>
                  <a:cubicBezTo>
                    <a:pt x="2002" y="5371"/>
                    <a:pt x="3102" y="11041"/>
                    <a:pt x="3269" y="16779"/>
                  </a:cubicBezTo>
                  <a:cubicBezTo>
                    <a:pt x="3269" y="18046"/>
                    <a:pt x="3336" y="19280"/>
                    <a:pt x="3503" y="20548"/>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60"/>
            <p:cNvSpPr/>
            <p:nvPr/>
          </p:nvSpPr>
          <p:spPr>
            <a:xfrm>
              <a:off x="7839425" y="1816425"/>
              <a:ext cx="870650" cy="441175"/>
            </a:xfrm>
            <a:custGeom>
              <a:avLst/>
              <a:gdLst/>
              <a:ahLst/>
              <a:cxnLst/>
              <a:rect l="l" t="t" r="r" b="b"/>
              <a:pathLst>
                <a:path w="34826" h="17647" fill="none" extrusionOk="0">
                  <a:moveTo>
                    <a:pt x="0" y="0"/>
                  </a:moveTo>
                  <a:cubicBezTo>
                    <a:pt x="4136" y="5170"/>
                    <a:pt x="9841" y="8940"/>
                    <a:pt x="15912" y="11608"/>
                  </a:cubicBezTo>
                  <a:cubicBezTo>
                    <a:pt x="21983" y="14277"/>
                    <a:pt x="28420" y="15978"/>
                    <a:pt x="34825" y="17646"/>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60"/>
            <p:cNvSpPr/>
            <p:nvPr/>
          </p:nvSpPr>
          <p:spPr>
            <a:xfrm>
              <a:off x="4897325" y="3803675"/>
              <a:ext cx="500375" cy="604625"/>
            </a:xfrm>
            <a:custGeom>
              <a:avLst/>
              <a:gdLst/>
              <a:ahLst/>
              <a:cxnLst/>
              <a:rect l="l" t="t" r="r" b="b"/>
              <a:pathLst>
                <a:path w="20015" h="24185" fill="none" extrusionOk="0">
                  <a:moveTo>
                    <a:pt x="0" y="24184"/>
                  </a:moveTo>
                  <a:cubicBezTo>
                    <a:pt x="434" y="22717"/>
                    <a:pt x="3803" y="21382"/>
                    <a:pt x="4770" y="20215"/>
                  </a:cubicBezTo>
                  <a:cubicBezTo>
                    <a:pt x="10474" y="13577"/>
                    <a:pt x="16379" y="8373"/>
                    <a:pt x="20014" y="0"/>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60"/>
            <p:cNvSpPr/>
            <p:nvPr/>
          </p:nvSpPr>
          <p:spPr>
            <a:xfrm>
              <a:off x="6837025" y="2324975"/>
              <a:ext cx="150150" cy="145400"/>
            </a:xfrm>
            <a:custGeom>
              <a:avLst/>
              <a:gdLst/>
              <a:ahLst/>
              <a:cxnLst/>
              <a:rect l="l" t="t" r="r" b="b"/>
              <a:pathLst>
                <a:path w="6006" h="5816" extrusionOk="0">
                  <a:moveTo>
                    <a:pt x="3018" y="0"/>
                  </a:moveTo>
                  <a:cubicBezTo>
                    <a:pt x="1467" y="0"/>
                    <a:pt x="197" y="1201"/>
                    <a:pt x="101" y="2741"/>
                  </a:cubicBezTo>
                  <a:cubicBezTo>
                    <a:pt x="1" y="4342"/>
                    <a:pt x="1235" y="5710"/>
                    <a:pt x="2836" y="5810"/>
                  </a:cubicBezTo>
                  <a:cubicBezTo>
                    <a:pt x="2897" y="5814"/>
                    <a:pt x="2958" y="5816"/>
                    <a:pt x="3018" y="5816"/>
                  </a:cubicBezTo>
                  <a:cubicBezTo>
                    <a:pt x="4540" y="5816"/>
                    <a:pt x="5809" y="4615"/>
                    <a:pt x="5905" y="3075"/>
                  </a:cubicBezTo>
                  <a:cubicBezTo>
                    <a:pt x="6005" y="1474"/>
                    <a:pt x="4804" y="106"/>
                    <a:pt x="3203" y="6"/>
                  </a:cubicBezTo>
                  <a:cubicBezTo>
                    <a:pt x="3141" y="2"/>
                    <a:pt x="3079" y="0"/>
                    <a:pt x="3018" y="0"/>
                  </a:cubicBezTo>
                  <a:close/>
                </a:path>
              </a:pathLst>
            </a:custGeom>
            <a:solidFill>
              <a:srgbClr val="DE6E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60"/>
            <p:cNvSpPr/>
            <p:nvPr/>
          </p:nvSpPr>
          <p:spPr>
            <a:xfrm>
              <a:off x="6876225" y="2361800"/>
              <a:ext cx="55075" cy="69250"/>
            </a:xfrm>
            <a:custGeom>
              <a:avLst/>
              <a:gdLst/>
              <a:ahLst/>
              <a:cxnLst/>
              <a:rect l="l" t="t" r="r" b="b"/>
              <a:pathLst>
                <a:path w="2203" h="2770" fill="none" extrusionOk="0">
                  <a:moveTo>
                    <a:pt x="2202" y="1"/>
                  </a:moveTo>
                  <a:cubicBezTo>
                    <a:pt x="2202" y="1"/>
                    <a:pt x="1" y="634"/>
                    <a:pt x="1135" y="2769"/>
                  </a:cubicBezTo>
                </a:path>
              </a:pathLst>
            </a:custGeom>
            <a:noFill/>
            <a:ln w="10850" cap="rnd" cmpd="sng">
              <a:solidFill>
                <a:srgbClr val="9C252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60"/>
            <p:cNvSpPr/>
            <p:nvPr/>
          </p:nvSpPr>
          <p:spPr>
            <a:xfrm>
              <a:off x="6897075" y="2397675"/>
              <a:ext cx="25875" cy="5850"/>
            </a:xfrm>
            <a:custGeom>
              <a:avLst/>
              <a:gdLst/>
              <a:ahLst/>
              <a:cxnLst/>
              <a:rect l="l" t="t" r="r" b="b"/>
              <a:pathLst>
                <a:path w="1035" h="234" fill="none" extrusionOk="0">
                  <a:moveTo>
                    <a:pt x="1" y="0"/>
                  </a:moveTo>
                  <a:lnTo>
                    <a:pt x="1035" y="234"/>
                  </a:lnTo>
                </a:path>
              </a:pathLst>
            </a:custGeom>
            <a:noFill/>
            <a:ln w="10850" cap="rnd" cmpd="sng">
              <a:solidFill>
                <a:srgbClr val="9C252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60"/>
            <p:cNvSpPr/>
            <p:nvPr/>
          </p:nvSpPr>
          <p:spPr>
            <a:xfrm>
              <a:off x="6257050" y="2324900"/>
              <a:ext cx="177225" cy="146425"/>
            </a:xfrm>
            <a:custGeom>
              <a:avLst/>
              <a:gdLst/>
              <a:ahLst/>
              <a:cxnLst/>
              <a:rect l="l" t="t" r="r" b="b"/>
              <a:pathLst>
                <a:path w="7089" h="5857" extrusionOk="0">
                  <a:moveTo>
                    <a:pt x="3403" y="0"/>
                  </a:moveTo>
                  <a:cubicBezTo>
                    <a:pt x="2140" y="0"/>
                    <a:pt x="971" y="837"/>
                    <a:pt x="584" y="2110"/>
                  </a:cubicBezTo>
                  <a:cubicBezTo>
                    <a:pt x="0" y="4099"/>
                    <a:pt x="1567" y="5856"/>
                    <a:pt x="3374" y="5856"/>
                  </a:cubicBezTo>
                  <a:cubicBezTo>
                    <a:pt x="3840" y="5856"/>
                    <a:pt x="4322" y="5739"/>
                    <a:pt x="4787" y="5480"/>
                  </a:cubicBezTo>
                  <a:cubicBezTo>
                    <a:pt x="7088" y="4212"/>
                    <a:pt x="6688" y="843"/>
                    <a:pt x="4186" y="109"/>
                  </a:cubicBezTo>
                  <a:cubicBezTo>
                    <a:pt x="3925" y="35"/>
                    <a:pt x="3662" y="0"/>
                    <a:pt x="3403" y="0"/>
                  </a:cubicBezTo>
                  <a:close/>
                </a:path>
              </a:pathLst>
            </a:custGeom>
            <a:solidFill>
              <a:srgbClr val="DE6E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60"/>
            <p:cNvSpPr/>
            <p:nvPr/>
          </p:nvSpPr>
          <p:spPr>
            <a:xfrm>
              <a:off x="6323325" y="2361800"/>
              <a:ext cx="54250" cy="69250"/>
            </a:xfrm>
            <a:custGeom>
              <a:avLst/>
              <a:gdLst/>
              <a:ahLst/>
              <a:cxnLst/>
              <a:rect l="l" t="t" r="r" b="b"/>
              <a:pathLst>
                <a:path w="2170" h="2770" fill="none" extrusionOk="0">
                  <a:moveTo>
                    <a:pt x="1" y="1"/>
                  </a:moveTo>
                  <a:cubicBezTo>
                    <a:pt x="1" y="1"/>
                    <a:pt x="2169" y="634"/>
                    <a:pt x="1035" y="2769"/>
                  </a:cubicBezTo>
                </a:path>
              </a:pathLst>
            </a:custGeom>
            <a:noFill/>
            <a:ln w="10850" cap="rnd" cmpd="sng">
              <a:solidFill>
                <a:srgbClr val="9C252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60"/>
            <p:cNvSpPr/>
            <p:nvPr/>
          </p:nvSpPr>
          <p:spPr>
            <a:xfrm>
              <a:off x="6330850" y="2397675"/>
              <a:ext cx="25875" cy="5850"/>
            </a:xfrm>
            <a:custGeom>
              <a:avLst/>
              <a:gdLst/>
              <a:ahLst/>
              <a:cxnLst/>
              <a:rect l="l" t="t" r="r" b="b"/>
              <a:pathLst>
                <a:path w="1035" h="234" fill="none" extrusionOk="0">
                  <a:moveTo>
                    <a:pt x="1034" y="0"/>
                  </a:moveTo>
                  <a:lnTo>
                    <a:pt x="0" y="234"/>
                  </a:lnTo>
                </a:path>
              </a:pathLst>
            </a:custGeom>
            <a:noFill/>
            <a:ln w="10850" cap="rnd" cmpd="sng">
              <a:solidFill>
                <a:srgbClr val="9C252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60"/>
            <p:cNvSpPr/>
            <p:nvPr/>
          </p:nvSpPr>
          <p:spPr>
            <a:xfrm>
              <a:off x="6628550" y="2370150"/>
              <a:ext cx="56725" cy="156800"/>
            </a:xfrm>
            <a:custGeom>
              <a:avLst/>
              <a:gdLst/>
              <a:ahLst/>
              <a:cxnLst/>
              <a:rect l="l" t="t" r="r" b="b"/>
              <a:pathLst>
                <a:path w="2269" h="6272" fill="none" extrusionOk="0">
                  <a:moveTo>
                    <a:pt x="534" y="0"/>
                  </a:moveTo>
                  <a:lnTo>
                    <a:pt x="601" y="4203"/>
                  </a:lnTo>
                  <a:cubicBezTo>
                    <a:pt x="601" y="4203"/>
                    <a:pt x="2269" y="4403"/>
                    <a:pt x="2069" y="5337"/>
                  </a:cubicBezTo>
                  <a:cubicBezTo>
                    <a:pt x="1835" y="6271"/>
                    <a:pt x="1" y="6205"/>
                    <a:pt x="1" y="6205"/>
                  </a:cubicBezTo>
                </a:path>
              </a:pathLst>
            </a:custGeom>
            <a:solidFill>
              <a:schemeClr val="accent4"/>
            </a:solid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60"/>
            <p:cNvSpPr/>
            <p:nvPr/>
          </p:nvSpPr>
          <p:spPr>
            <a:xfrm>
              <a:off x="6699425" y="2346800"/>
              <a:ext cx="41725" cy="55050"/>
            </a:xfrm>
            <a:custGeom>
              <a:avLst/>
              <a:gdLst/>
              <a:ahLst/>
              <a:cxnLst/>
              <a:rect l="l" t="t" r="r" b="b"/>
              <a:pathLst>
                <a:path w="1669" h="2202" extrusionOk="0">
                  <a:moveTo>
                    <a:pt x="802" y="0"/>
                  </a:moveTo>
                  <a:cubicBezTo>
                    <a:pt x="368" y="0"/>
                    <a:pt x="1" y="501"/>
                    <a:pt x="34" y="1134"/>
                  </a:cubicBezTo>
                  <a:cubicBezTo>
                    <a:pt x="34" y="1735"/>
                    <a:pt x="435" y="2202"/>
                    <a:pt x="868" y="2202"/>
                  </a:cubicBezTo>
                  <a:cubicBezTo>
                    <a:pt x="1335" y="2202"/>
                    <a:pt x="1669" y="1701"/>
                    <a:pt x="1669" y="1068"/>
                  </a:cubicBezTo>
                  <a:cubicBezTo>
                    <a:pt x="1669" y="467"/>
                    <a:pt x="1269" y="0"/>
                    <a:pt x="802"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60"/>
            <p:cNvSpPr/>
            <p:nvPr/>
          </p:nvSpPr>
          <p:spPr>
            <a:xfrm>
              <a:off x="6514300" y="2360925"/>
              <a:ext cx="41725" cy="55100"/>
            </a:xfrm>
            <a:custGeom>
              <a:avLst/>
              <a:gdLst/>
              <a:ahLst/>
              <a:cxnLst/>
              <a:rect l="l" t="t" r="r" b="b"/>
              <a:pathLst>
                <a:path w="1669" h="2204" extrusionOk="0">
                  <a:moveTo>
                    <a:pt x="845" y="1"/>
                  </a:moveTo>
                  <a:cubicBezTo>
                    <a:pt x="831" y="1"/>
                    <a:pt x="816" y="1"/>
                    <a:pt x="801" y="2"/>
                  </a:cubicBezTo>
                  <a:cubicBezTo>
                    <a:pt x="368" y="2"/>
                    <a:pt x="1" y="503"/>
                    <a:pt x="34" y="1103"/>
                  </a:cubicBezTo>
                  <a:cubicBezTo>
                    <a:pt x="34" y="1737"/>
                    <a:pt x="434" y="2204"/>
                    <a:pt x="868" y="2204"/>
                  </a:cubicBezTo>
                  <a:cubicBezTo>
                    <a:pt x="1335" y="2171"/>
                    <a:pt x="1669" y="1670"/>
                    <a:pt x="1669" y="1070"/>
                  </a:cubicBezTo>
                  <a:cubicBezTo>
                    <a:pt x="1669" y="488"/>
                    <a:pt x="1293" y="1"/>
                    <a:pt x="845"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60"/>
            <p:cNvSpPr/>
            <p:nvPr/>
          </p:nvSpPr>
          <p:spPr>
            <a:xfrm>
              <a:off x="6694425" y="2242550"/>
              <a:ext cx="90925" cy="89250"/>
            </a:xfrm>
            <a:custGeom>
              <a:avLst/>
              <a:gdLst/>
              <a:ahLst/>
              <a:cxnLst/>
              <a:rect l="l" t="t" r="r" b="b"/>
              <a:pathLst>
                <a:path w="3637" h="3570" fill="none" extrusionOk="0">
                  <a:moveTo>
                    <a:pt x="1" y="2736"/>
                  </a:moveTo>
                  <a:cubicBezTo>
                    <a:pt x="1835" y="1"/>
                    <a:pt x="3637" y="3570"/>
                    <a:pt x="3070" y="2803"/>
                  </a:cubicBezTo>
                </a:path>
              </a:pathLst>
            </a:custGeom>
            <a:solidFill>
              <a:schemeClr val="accent4"/>
            </a:solid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60"/>
            <p:cNvSpPr/>
            <p:nvPr/>
          </p:nvSpPr>
          <p:spPr>
            <a:xfrm>
              <a:off x="6503475" y="2238375"/>
              <a:ext cx="90900" cy="89275"/>
            </a:xfrm>
            <a:custGeom>
              <a:avLst/>
              <a:gdLst/>
              <a:ahLst/>
              <a:cxnLst/>
              <a:rect l="l" t="t" r="r" b="b"/>
              <a:pathLst>
                <a:path w="3636" h="3571" fill="none" extrusionOk="0">
                  <a:moveTo>
                    <a:pt x="0" y="2736"/>
                  </a:moveTo>
                  <a:cubicBezTo>
                    <a:pt x="1835" y="1"/>
                    <a:pt x="3636" y="3570"/>
                    <a:pt x="3069" y="2803"/>
                  </a:cubicBezTo>
                </a:path>
              </a:pathLst>
            </a:custGeom>
            <a:solidFill>
              <a:schemeClr val="accent4"/>
            </a:solid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60"/>
            <p:cNvSpPr/>
            <p:nvPr/>
          </p:nvSpPr>
          <p:spPr>
            <a:xfrm>
              <a:off x="6508475" y="2556100"/>
              <a:ext cx="260200" cy="101850"/>
            </a:xfrm>
            <a:custGeom>
              <a:avLst/>
              <a:gdLst/>
              <a:ahLst/>
              <a:cxnLst/>
              <a:rect l="l" t="t" r="r" b="b"/>
              <a:pathLst>
                <a:path w="10408" h="4074" extrusionOk="0">
                  <a:moveTo>
                    <a:pt x="10408" y="1"/>
                  </a:moveTo>
                  <a:lnTo>
                    <a:pt x="0" y="401"/>
                  </a:lnTo>
                  <a:cubicBezTo>
                    <a:pt x="0" y="401"/>
                    <a:pt x="267" y="3904"/>
                    <a:pt x="4770" y="4071"/>
                  </a:cubicBezTo>
                  <a:cubicBezTo>
                    <a:pt x="4841" y="4073"/>
                    <a:pt x="4910" y="4074"/>
                    <a:pt x="4979" y="4074"/>
                  </a:cubicBezTo>
                  <a:cubicBezTo>
                    <a:pt x="9309" y="4074"/>
                    <a:pt x="10408" y="1"/>
                    <a:pt x="104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60"/>
            <p:cNvSpPr/>
            <p:nvPr/>
          </p:nvSpPr>
          <p:spPr>
            <a:xfrm>
              <a:off x="6634400" y="3179050"/>
              <a:ext cx="20025" cy="113450"/>
            </a:xfrm>
            <a:custGeom>
              <a:avLst/>
              <a:gdLst/>
              <a:ahLst/>
              <a:cxnLst/>
              <a:rect l="l" t="t" r="r" b="b"/>
              <a:pathLst>
                <a:path w="801" h="4538" fill="none" extrusionOk="0">
                  <a:moveTo>
                    <a:pt x="0" y="1"/>
                  </a:moveTo>
                  <a:cubicBezTo>
                    <a:pt x="167" y="1769"/>
                    <a:pt x="667" y="2803"/>
                    <a:pt x="801" y="4537"/>
                  </a:cubicBezTo>
                </a:path>
              </a:pathLst>
            </a:custGeom>
            <a:noFill/>
            <a:ln w="10850" cap="rnd" cmpd="sng">
              <a:solidFill>
                <a:srgbClr val="9C252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60"/>
            <p:cNvSpPr/>
            <p:nvPr/>
          </p:nvSpPr>
          <p:spPr>
            <a:xfrm>
              <a:off x="5406850" y="1395275"/>
              <a:ext cx="868975" cy="1130850"/>
            </a:xfrm>
            <a:custGeom>
              <a:avLst/>
              <a:gdLst/>
              <a:ahLst/>
              <a:cxnLst/>
              <a:rect l="l" t="t" r="r" b="b"/>
              <a:pathLst>
                <a:path w="34759" h="45234" fill="none" extrusionOk="0">
                  <a:moveTo>
                    <a:pt x="34759" y="4337"/>
                  </a:moveTo>
                  <a:cubicBezTo>
                    <a:pt x="32757" y="2236"/>
                    <a:pt x="29788" y="1"/>
                    <a:pt x="27353" y="1535"/>
                  </a:cubicBezTo>
                  <a:cubicBezTo>
                    <a:pt x="25886" y="2402"/>
                    <a:pt x="25419" y="4270"/>
                    <a:pt x="25118" y="5972"/>
                  </a:cubicBezTo>
                  <a:cubicBezTo>
                    <a:pt x="24151" y="11642"/>
                    <a:pt x="23917" y="17447"/>
                    <a:pt x="22817" y="23117"/>
                  </a:cubicBezTo>
                  <a:cubicBezTo>
                    <a:pt x="21716" y="28821"/>
                    <a:pt x="19681" y="34492"/>
                    <a:pt x="15712" y="38662"/>
                  </a:cubicBezTo>
                  <a:cubicBezTo>
                    <a:pt x="11709" y="42865"/>
                    <a:pt x="5504" y="45233"/>
                    <a:pt x="0" y="43465"/>
                  </a:cubicBezTo>
                </a:path>
              </a:pathLst>
            </a:custGeom>
            <a:noFill/>
            <a:ln w="10850"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60"/>
            <p:cNvSpPr/>
            <p:nvPr/>
          </p:nvSpPr>
          <p:spPr>
            <a:xfrm>
              <a:off x="5071600" y="2247550"/>
              <a:ext cx="412000" cy="263125"/>
            </a:xfrm>
            <a:custGeom>
              <a:avLst/>
              <a:gdLst/>
              <a:ahLst/>
              <a:cxnLst/>
              <a:rect l="l" t="t" r="r" b="b"/>
              <a:pathLst>
                <a:path w="16480" h="10525" extrusionOk="0">
                  <a:moveTo>
                    <a:pt x="4404" y="1"/>
                  </a:moveTo>
                  <a:lnTo>
                    <a:pt x="3570" y="1068"/>
                  </a:lnTo>
                  <a:cubicBezTo>
                    <a:pt x="4938" y="2503"/>
                    <a:pt x="6672" y="4270"/>
                    <a:pt x="7706" y="5138"/>
                  </a:cubicBezTo>
                  <a:cubicBezTo>
                    <a:pt x="6005" y="4204"/>
                    <a:pt x="4404" y="3103"/>
                    <a:pt x="2936" y="1902"/>
                  </a:cubicBezTo>
                  <a:lnTo>
                    <a:pt x="1802" y="3403"/>
                  </a:lnTo>
                  <a:cubicBezTo>
                    <a:pt x="3103" y="4471"/>
                    <a:pt x="4571" y="5571"/>
                    <a:pt x="5471" y="6172"/>
                  </a:cubicBezTo>
                  <a:cubicBezTo>
                    <a:pt x="4004" y="5571"/>
                    <a:pt x="2603" y="4871"/>
                    <a:pt x="1235" y="4070"/>
                  </a:cubicBezTo>
                  <a:lnTo>
                    <a:pt x="1" y="5705"/>
                  </a:lnTo>
                  <a:cubicBezTo>
                    <a:pt x="5778" y="9642"/>
                    <a:pt x="10195" y="10525"/>
                    <a:pt x="12995" y="10525"/>
                  </a:cubicBezTo>
                  <a:cubicBezTo>
                    <a:pt x="15272" y="10525"/>
                    <a:pt x="16479" y="9941"/>
                    <a:pt x="16479" y="9941"/>
                  </a:cubicBezTo>
                  <a:cubicBezTo>
                    <a:pt x="12076" y="7173"/>
                    <a:pt x="4404" y="1"/>
                    <a:pt x="44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60"/>
            <p:cNvSpPr/>
            <p:nvPr/>
          </p:nvSpPr>
          <p:spPr>
            <a:xfrm>
              <a:off x="7781050" y="737300"/>
              <a:ext cx="234350" cy="47575"/>
            </a:xfrm>
            <a:custGeom>
              <a:avLst/>
              <a:gdLst/>
              <a:ahLst/>
              <a:cxnLst/>
              <a:rect l="l" t="t" r="r" b="b"/>
              <a:pathLst>
                <a:path w="9374" h="1903" fill="none" extrusionOk="0">
                  <a:moveTo>
                    <a:pt x="0" y="1902"/>
                  </a:moveTo>
                  <a:cubicBezTo>
                    <a:pt x="2869" y="301"/>
                    <a:pt x="6238" y="1"/>
                    <a:pt x="9374" y="1035"/>
                  </a:cubicBezTo>
                </a:path>
              </a:pathLst>
            </a:custGeom>
            <a:noFill/>
            <a:ln w="10850" cap="rnd" cmpd="sng">
              <a:solidFill>
                <a:srgbClr val="9C252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60"/>
            <p:cNvSpPr/>
            <p:nvPr/>
          </p:nvSpPr>
          <p:spPr>
            <a:xfrm>
              <a:off x="7753525" y="827375"/>
              <a:ext cx="193500" cy="121775"/>
            </a:xfrm>
            <a:custGeom>
              <a:avLst/>
              <a:gdLst/>
              <a:ahLst/>
              <a:cxnLst/>
              <a:rect l="l" t="t" r="r" b="b"/>
              <a:pathLst>
                <a:path w="7740" h="4871" fill="none" extrusionOk="0">
                  <a:moveTo>
                    <a:pt x="0" y="501"/>
                  </a:moveTo>
                  <a:cubicBezTo>
                    <a:pt x="668" y="668"/>
                    <a:pt x="1368" y="701"/>
                    <a:pt x="2035" y="634"/>
                  </a:cubicBezTo>
                  <a:cubicBezTo>
                    <a:pt x="2636" y="534"/>
                    <a:pt x="3169" y="234"/>
                    <a:pt x="3770" y="101"/>
                  </a:cubicBezTo>
                  <a:cubicBezTo>
                    <a:pt x="4270" y="0"/>
                    <a:pt x="4804" y="0"/>
                    <a:pt x="5304" y="101"/>
                  </a:cubicBezTo>
                  <a:cubicBezTo>
                    <a:pt x="5871" y="201"/>
                    <a:pt x="6405" y="501"/>
                    <a:pt x="6839" y="901"/>
                  </a:cubicBezTo>
                  <a:cubicBezTo>
                    <a:pt x="7306" y="1435"/>
                    <a:pt x="7606" y="2102"/>
                    <a:pt x="7673" y="2802"/>
                  </a:cubicBezTo>
                  <a:cubicBezTo>
                    <a:pt x="7739" y="3470"/>
                    <a:pt x="7739" y="4170"/>
                    <a:pt x="7673" y="4871"/>
                  </a:cubicBezTo>
                </a:path>
              </a:pathLst>
            </a:custGeom>
            <a:noFill/>
            <a:ln w="10850" cap="rnd" cmpd="sng">
              <a:solidFill>
                <a:srgbClr val="9C252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6" name="Picture 5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07"/>
        <p:cNvGrpSpPr/>
        <p:nvPr/>
      </p:nvGrpSpPr>
      <p:grpSpPr>
        <a:xfrm>
          <a:off x="0" y="0"/>
          <a:ext cx="0" cy="0"/>
          <a:chOff x="0" y="0"/>
          <a:chExt cx="0" cy="0"/>
        </a:xfrm>
      </p:grpSpPr>
      <p:sp>
        <p:nvSpPr>
          <p:cNvPr id="1808" name="Google Shape;1808;p62"/>
          <p:cNvSpPr txBox="1">
            <a:spLocks noGrp="1"/>
          </p:cNvSpPr>
          <p:nvPr>
            <p:ph type="title" idx="6"/>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Main </a:t>
            </a:r>
            <a:r>
              <a:rPr lang="en" dirty="0" smtClean="0"/>
              <a:t>COURSES</a:t>
            </a:r>
            <a:endParaRPr dirty="0"/>
          </a:p>
        </p:txBody>
      </p:sp>
      <p:sp>
        <p:nvSpPr>
          <p:cNvPr id="1809" name="Google Shape;1809;p62"/>
          <p:cNvSpPr txBox="1">
            <a:spLocks noGrp="1"/>
          </p:cNvSpPr>
          <p:nvPr>
            <p:ph type="subTitle" idx="1"/>
          </p:nvPr>
        </p:nvSpPr>
        <p:spPr>
          <a:xfrm>
            <a:off x="711675" y="2137997"/>
            <a:ext cx="2397300" cy="60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It’s the closest planet to the Sun</a:t>
            </a:r>
            <a:endParaRPr/>
          </a:p>
        </p:txBody>
      </p:sp>
      <p:sp>
        <p:nvSpPr>
          <p:cNvPr id="1810" name="Google Shape;1810;p62"/>
          <p:cNvSpPr txBox="1">
            <a:spLocks noGrp="1"/>
          </p:cNvSpPr>
          <p:nvPr>
            <p:ph type="title"/>
          </p:nvPr>
        </p:nvSpPr>
        <p:spPr>
          <a:xfrm>
            <a:off x="711675" y="1691364"/>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Mercury</a:t>
            </a:r>
            <a:endParaRPr/>
          </a:p>
        </p:txBody>
      </p:sp>
      <p:sp>
        <p:nvSpPr>
          <p:cNvPr id="1811" name="Google Shape;1811;p62"/>
          <p:cNvSpPr txBox="1">
            <a:spLocks noGrp="1"/>
          </p:cNvSpPr>
          <p:nvPr>
            <p:ph type="subTitle" idx="2"/>
          </p:nvPr>
        </p:nvSpPr>
        <p:spPr>
          <a:xfrm>
            <a:off x="3373349" y="2137997"/>
            <a:ext cx="2397300" cy="60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Venus is the second planet from the Sun</a:t>
            </a:r>
            <a:endParaRPr/>
          </a:p>
        </p:txBody>
      </p:sp>
      <p:sp>
        <p:nvSpPr>
          <p:cNvPr id="1812" name="Google Shape;1812;p62"/>
          <p:cNvSpPr txBox="1">
            <a:spLocks noGrp="1"/>
          </p:cNvSpPr>
          <p:nvPr>
            <p:ph type="title" idx="3"/>
          </p:nvPr>
        </p:nvSpPr>
        <p:spPr>
          <a:xfrm>
            <a:off x="3373350" y="1691364"/>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Venus</a:t>
            </a:r>
            <a:endParaRPr/>
          </a:p>
        </p:txBody>
      </p:sp>
      <p:sp>
        <p:nvSpPr>
          <p:cNvPr id="1813" name="Google Shape;1813;p62"/>
          <p:cNvSpPr txBox="1">
            <a:spLocks noGrp="1"/>
          </p:cNvSpPr>
          <p:nvPr>
            <p:ph type="subTitle" idx="4"/>
          </p:nvPr>
        </p:nvSpPr>
        <p:spPr>
          <a:xfrm>
            <a:off x="6035023" y="2137997"/>
            <a:ext cx="2397300" cy="60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Mars is actually a very cold place</a:t>
            </a:r>
            <a:endParaRPr/>
          </a:p>
        </p:txBody>
      </p:sp>
      <p:sp>
        <p:nvSpPr>
          <p:cNvPr id="1814" name="Google Shape;1814;p62"/>
          <p:cNvSpPr txBox="1">
            <a:spLocks noGrp="1"/>
          </p:cNvSpPr>
          <p:nvPr>
            <p:ph type="title" idx="5"/>
          </p:nvPr>
        </p:nvSpPr>
        <p:spPr>
          <a:xfrm>
            <a:off x="6035025" y="1691364"/>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Mars</a:t>
            </a:r>
            <a:endParaRPr/>
          </a:p>
        </p:txBody>
      </p:sp>
      <p:sp>
        <p:nvSpPr>
          <p:cNvPr id="1815" name="Google Shape;1815;p62"/>
          <p:cNvSpPr txBox="1">
            <a:spLocks noGrp="1"/>
          </p:cNvSpPr>
          <p:nvPr>
            <p:ph type="subTitle" idx="7"/>
          </p:nvPr>
        </p:nvSpPr>
        <p:spPr>
          <a:xfrm>
            <a:off x="711650" y="3439422"/>
            <a:ext cx="2397300" cy="60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Jupiter is the biggest planet of them all</a:t>
            </a:r>
            <a:endParaRPr/>
          </a:p>
        </p:txBody>
      </p:sp>
      <p:sp>
        <p:nvSpPr>
          <p:cNvPr id="1816" name="Google Shape;1816;p62"/>
          <p:cNvSpPr txBox="1">
            <a:spLocks noGrp="1"/>
          </p:cNvSpPr>
          <p:nvPr>
            <p:ph type="title" idx="8"/>
          </p:nvPr>
        </p:nvSpPr>
        <p:spPr>
          <a:xfrm>
            <a:off x="711650" y="2992789"/>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Jupiter</a:t>
            </a:r>
            <a:endParaRPr/>
          </a:p>
        </p:txBody>
      </p:sp>
      <p:sp>
        <p:nvSpPr>
          <p:cNvPr id="1817" name="Google Shape;1817;p62"/>
          <p:cNvSpPr txBox="1">
            <a:spLocks noGrp="1"/>
          </p:cNvSpPr>
          <p:nvPr>
            <p:ph type="subTitle" idx="9"/>
          </p:nvPr>
        </p:nvSpPr>
        <p:spPr>
          <a:xfrm>
            <a:off x="3373324" y="3439422"/>
            <a:ext cx="2397300" cy="60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It’s composed of hydrogen and helium</a:t>
            </a:r>
            <a:endParaRPr/>
          </a:p>
        </p:txBody>
      </p:sp>
      <p:sp>
        <p:nvSpPr>
          <p:cNvPr id="1818" name="Google Shape;1818;p62"/>
          <p:cNvSpPr txBox="1">
            <a:spLocks noGrp="1"/>
          </p:cNvSpPr>
          <p:nvPr>
            <p:ph type="title" idx="13"/>
          </p:nvPr>
        </p:nvSpPr>
        <p:spPr>
          <a:xfrm>
            <a:off x="3373325" y="2992789"/>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Saturn</a:t>
            </a:r>
            <a:endParaRPr/>
          </a:p>
        </p:txBody>
      </p:sp>
      <p:sp>
        <p:nvSpPr>
          <p:cNvPr id="1819" name="Google Shape;1819;p62"/>
          <p:cNvSpPr txBox="1">
            <a:spLocks noGrp="1"/>
          </p:cNvSpPr>
          <p:nvPr>
            <p:ph type="subTitle" idx="14"/>
          </p:nvPr>
        </p:nvSpPr>
        <p:spPr>
          <a:xfrm>
            <a:off x="6034998" y="3439422"/>
            <a:ext cx="2397300" cy="60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It’s the farthest planet from the Sun</a:t>
            </a:r>
            <a:endParaRPr/>
          </a:p>
        </p:txBody>
      </p:sp>
      <p:sp>
        <p:nvSpPr>
          <p:cNvPr id="1820" name="Google Shape;1820;p62"/>
          <p:cNvSpPr txBox="1">
            <a:spLocks noGrp="1"/>
          </p:cNvSpPr>
          <p:nvPr>
            <p:ph type="title" idx="15"/>
          </p:nvPr>
        </p:nvSpPr>
        <p:spPr>
          <a:xfrm>
            <a:off x="6035000" y="2992789"/>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Neptune</a:t>
            </a:r>
            <a:endParaRPr/>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92"/>
        <p:cNvGrpSpPr/>
        <p:nvPr/>
      </p:nvGrpSpPr>
      <p:grpSpPr>
        <a:xfrm>
          <a:off x="0" y="0"/>
          <a:ext cx="0" cy="0"/>
          <a:chOff x="0" y="0"/>
          <a:chExt cx="0" cy="0"/>
        </a:xfrm>
      </p:grpSpPr>
      <p:sp>
        <p:nvSpPr>
          <p:cNvPr id="1893" name="Google Shape;1893;p64"/>
          <p:cNvSpPr txBox="1">
            <a:spLocks noGrp="1"/>
          </p:cNvSpPr>
          <p:nvPr>
            <p:ph type="subTitle" idx="1"/>
          </p:nvPr>
        </p:nvSpPr>
        <p:spPr>
          <a:xfrm>
            <a:off x="923925" y="2892475"/>
            <a:ext cx="2946600" cy="1054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Images reveal large amounts of data, so remember: use an image instead of a long text. Your audience will appreciate it</a:t>
            </a:r>
            <a:endParaRPr/>
          </a:p>
        </p:txBody>
      </p:sp>
      <p:sp>
        <p:nvSpPr>
          <p:cNvPr id="1894" name="Google Shape;1894;p64"/>
          <p:cNvSpPr txBox="1">
            <a:spLocks noGrp="1"/>
          </p:cNvSpPr>
          <p:nvPr>
            <p:ph type="title"/>
          </p:nvPr>
        </p:nvSpPr>
        <p:spPr>
          <a:xfrm>
            <a:off x="923925" y="1732525"/>
            <a:ext cx="2311500" cy="1054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Class of </a:t>
            </a:r>
            <a:r>
              <a:rPr lang="en" dirty="0" smtClean="0"/>
              <a:t>2023</a:t>
            </a:r>
            <a:endParaRPr dirty="0"/>
          </a:p>
        </p:txBody>
      </p:sp>
      <p:grpSp>
        <p:nvGrpSpPr>
          <p:cNvPr id="1896" name="Google Shape;1896;p64"/>
          <p:cNvGrpSpPr/>
          <p:nvPr/>
        </p:nvGrpSpPr>
        <p:grpSpPr>
          <a:xfrm rot="1504841">
            <a:off x="4125756" y="2706635"/>
            <a:ext cx="1278924" cy="1862673"/>
            <a:chOff x="4498800" y="3324525"/>
            <a:chExt cx="1464025" cy="2132261"/>
          </a:xfrm>
        </p:grpSpPr>
        <p:sp>
          <p:nvSpPr>
            <p:cNvPr id="1897" name="Google Shape;1897;p64"/>
            <p:cNvSpPr/>
            <p:nvPr/>
          </p:nvSpPr>
          <p:spPr>
            <a:xfrm>
              <a:off x="5031496" y="4298497"/>
              <a:ext cx="851600" cy="1158290"/>
            </a:xfrm>
            <a:custGeom>
              <a:avLst/>
              <a:gdLst/>
              <a:ahLst/>
              <a:cxnLst/>
              <a:rect l="l" t="t" r="r" b="b"/>
              <a:pathLst>
                <a:path w="28570" h="38859" extrusionOk="0">
                  <a:moveTo>
                    <a:pt x="17840" y="1"/>
                  </a:moveTo>
                  <a:lnTo>
                    <a:pt x="9188" y="3116"/>
                  </a:lnTo>
                  <a:lnTo>
                    <a:pt x="0" y="3745"/>
                  </a:lnTo>
                  <a:lnTo>
                    <a:pt x="1322" y="16236"/>
                  </a:lnTo>
                  <a:lnTo>
                    <a:pt x="3682" y="38859"/>
                  </a:lnTo>
                  <a:lnTo>
                    <a:pt x="10887" y="33258"/>
                  </a:lnTo>
                  <a:lnTo>
                    <a:pt x="14851" y="30143"/>
                  </a:lnTo>
                  <a:lnTo>
                    <a:pt x="19728" y="31402"/>
                  </a:lnTo>
                  <a:lnTo>
                    <a:pt x="28570" y="33667"/>
                  </a:lnTo>
                  <a:lnTo>
                    <a:pt x="21679" y="11989"/>
                  </a:lnTo>
                  <a:lnTo>
                    <a:pt x="1784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8" name="Google Shape;1898;p64"/>
            <p:cNvSpPr/>
            <p:nvPr/>
          </p:nvSpPr>
          <p:spPr>
            <a:xfrm>
              <a:off x="5280958" y="4695209"/>
              <a:ext cx="338613" cy="594660"/>
            </a:xfrm>
            <a:custGeom>
              <a:avLst/>
              <a:gdLst/>
              <a:ahLst/>
              <a:cxnLst/>
              <a:rect l="l" t="t" r="r" b="b"/>
              <a:pathLst>
                <a:path w="11360" h="19950" extrusionOk="0">
                  <a:moveTo>
                    <a:pt x="6168" y="1"/>
                  </a:moveTo>
                  <a:lnTo>
                    <a:pt x="1" y="1291"/>
                  </a:lnTo>
                  <a:lnTo>
                    <a:pt x="2518" y="19949"/>
                  </a:lnTo>
                  <a:lnTo>
                    <a:pt x="6482" y="16834"/>
                  </a:lnTo>
                  <a:lnTo>
                    <a:pt x="11359" y="18093"/>
                  </a:lnTo>
                  <a:lnTo>
                    <a:pt x="61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9" name="Google Shape;1899;p64"/>
            <p:cNvSpPr/>
            <p:nvPr/>
          </p:nvSpPr>
          <p:spPr>
            <a:xfrm>
              <a:off x="5031496" y="4298497"/>
              <a:ext cx="646227" cy="529620"/>
            </a:xfrm>
            <a:custGeom>
              <a:avLst/>
              <a:gdLst/>
              <a:ahLst/>
              <a:cxnLst/>
              <a:rect l="l" t="t" r="r" b="b"/>
              <a:pathLst>
                <a:path w="21680" h="17768" extrusionOk="0">
                  <a:moveTo>
                    <a:pt x="17840" y="1"/>
                  </a:moveTo>
                  <a:lnTo>
                    <a:pt x="9188" y="3116"/>
                  </a:lnTo>
                  <a:lnTo>
                    <a:pt x="0" y="3745"/>
                  </a:lnTo>
                  <a:lnTo>
                    <a:pt x="1322" y="16236"/>
                  </a:lnTo>
                  <a:cubicBezTo>
                    <a:pt x="2455" y="17255"/>
                    <a:pt x="3878" y="17767"/>
                    <a:pt x="5307" y="17767"/>
                  </a:cubicBezTo>
                  <a:cubicBezTo>
                    <a:pt x="6656" y="17767"/>
                    <a:pt x="8009" y="17311"/>
                    <a:pt x="9125" y="16393"/>
                  </a:cubicBezTo>
                  <a:cubicBezTo>
                    <a:pt x="10203" y="15472"/>
                    <a:pt x="11554" y="15001"/>
                    <a:pt x="12937" y="15001"/>
                  </a:cubicBezTo>
                  <a:cubicBezTo>
                    <a:pt x="13491" y="15001"/>
                    <a:pt x="14051" y="15076"/>
                    <a:pt x="14600" y="15229"/>
                  </a:cubicBezTo>
                  <a:cubicBezTo>
                    <a:pt x="15147" y="15387"/>
                    <a:pt x="15701" y="15463"/>
                    <a:pt x="16248" y="15463"/>
                  </a:cubicBezTo>
                  <a:cubicBezTo>
                    <a:pt x="18531" y="15463"/>
                    <a:pt x="20689" y="14140"/>
                    <a:pt x="21679" y="11957"/>
                  </a:cubicBezTo>
                  <a:lnTo>
                    <a:pt x="1784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0" name="Google Shape;1900;p64"/>
            <p:cNvSpPr/>
            <p:nvPr/>
          </p:nvSpPr>
          <p:spPr>
            <a:xfrm>
              <a:off x="4498800" y="3324525"/>
              <a:ext cx="1464025" cy="1427928"/>
            </a:xfrm>
            <a:custGeom>
              <a:avLst/>
              <a:gdLst/>
              <a:ahLst/>
              <a:cxnLst/>
              <a:rect l="l" t="t" r="r" b="b"/>
              <a:pathLst>
                <a:path w="49116" h="47905" extrusionOk="0">
                  <a:moveTo>
                    <a:pt x="26507" y="0"/>
                  </a:moveTo>
                  <a:cubicBezTo>
                    <a:pt x="25164" y="0"/>
                    <a:pt x="23808" y="449"/>
                    <a:pt x="22685" y="1369"/>
                  </a:cubicBezTo>
                  <a:cubicBezTo>
                    <a:pt x="21607" y="2290"/>
                    <a:pt x="20256" y="2762"/>
                    <a:pt x="18873" y="2762"/>
                  </a:cubicBezTo>
                  <a:cubicBezTo>
                    <a:pt x="18319" y="2762"/>
                    <a:pt x="17760" y="2686"/>
                    <a:pt x="17211" y="2533"/>
                  </a:cubicBezTo>
                  <a:cubicBezTo>
                    <a:pt x="16651" y="2370"/>
                    <a:pt x="16088" y="2293"/>
                    <a:pt x="15534" y="2293"/>
                  </a:cubicBezTo>
                  <a:cubicBezTo>
                    <a:pt x="12883" y="2293"/>
                    <a:pt x="10462" y="4074"/>
                    <a:pt x="9785" y="6781"/>
                  </a:cubicBezTo>
                  <a:cubicBezTo>
                    <a:pt x="9313" y="8700"/>
                    <a:pt x="7897" y="10273"/>
                    <a:pt x="6010" y="10934"/>
                  </a:cubicBezTo>
                  <a:cubicBezTo>
                    <a:pt x="2863" y="12067"/>
                    <a:pt x="1259" y="15622"/>
                    <a:pt x="2517" y="18737"/>
                  </a:cubicBezTo>
                  <a:cubicBezTo>
                    <a:pt x="3241" y="20594"/>
                    <a:pt x="3021" y="22670"/>
                    <a:pt x="1919" y="24306"/>
                  </a:cubicBezTo>
                  <a:cubicBezTo>
                    <a:pt x="0" y="27107"/>
                    <a:pt x="818" y="30914"/>
                    <a:pt x="3681" y="32707"/>
                  </a:cubicBezTo>
                  <a:cubicBezTo>
                    <a:pt x="5349" y="33777"/>
                    <a:pt x="6387" y="35570"/>
                    <a:pt x="6450" y="37553"/>
                  </a:cubicBezTo>
                  <a:cubicBezTo>
                    <a:pt x="6571" y="40786"/>
                    <a:pt x="9217" y="43324"/>
                    <a:pt x="12410" y="43324"/>
                  </a:cubicBezTo>
                  <a:cubicBezTo>
                    <a:pt x="12541" y="43324"/>
                    <a:pt x="12673" y="43319"/>
                    <a:pt x="12806" y="43311"/>
                  </a:cubicBezTo>
                  <a:cubicBezTo>
                    <a:pt x="12958" y="43298"/>
                    <a:pt x="13110" y="43293"/>
                    <a:pt x="13261" y="43293"/>
                  </a:cubicBezTo>
                  <a:cubicBezTo>
                    <a:pt x="15079" y="43293"/>
                    <a:pt x="16801" y="44155"/>
                    <a:pt x="17934" y="45607"/>
                  </a:cubicBezTo>
                  <a:cubicBezTo>
                    <a:pt x="19100" y="47114"/>
                    <a:pt x="20858" y="47904"/>
                    <a:pt x="22632" y="47904"/>
                  </a:cubicBezTo>
                  <a:cubicBezTo>
                    <a:pt x="23971" y="47904"/>
                    <a:pt x="25320" y="47454"/>
                    <a:pt x="26430" y="46520"/>
                  </a:cubicBezTo>
                  <a:cubicBezTo>
                    <a:pt x="27528" y="45601"/>
                    <a:pt x="28881" y="45113"/>
                    <a:pt x="30263" y="45113"/>
                  </a:cubicBezTo>
                  <a:cubicBezTo>
                    <a:pt x="30821" y="45113"/>
                    <a:pt x="31384" y="45193"/>
                    <a:pt x="31936" y="45356"/>
                  </a:cubicBezTo>
                  <a:cubicBezTo>
                    <a:pt x="32482" y="45509"/>
                    <a:pt x="33032" y="45583"/>
                    <a:pt x="33572" y="45583"/>
                  </a:cubicBezTo>
                  <a:cubicBezTo>
                    <a:pt x="36239" y="45583"/>
                    <a:pt x="38681" y="43797"/>
                    <a:pt x="39361" y="41077"/>
                  </a:cubicBezTo>
                  <a:cubicBezTo>
                    <a:pt x="39865" y="39157"/>
                    <a:pt x="41249" y="37616"/>
                    <a:pt x="43105" y="36923"/>
                  </a:cubicBezTo>
                  <a:cubicBezTo>
                    <a:pt x="46283" y="35791"/>
                    <a:pt x="47888" y="32235"/>
                    <a:pt x="46629" y="29120"/>
                  </a:cubicBezTo>
                  <a:cubicBezTo>
                    <a:pt x="45906" y="27264"/>
                    <a:pt x="46126" y="25187"/>
                    <a:pt x="47227" y="23551"/>
                  </a:cubicBezTo>
                  <a:cubicBezTo>
                    <a:pt x="49115" y="20751"/>
                    <a:pt x="48328" y="16975"/>
                    <a:pt x="45465" y="15182"/>
                  </a:cubicBezTo>
                  <a:cubicBezTo>
                    <a:pt x="43798" y="14112"/>
                    <a:pt x="42728" y="12319"/>
                    <a:pt x="42665" y="10336"/>
                  </a:cubicBezTo>
                  <a:cubicBezTo>
                    <a:pt x="42574" y="7103"/>
                    <a:pt x="39900" y="4565"/>
                    <a:pt x="36733" y="4565"/>
                  </a:cubicBezTo>
                  <a:cubicBezTo>
                    <a:pt x="36603" y="4565"/>
                    <a:pt x="36472" y="4570"/>
                    <a:pt x="36341" y="4578"/>
                  </a:cubicBezTo>
                  <a:cubicBezTo>
                    <a:pt x="36212" y="4587"/>
                    <a:pt x="36083" y="4591"/>
                    <a:pt x="35954" y="4591"/>
                  </a:cubicBezTo>
                  <a:cubicBezTo>
                    <a:pt x="34111" y="4591"/>
                    <a:pt x="32359" y="3754"/>
                    <a:pt x="31212" y="2313"/>
                  </a:cubicBezTo>
                  <a:cubicBezTo>
                    <a:pt x="30046" y="789"/>
                    <a:pt x="28288" y="0"/>
                    <a:pt x="26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1" name="Google Shape;1901;p64"/>
            <p:cNvSpPr/>
            <p:nvPr/>
          </p:nvSpPr>
          <p:spPr>
            <a:xfrm>
              <a:off x="4623516" y="3425365"/>
              <a:ext cx="1223002" cy="1225863"/>
            </a:xfrm>
            <a:custGeom>
              <a:avLst/>
              <a:gdLst/>
              <a:ahLst/>
              <a:cxnLst/>
              <a:rect l="l" t="t" r="r" b="b"/>
              <a:pathLst>
                <a:path w="41030" h="41126" extrusionOk="0">
                  <a:moveTo>
                    <a:pt x="22361" y="0"/>
                  </a:moveTo>
                  <a:cubicBezTo>
                    <a:pt x="22178" y="0"/>
                    <a:pt x="21991" y="21"/>
                    <a:pt x="21805" y="63"/>
                  </a:cubicBezTo>
                  <a:cubicBezTo>
                    <a:pt x="21396" y="126"/>
                    <a:pt x="21019" y="314"/>
                    <a:pt x="20704" y="598"/>
                  </a:cubicBezTo>
                  <a:cubicBezTo>
                    <a:pt x="18997" y="2012"/>
                    <a:pt x="16858" y="2754"/>
                    <a:pt x="14698" y="2754"/>
                  </a:cubicBezTo>
                  <a:cubicBezTo>
                    <a:pt x="13831" y="2754"/>
                    <a:pt x="12961" y="2634"/>
                    <a:pt x="12114" y="2391"/>
                  </a:cubicBezTo>
                  <a:cubicBezTo>
                    <a:pt x="11873" y="2321"/>
                    <a:pt x="11631" y="2288"/>
                    <a:pt x="11393" y="2288"/>
                  </a:cubicBezTo>
                  <a:cubicBezTo>
                    <a:pt x="10237" y="2288"/>
                    <a:pt x="9192" y="3073"/>
                    <a:pt x="8905" y="4247"/>
                  </a:cubicBezTo>
                  <a:cubicBezTo>
                    <a:pt x="8118" y="7236"/>
                    <a:pt x="5916" y="9691"/>
                    <a:pt x="2990" y="10729"/>
                  </a:cubicBezTo>
                  <a:cubicBezTo>
                    <a:pt x="1605" y="11232"/>
                    <a:pt x="945" y="12743"/>
                    <a:pt x="1480" y="14096"/>
                  </a:cubicBezTo>
                  <a:cubicBezTo>
                    <a:pt x="2644" y="16990"/>
                    <a:pt x="2298" y="20263"/>
                    <a:pt x="536" y="22843"/>
                  </a:cubicBezTo>
                  <a:cubicBezTo>
                    <a:pt x="158" y="23409"/>
                    <a:pt x="1" y="24133"/>
                    <a:pt x="158" y="24793"/>
                  </a:cubicBezTo>
                  <a:cubicBezTo>
                    <a:pt x="284" y="25486"/>
                    <a:pt x="693" y="26083"/>
                    <a:pt x="1291" y="26461"/>
                  </a:cubicBezTo>
                  <a:cubicBezTo>
                    <a:pt x="3934" y="28097"/>
                    <a:pt x="5570" y="30960"/>
                    <a:pt x="5664" y="34044"/>
                  </a:cubicBezTo>
                  <a:lnTo>
                    <a:pt x="5664" y="34075"/>
                  </a:lnTo>
                  <a:cubicBezTo>
                    <a:pt x="5694" y="35466"/>
                    <a:pt x="6858" y="36566"/>
                    <a:pt x="8233" y="36566"/>
                  </a:cubicBezTo>
                  <a:cubicBezTo>
                    <a:pt x="8289" y="36566"/>
                    <a:pt x="8345" y="36565"/>
                    <a:pt x="8402" y="36561"/>
                  </a:cubicBezTo>
                  <a:cubicBezTo>
                    <a:pt x="8622" y="36545"/>
                    <a:pt x="8842" y="36538"/>
                    <a:pt x="9060" y="36538"/>
                  </a:cubicBezTo>
                  <a:cubicBezTo>
                    <a:pt x="11934" y="36538"/>
                    <a:pt x="14641" y="37867"/>
                    <a:pt x="16425" y="40148"/>
                  </a:cubicBezTo>
                  <a:cubicBezTo>
                    <a:pt x="16904" y="40778"/>
                    <a:pt x="17625" y="41125"/>
                    <a:pt x="18395" y="41125"/>
                  </a:cubicBezTo>
                  <a:cubicBezTo>
                    <a:pt x="18586" y="41125"/>
                    <a:pt x="18779" y="41104"/>
                    <a:pt x="18973" y="41060"/>
                  </a:cubicBezTo>
                  <a:cubicBezTo>
                    <a:pt x="19382" y="40997"/>
                    <a:pt x="19760" y="40809"/>
                    <a:pt x="20106" y="40525"/>
                  </a:cubicBezTo>
                  <a:cubicBezTo>
                    <a:pt x="21800" y="39102"/>
                    <a:pt x="23949" y="38344"/>
                    <a:pt x="26121" y="38344"/>
                  </a:cubicBezTo>
                  <a:cubicBezTo>
                    <a:pt x="26974" y="38344"/>
                    <a:pt x="27830" y="38461"/>
                    <a:pt x="28664" y="38700"/>
                  </a:cubicBezTo>
                  <a:cubicBezTo>
                    <a:pt x="28912" y="38777"/>
                    <a:pt x="29171" y="38818"/>
                    <a:pt x="29428" y="38818"/>
                  </a:cubicBezTo>
                  <a:cubicBezTo>
                    <a:pt x="29595" y="38818"/>
                    <a:pt x="29761" y="38801"/>
                    <a:pt x="29923" y="38763"/>
                  </a:cubicBezTo>
                  <a:cubicBezTo>
                    <a:pt x="30898" y="38575"/>
                    <a:pt x="31653" y="37819"/>
                    <a:pt x="31874" y="36876"/>
                  </a:cubicBezTo>
                  <a:cubicBezTo>
                    <a:pt x="32629" y="33855"/>
                    <a:pt x="34831" y="31432"/>
                    <a:pt x="37757" y="30394"/>
                  </a:cubicBezTo>
                  <a:lnTo>
                    <a:pt x="37789" y="30394"/>
                  </a:lnTo>
                  <a:cubicBezTo>
                    <a:pt x="39142" y="29891"/>
                    <a:pt x="39834" y="28349"/>
                    <a:pt x="39299" y="26996"/>
                  </a:cubicBezTo>
                  <a:cubicBezTo>
                    <a:pt x="38135" y="24101"/>
                    <a:pt x="38449" y="20829"/>
                    <a:pt x="40211" y="18249"/>
                  </a:cubicBezTo>
                  <a:cubicBezTo>
                    <a:pt x="41030" y="17053"/>
                    <a:pt x="40683" y="15417"/>
                    <a:pt x="39456" y="14631"/>
                  </a:cubicBezTo>
                  <a:cubicBezTo>
                    <a:pt x="36845" y="12994"/>
                    <a:pt x="35209" y="10131"/>
                    <a:pt x="35114" y="7048"/>
                  </a:cubicBezTo>
                  <a:cubicBezTo>
                    <a:pt x="35054" y="5628"/>
                    <a:pt x="33892" y="4556"/>
                    <a:pt x="32518" y="4556"/>
                  </a:cubicBezTo>
                  <a:cubicBezTo>
                    <a:pt x="32461" y="4556"/>
                    <a:pt x="32403" y="4558"/>
                    <a:pt x="32346" y="4562"/>
                  </a:cubicBezTo>
                  <a:cubicBezTo>
                    <a:pt x="32151" y="4574"/>
                    <a:pt x="31957" y="4580"/>
                    <a:pt x="31764" y="4580"/>
                  </a:cubicBezTo>
                  <a:cubicBezTo>
                    <a:pt x="28890" y="4580"/>
                    <a:pt x="26154" y="3275"/>
                    <a:pt x="24385" y="975"/>
                  </a:cubicBezTo>
                  <a:cubicBezTo>
                    <a:pt x="23876" y="364"/>
                    <a:pt x="23140" y="0"/>
                    <a:pt x="2236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2" name="Google Shape;1902;p64"/>
            <p:cNvSpPr/>
            <p:nvPr/>
          </p:nvSpPr>
          <p:spPr>
            <a:xfrm>
              <a:off x="4790470" y="3604480"/>
              <a:ext cx="831898" cy="845967"/>
            </a:xfrm>
            <a:custGeom>
              <a:avLst/>
              <a:gdLst/>
              <a:ahLst/>
              <a:cxnLst/>
              <a:rect l="l" t="t" r="r" b="b"/>
              <a:pathLst>
                <a:path w="27909" h="28381" extrusionOk="0">
                  <a:moveTo>
                    <a:pt x="11831" y="0"/>
                  </a:moveTo>
                  <a:lnTo>
                    <a:pt x="9345" y="9660"/>
                  </a:lnTo>
                  <a:lnTo>
                    <a:pt x="0" y="13089"/>
                  </a:lnTo>
                  <a:lnTo>
                    <a:pt x="8401" y="18438"/>
                  </a:lnTo>
                  <a:lnTo>
                    <a:pt x="8779" y="28381"/>
                  </a:lnTo>
                  <a:lnTo>
                    <a:pt x="16456" y="22025"/>
                  </a:lnTo>
                  <a:lnTo>
                    <a:pt x="26021" y="24763"/>
                  </a:lnTo>
                  <a:lnTo>
                    <a:pt x="22371" y="15512"/>
                  </a:lnTo>
                  <a:lnTo>
                    <a:pt x="27909" y="7237"/>
                  </a:lnTo>
                  <a:lnTo>
                    <a:pt x="27909" y="7237"/>
                  </a:lnTo>
                  <a:lnTo>
                    <a:pt x="17966" y="7866"/>
                  </a:lnTo>
                  <a:lnTo>
                    <a:pt x="1183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3" name="Google Shape;1903;p64"/>
            <p:cNvSpPr/>
            <p:nvPr/>
          </p:nvSpPr>
          <p:spPr>
            <a:xfrm>
              <a:off x="4657288" y="3424501"/>
              <a:ext cx="677167" cy="893718"/>
            </a:xfrm>
            <a:custGeom>
              <a:avLst/>
              <a:gdLst/>
              <a:ahLst/>
              <a:cxnLst/>
              <a:rect l="l" t="t" r="r" b="b"/>
              <a:pathLst>
                <a:path w="22718" h="29983" extrusionOk="0">
                  <a:moveTo>
                    <a:pt x="21220" y="1"/>
                  </a:moveTo>
                  <a:cubicBezTo>
                    <a:pt x="21039" y="1"/>
                    <a:pt x="20855" y="20"/>
                    <a:pt x="20672" y="60"/>
                  </a:cubicBezTo>
                  <a:cubicBezTo>
                    <a:pt x="20263" y="123"/>
                    <a:pt x="19886" y="312"/>
                    <a:pt x="19571" y="595"/>
                  </a:cubicBezTo>
                  <a:cubicBezTo>
                    <a:pt x="18407" y="1571"/>
                    <a:pt x="17022" y="2231"/>
                    <a:pt x="15544" y="2546"/>
                  </a:cubicBezTo>
                  <a:lnTo>
                    <a:pt x="0" y="26364"/>
                  </a:lnTo>
                  <a:cubicBezTo>
                    <a:pt x="63" y="26396"/>
                    <a:pt x="95" y="26459"/>
                    <a:pt x="158" y="26490"/>
                  </a:cubicBezTo>
                  <a:cubicBezTo>
                    <a:pt x="1542" y="27340"/>
                    <a:pt x="2675" y="28567"/>
                    <a:pt x="3430" y="29982"/>
                  </a:cubicBezTo>
                  <a:lnTo>
                    <a:pt x="22717" y="501"/>
                  </a:lnTo>
                  <a:cubicBezTo>
                    <a:pt x="22271" y="172"/>
                    <a:pt x="21754" y="1"/>
                    <a:pt x="21220" y="1"/>
                  </a:cubicBezTo>
                  <a:close/>
                </a:path>
              </a:pathLst>
            </a:custGeom>
            <a:solidFill>
              <a:srgbClr val="C6802C">
                <a:alpha val="36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4" name="Google Shape;1904;p64"/>
            <p:cNvSpPr/>
            <p:nvPr/>
          </p:nvSpPr>
          <p:spPr>
            <a:xfrm>
              <a:off x="5255651" y="3833315"/>
              <a:ext cx="583363" cy="776575"/>
            </a:xfrm>
            <a:custGeom>
              <a:avLst/>
              <a:gdLst/>
              <a:ahLst/>
              <a:cxnLst/>
              <a:rect l="l" t="t" r="r" b="b"/>
              <a:pathLst>
                <a:path w="19571" h="26053" extrusionOk="0">
                  <a:moveTo>
                    <a:pt x="16991" y="1"/>
                  </a:moveTo>
                  <a:lnTo>
                    <a:pt x="0" y="26053"/>
                  </a:lnTo>
                  <a:cubicBezTo>
                    <a:pt x="913" y="25486"/>
                    <a:pt x="1920" y="25077"/>
                    <a:pt x="2958" y="24857"/>
                  </a:cubicBezTo>
                  <a:cubicBezTo>
                    <a:pt x="3576" y="24727"/>
                    <a:pt x="4202" y="24664"/>
                    <a:pt x="4832" y="24664"/>
                  </a:cubicBezTo>
                  <a:cubicBezTo>
                    <a:pt x="5422" y="24664"/>
                    <a:pt x="6015" y="24719"/>
                    <a:pt x="6608" y="24826"/>
                  </a:cubicBezTo>
                  <a:lnTo>
                    <a:pt x="17620" y="7961"/>
                  </a:lnTo>
                  <a:cubicBezTo>
                    <a:pt x="17840" y="6765"/>
                    <a:pt x="18344" y="5601"/>
                    <a:pt x="19036" y="4594"/>
                  </a:cubicBezTo>
                  <a:cubicBezTo>
                    <a:pt x="19414" y="4028"/>
                    <a:pt x="19571" y="3304"/>
                    <a:pt x="19414" y="2612"/>
                  </a:cubicBezTo>
                  <a:cubicBezTo>
                    <a:pt x="19288" y="1920"/>
                    <a:pt x="18879" y="1322"/>
                    <a:pt x="18281" y="945"/>
                  </a:cubicBezTo>
                  <a:cubicBezTo>
                    <a:pt x="17809" y="661"/>
                    <a:pt x="17400" y="347"/>
                    <a:pt x="16991" y="1"/>
                  </a:cubicBezTo>
                  <a:close/>
                </a:path>
              </a:pathLst>
            </a:custGeom>
            <a:solidFill>
              <a:srgbClr val="C6802C">
                <a:alpha val="36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5" name="Google Shape;1905;p64"/>
            <p:cNvSpPr/>
            <p:nvPr/>
          </p:nvSpPr>
          <p:spPr>
            <a:xfrm>
              <a:off x="4791394" y="3502239"/>
              <a:ext cx="867547" cy="1051370"/>
            </a:xfrm>
            <a:custGeom>
              <a:avLst/>
              <a:gdLst/>
              <a:ahLst/>
              <a:cxnLst/>
              <a:rect l="l" t="t" r="r" b="b"/>
              <a:pathLst>
                <a:path w="29105" h="35272" extrusionOk="0">
                  <a:moveTo>
                    <a:pt x="20326" y="1"/>
                  </a:moveTo>
                  <a:lnTo>
                    <a:pt x="1" y="31119"/>
                  </a:lnTo>
                  <a:cubicBezTo>
                    <a:pt x="32" y="31245"/>
                    <a:pt x="32" y="31339"/>
                    <a:pt x="32" y="31465"/>
                  </a:cubicBezTo>
                  <a:lnTo>
                    <a:pt x="32" y="31496"/>
                  </a:lnTo>
                  <a:cubicBezTo>
                    <a:pt x="62" y="32887"/>
                    <a:pt x="1226" y="33987"/>
                    <a:pt x="2601" y="33987"/>
                  </a:cubicBezTo>
                  <a:cubicBezTo>
                    <a:pt x="2657" y="33987"/>
                    <a:pt x="2713" y="33986"/>
                    <a:pt x="2770" y="33982"/>
                  </a:cubicBezTo>
                  <a:cubicBezTo>
                    <a:pt x="3009" y="33962"/>
                    <a:pt x="3248" y="33952"/>
                    <a:pt x="3486" y="33952"/>
                  </a:cubicBezTo>
                  <a:cubicBezTo>
                    <a:pt x="5131" y="33952"/>
                    <a:pt x="6752" y="34420"/>
                    <a:pt x="8181" y="35272"/>
                  </a:cubicBezTo>
                  <a:lnTo>
                    <a:pt x="29105" y="3210"/>
                  </a:lnTo>
                  <a:lnTo>
                    <a:pt x="29073" y="3210"/>
                  </a:lnTo>
                  <a:cubicBezTo>
                    <a:pt x="28616" y="2418"/>
                    <a:pt x="27746" y="1950"/>
                    <a:pt x="26805" y="1950"/>
                  </a:cubicBezTo>
                  <a:cubicBezTo>
                    <a:pt x="26775" y="1950"/>
                    <a:pt x="26744" y="1951"/>
                    <a:pt x="26714" y="1952"/>
                  </a:cubicBezTo>
                  <a:cubicBezTo>
                    <a:pt x="26473" y="1971"/>
                    <a:pt x="26233" y="1981"/>
                    <a:pt x="25993" y="1981"/>
                  </a:cubicBezTo>
                  <a:cubicBezTo>
                    <a:pt x="23947" y="1981"/>
                    <a:pt x="21960" y="1268"/>
                    <a:pt x="20326" y="1"/>
                  </a:cubicBezTo>
                  <a:close/>
                </a:path>
              </a:pathLst>
            </a:custGeom>
            <a:solidFill>
              <a:srgbClr val="C6802C">
                <a:alpha val="360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06" name="Google Shape;1906;p64"/>
          <p:cNvGrpSpPr/>
          <p:nvPr/>
        </p:nvGrpSpPr>
        <p:grpSpPr>
          <a:xfrm rot="1073809">
            <a:off x="6883880" y="718031"/>
            <a:ext cx="1819255" cy="1641727"/>
            <a:chOff x="6912875" y="330050"/>
            <a:chExt cx="1819277" cy="1641747"/>
          </a:xfrm>
        </p:grpSpPr>
        <p:sp>
          <p:nvSpPr>
            <p:cNvPr id="1907" name="Google Shape;1907;p64"/>
            <p:cNvSpPr/>
            <p:nvPr/>
          </p:nvSpPr>
          <p:spPr>
            <a:xfrm>
              <a:off x="7004480" y="1138530"/>
              <a:ext cx="679874" cy="604899"/>
            </a:xfrm>
            <a:custGeom>
              <a:avLst/>
              <a:gdLst/>
              <a:ahLst/>
              <a:cxnLst/>
              <a:rect l="l" t="t" r="r" b="b"/>
              <a:pathLst>
                <a:path w="10858" h="9661" extrusionOk="0">
                  <a:moveTo>
                    <a:pt x="10668" y="1"/>
                  </a:moveTo>
                  <a:cubicBezTo>
                    <a:pt x="10639" y="1"/>
                    <a:pt x="10608" y="10"/>
                    <a:pt x="10579" y="32"/>
                  </a:cubicBezTo>
                  <a:cubicBezTo>
                    <a:pt x="9612" y="832"/>
                    <a:pt x="9478" y="2100"/>
                    <a:pt x="9412" y="3301"/>
                  </a:cubicBezTo>
                  <a:cubicBezTo>
                    <a:pt x="9445" y="4101"/>
                    <a:pt x="9312" y="4935"/>
                    <a:pt x="9045" y="5702"/>
                  </a:cubicBezTo>
                  <a:cubicBezTo>
                    <a:pt x="8745" y="6303"/>
                    <a:pt x="8244" y="6836"/>
                    <a:pt x="7610" y="7103"/>
                  </a:cubicBezTo>
                  <a:cubicBezTo>
                    <a:pt x="6699" y="7548"/>
                    <a:pt x="5757" y="7592"/>
                    <a:pt x="4806" y="7592"/>
                  </a:cubicBezTo>
                  <a:cubicBezTo>
                    <a:pt x="4568" y="7592"/>
                    <a:pt x="4330" y="7590"/>
                    <a:pt x="4091" y="7590"/>
                  </a:cubicBezTo>
                  <a:cubicBezTo>
                    <a:pt x="3852" y="7590"/>
                    <a:pt x="3613" y="7592"/>
                    <a:pt x="3374" y="7604"/>
                  </a:cubicBezTo>
                  <a:cubicBezTo>
                    <a:pt x="2040" y="7670"/>
                    <a:pt x="806" y="8371"/>
                    <a:pt x="72" y="9472"/>
                  </a:cubicBezTo>
                  <a:cubicBezTo>
                    <a:pt x="1" y="9566"/>
                    <a:pt x="97" y="9660"/>
                    <a:pt x="195" y="9660"/>
                  </a:cubicBezTo>
                  <a:cubicBezTo>
                    <a:pt x="235" y="9660"/>
                    <a:pt x="276" y="9644"/>
                    <a:pt x="305" y="9605"/>
                  </a:cubicBezTo>
                  <a:cubicBezTo>
                    <a:pt x="772" y="8938"/>
                    <a:pt x="1406" y="8404"/>
                    <a:pt x="2173" y="8104"/>
                  </a:cubicBezTo>
                  <a:cubicBezTo>
                    <a:pt x="2729" y="7927"/>
                    <a:pt x="3323" y="7846"/>
                    <a:pt x="3926" y="7846"/>
                  </a:cubicBezTo>
                  <a:cubicBezTo>
                    <a:pt x="4120" y="7846"/>
                    <a:pt x="4314" y="7854"/>
                    <a:pt x="4508" y="7870"/>
                  </a:cubicBezTo>
                  <a:cubicBezTo>
                    <a:pt x="4660" y="7875"/>
                    <a:pt x="4813" y="7877"/>
                    <a:pt x="4967" y="7877"/>
                  </a:cubicBezTo>
                  <a:cubicBezTo>
                    <a:pt x="6027" y="7877"/>
                    <a:pt x="7112" y="7753"/>
                    <a:pt x="8044" y="7170"/>
                  </a:cubicBezTo>
                  <a:cubicBezTo>
                    <a:pt x="9112" y="6503"/>
                    <a:pt x="9512" y="5369"/>
                    <a:pt x="9612" y="4134"/>
                  </a:cubicBezTo>
                  <a:cubicBezTo>
                    <a:pt x="9745" y="2800"/>
                    <a:pt x="9612" y="1166"/>
                    <a:pt x="10779" y="198"/>
                  </a:cubicBezTo>
                  <a:cubicBezTo>
                    <a:pt x="10858" y="120"/>
                    <a:pt x="10772" y="1"/>
                    <a:pt x="106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8" name="Google Shape;1908;p64"/>
            <p:cNvSpPr/>
            <p:nvPr/>
          </p:nvSpPr>
          <p:spPr>
            <a:xfrm>
              <a:off x="6965096" y="1698116"/>
              <a:ext cx="89853" cy="75448"/>
            </a:xfrm>
            <a:custGeom>
              <a:avLst/>
              <a:gdLst/>
              <a:ahLst/>
              <a:cxnLst/>
              <a:rect l="l" t="t" r="r" b="b"/>
              <a:pathLst>
                <a:path w="1435" h="1205" extrusionOk="0">
                  <a:moveTo>
                    <a:pt x="801" y="1"/>
                  </a:moveTo>
                  <a:cubicBezTo>
                    <a:pt x="267" y="1"/>
                    <a:pt x="0" y="635"/>
                    <a:pt x="367" y="1035"/>
                  </a:cubicBezTo>
                  <a:cubicBezTo>
                    <a:pt x="495" y="1152"/>
                    <a:pt x="650" y="1205"/>
                    <a:pt x="801" y="1205"/>
                  </a:cubicBezTo>
                  <a:cubicBezTo>
                    <a:pt x="1125" y="1205"/>
                    <a:pt x="1435" y="965"/>
                    <a:pt x="1435" y="601"/>
                  </a:cubicBezTo>
                  <a:cubicBezTo>
                    <a:pt x="1435" y="268"/>
                    <a:pt x="1134" y="1"/>
                    <a:pt x="80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64"/>
            <p:cNvSpPr/>
            <p:nvPr/>
          </p:nvSpPr>
          <p:spPr>
            <a:xfrm>
              <a:off x="6912875" y="1735748"/>
              <a:ext cx="162987" cy="236049"/>
            </a:xfrm>
            <a:custGeom>
              <a:avLst/>
              <a:gdLst/>
              <a:ahLst/>
              <a:cxnLst/>
              <a:rect l="l" t="t" r="r" b="b"/>
              <a:pathLst>
                <a:path w="2603" h="3770" extrusionOk="0">
                  <a:moveTo>
                    <a:pt x="1235" y="0"/>
                  </a:moveTo>
                  <a:cubicBezTo>
                    <a:pt x="567" y="534"/>
                    <a:pt x="134" y="1301"/>
                    <a:pt x="67" y="2169"/>
                  </a:cubicBezTo>
                  <a:cubicBezTo>
                    <a:pt x="0" y="3469"/>
                    <a:pt x="1435" y="3770"/>
                    <a:pt x="1435" y="3770"/>
                  </a:cubicBezTo>
                  <a:cubicBezTo>
                    <a:pt x="1435" y="3770"/>
                    <a:pt x="1034" y="3303"/>
                    <a:pt x="1968" y="2135"/>
                  </a:cubicBezTo>
                  <a:cubicBezTo>
                    <a:pt x="2602" y="1401"/>
                    <a:pt x="1968" y="200"/>
                    <a:pt x="1968" y="200"/>
                  </a:cubicBezTo>
                  <a:lnTo>
                    <a:pt x="123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0" name="Google Shape;1910;p64"/>
            <p:cNvSpPr/>
            <p:nvPr/>
          </p:nvSpPr>
          <p:spPr>
            <a:xfrm>
              <a:off x="7361948" y="330050"/>
              <a:ext cx="1370204" cy="1031854"/>
            </a:xfrm>
            <a:custGeom>
              <a:avLst/>
              <a:gdLst/>
              <a:ahLst/>
              <a:cxnLst/>
              <a:rect l="l" t="t" r="r" b="b"/>
              <a:pathLst>
                <a:path w="21883" h="16480" extrusionOk="0">
                  <a:moveTo>
                    <a:pt x="21082" y="1"/>
                  </a:moveTo>
                  <a:lnTo>
                    <a:pt x="16412" y="1469"/>
                  </a:lnTo>
                  <a:lnTo>
                    <a:pt x="6938" y="4437"/>
                  </a:lnTo>
                  <a:lnTo>
                    <a:pt x="1935" y="12543"/>
                  </a:lnTo>
                  <a:lnTo>
                    <a:pt x="0" y="15712"/>
                  </a:lnTo>
                  <a:lnTo>
                    <a:pt x="801" y="16479"/>
                  </a:lnTo>
                  <a:lnTo>
                    <a:pt x="13677" y="10809"/>
                  </a:lnTo>
                  <a:lnTo>
                    <a:pt x="21882" y="768"/>
                  </a:lnTo>
                  <a:lnTo>
                    <a:pt x="2108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1" name="Google Shape;1911;p64"/>
            <p:cNvSpPr/>
            <p:nvPr/>
          </p:nvSpPr>
          <p:spPr>
            <a:xfrm>
              <a:off x="7361948" y="330050"/>
              <a:ext cx="1370204" cy="1031854"/>
            </a:xfrm>
            <a:custGeom>
              <a:avLst/>
              <a:gdLst/>
              <a:ahLst/>
              <a:cxnLst/>
              <a:rect l="l" t="t" r="r" b="b"/>
              <a:pathLst>
                <a:path w="21883" h="16480" extrusionOk="0">
                  <a:moveTo>
                    <a:pt x="21082" y="1"/>
                  </a:moveTo>
                  <a:lnTo>
                    <a:pt x="6938" y="4437"/>
                  </a:lnTo>
                  <a:lnTo>
                    <a:pt x="0" y="15712"/>
                  </a:lnTo>
                  <a:lnTo>
                    <a:pt x="801" y="16479"/>
                  </a:lnTo>
                  <a:lnTo>
                    <a:pt x="7839" y="5305"/>
                  </a:lnTo>
                  <a:lnTo>
                    <a:pt x="21882" y="768"/>
                  </a:lnTo>
                  <a:lnTo>
                    <a:pt x="2108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2" name="Google Shape;1912;p64"/>
            <p:cNvSpPr/>
            <p:nvPr/>
          </p:nvSpPr>
          <p:spPr>
            <a:xfrm>
              <a:off x="7704325" y="623024"/>
              <a:ext cx="864713" cy="720545"/>
            </a:xfrm>
            <a:custGeom>
              <a:avLst/>
              <a:gdLst/>
              <a:ahLst/>
              <a:cxnLst/>
              <a:rect l="l" t="t" r="r" b="b"/>
              <a:pathLst>
                <a:path w="13810" h="11508" extrusionOk="0">
                  <a:moveTo>
                    <a:pt x="9843" y="0"/>
                  </a:moveTo>
                  <a:cubicBezTo>
                    <a:pt x="8429" y="0"/>
                    <a:pt x="0" y="6338"/>
                    <a:pt x="570" y="7097"/>
                  </a:cubicBezTo>
                  <a:lnTo>
                    <a:pt x="1570" y="8465"/>
                  </a:lnTo>
                  <a:lnTo>
                    <a:pt x="3772" y="11433"/>
                  </a:lnTo>
                  <a:cubicBezTo>
                    <a:pt x="3813" y="11484"/>
                    <a:pt x="3883" y="11508"/>
                    <a:pt x="3978" y="11508"/>
                  </a:cubicBezTo>
                  <a:cubicBezTo>
                    <a:pt x="5528" y="11508"/>
                    <a:pt x="13809" y="5243"/>
                    <a:pt x="13212" y="4395"/>
                  </a:cubicBezTo>
                  <a:lnTo>
                    <a:pt x="11011" y="1426"/>
                  </a:lnTo>
                  <a:lnTo>
                    <a:pt x="10010" y="59"/>
                  </a:lnTo>
                  <a:cubicBezTo>
                    <a:pt x="9977" y="19"/>
                    <a:pt x="9921" y="0"/>
                    <a:pt x="98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3" name="Google Shape;1913;p64"/>
            <p:cNvSpPr/>
            <p:nvPr/>
          </p:nvSpPr>
          <p:spPr>
            <a:xfrm>
              <a:off x="7906821" y="894521"/>
              <a:ext cx="662091" cy="447304"/>
            </a:xfrm>
            <a:custGeom>
              <a:avLst/>
              <a:gdLst/>
              <a:ahLst/>
              <a:cxnLst/>
              <a:rect l="l" t="t" r="r" b="b"/>
              <a:pathLst>
                <a:path w="10574" h="7144" extrusionOk="0">
                  <a:moveTo>
                    <a:pt x="9816" y="0"/>
                  </a:moveTo>
                  <a:cubicBezTo>
                    <a:pt x="8426" y="0"/>
                    <a:pt x="0" y="6305"/>
                    <a:pt x="538" y="7064"/>
                  </a:cubicBezTo>
                  <a:cubicBezTo>
                    <a:pt x="580" y="7118"/>
                    <a:pt x="654" y="7144"/>
                    <a:pt x="755" y="7144"/>
                  </a:cubicBezTo>
                  <a:cubicBezTo>
                    <a:pt x="2330" y="7144"/>
                    <a:pt x="10574" y="906"/>
                    <a:pt x="9978" y="59"/>
                  </a:cubicBezTo>
                  <a:cubicBezTo>
                    <a:pt x="9947" y="19"/>
                    <a:pt x="9892" y="0"/>
                    <a:pt x="981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4" name="Google Shape;1914;p64"/>
            <p:cNvSpPr/>
            <p:nvPr/>
          </p:nvSpPr>
          <p:spPr>
            <a:xfrm>
              <a:off x="7704325" y="622961"/>
              <a:ext cx="689454" cy="528011"/>
            </a:xfrm>
            <a:custGeom>
              <a:avLst/>
              <a:gdLst/>
              <a:ahLst/>
              <a:cxnLst/>
              <a:rect l="l" t="t" r="r" b="b"/>
              <a:pathLst>
                <a:path w="11011" h="8433" extrusionOk="0">
                  <a:moveTo>
                    <a:pt x="9842" y="1"/>
                  </a:moveTo>
                  <a:cubicBezTo>
                    <a:pt x="8425" y="1"/>
                    <a:pt x="1" y="6307"/>
                    <a:pt x="570" y="7098"/>
                  </a:cubicBezTo>
                  <a:lnTo>
                    <a:pt x="1570" y="8432"/>
                  </a:lnTo>
                  <a:cubicBezTo>
                    <a:pt x="1971" y="7598"/>
                    <a:pt x="3338" y="6197"/>
                    <a:pt x="5840" y="4363"/>
                  </a:cubicBezTo>
                  <a:cubicBezTo>
                    <a:pt x="8075" y="2695"/>
                    <a:pt x="9876" y="1728"/>
                    <a:pt x="11011" y="1427"/>
                  </a:cubicBezTo>
                  <a:lnTo>
                    <a:pt x="10010" y="60"/>
                  </a:lnTo>
                  <a:cubicBezTo>
                    <a:pt x="9977" y="20"/>
                    <a:pt x="9920" y="1"/>
                    <a:pt x="98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18"/>
        <p:cNvGrpSpPr/>
        <p:nvPr/>
      </p:nvGrpSpPr>
      <p:grpSpPr>
        <a:xfrm>
          <a:off x="0" y="0"/>
          <a:ext cx="0" cy="0"/>
          <a:chOff x="0" y="0"/>
          <a:chExt cx="0" cy="0"/>
        </a:xfrm>
      </p:grpSpPr>
      <p:sp>
        <p:nvSpPr>
          <p:cNvPr id="1919" name="Google Shape;1919;p65"/>
          <p:cNvSpPr/>
          <p:nvPr/>
        </p:nvSpPr>
        <p:spPr>
          <a:xfrm>
            <a:off x="2190764" y="1595138"/>
            <a:ext cx="1012622" cy="916997"/>
          </a:xfrm>
          <a:custGeom>
            <a:avLst/>
            <a:gdLst/>
            <a:ahLst/>
            <a:cxnLst/>
            <a:rect l="l" t="t" r="r" b="b"/>
            <a:pathLst>
              <a:path w="21126" h="19131" extrusionOk="0">
                <a:moveTo>
                  <a:pt x="11859" y="1"/>
                </a:moveTo>
                <a:cubicBezTo>
                  <a:pt x="11346" y="1"/>
                  <a:pt x="10837" y="18"/>
                  <a:pt x="10335" y="49"/>
                </a:cubicBezTo>
                <a:lnTo>
                  <a:pt x="9727" y="80"/>
                </a:lnTo>
                <a:cubicBezTo>
                  <a:pt x="7144" y="232"/>
                  <a:pt x="3952" y="505"/>
                  <a:pt x="2159" y="2420"/>
                </a:cubicBezTo>
                <a:cubicBezTo>
                  <a:pt x="973" y="3697"/>
                  <a:pt x="913" y="6007"/>
                  <a:pt x="639" y="7648"/>
                </a:cubicBezTo>
                <a:cubicBezTo>
                  <a:pt x="244" y="9776"/>
                  <a:pt x="31" y="11934"/>
                  <a:pt x="1" y="14092"/>
                </a:cubicBezTo>
                <a:cubicBezTo>
                  <a:pt x="1" y="17040"/>
                  <a:pt x="1429" y="18347"/>
                  <a:pt x="4256" y="18591"/>
                </a:cubicBezTo>
                <a:cubicBezTo>
                  <a:pt x="6749" y="18834"/>
                  <a:pt x="9241" y="19016"/>
                  <a:pt x="11733" y="19077"/>
                </a:cubicBezTo>
                <a:cubicBezTo>
                  <a:pt x="12504" y="19089"/>
                  <a:pt x="13299" y="19131"/>
                  <a:pt x="14093" y="19131"/>
                </a:cubicBezTo>
                <a:cubicBezTo>
                  <a:pt x="15272" y="19131"/>
                  <a:pt x="16449" y="19039"/>
                  <a:pt x="17539" y="18621"/>
                </a:cubicBezTo>
                <a:cubicBezTo>
                  <a:pt x="19332" y="17892"/>
                  <a:pt x="20062" y="16098"/>
                  <a:pt x="20305" y="14244"/>
                </a:cubicBezTo>
                <a:cubicBezTo>
                  <a:pt x="20609" y="11934"/>
                  <a:pt x="20700" y="9594"/>
                  <a:pt x="20943" y="7253"/>
                </a:cubicBezTo>
                <a:cubicBezTo>
                  <a:pt x="21126" y="5247"/>
                  <a:pt x="20883" y="2998"/>
                  <a:pt x="19028" y="1812"/>
                </a:cubicBezTo>
                <a:cubicBezTo>
                  <a:pt x="16935" y="425"/>
                  <a:pt x="14359" y="1"/>
                  <a:pt x="118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0" name="Google Shape;1920;p65"/>
          <p:cNvSpPr/>
          <p:nvPr/>
        </p:nvSpPr>
        <p:spPr>
          <a:xfrm flipH="1">
            <a:off x="5674615" y="1598698"/>
            <a:ext cx="1334693" cy="961528"/>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1" name="Google Shape;1921;p65"/>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Our mission and vision</a:t>
            </a:r>
            <a:endParaRPr/>
          </a:p>
        </p:txBody>
      </p:sp>
      <p:sp>
        <p:nvSpPr>
          <p:cNvPr id="1922" name="Google Shape;1922;p65"/>
          <p:cNvSpPr txBox="1">
            <a:spLocks noGrp="1"/>
          </p:cNvSpPr>
          <p:nvPr>
            <p:ph type="subTitle" idx="1"/>
          </p:nvPr>
        </p:nvSpPr>
        <p:spPr>
          <a:xfrm>
            <a:off x="1151475" y="3108250"/>
            <a:ext cx="3091200" cy="1061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a:t>Mercury is the closest planet to the Sun and the smallest one in the Solar System—it’s only a bit larger than the Moon</a:t>
            </a:r>
            <a:endParaRPr/>
          </a:p>
        </p:txBody>
      </p:sp>
      <p:sp>
        <p:nvSpPr>
          <p:cNvPr id="1923" name="Google Shape;1923;p65"/>
          <p:cNvSpPr txBox="1">
            <a:spLocks noGrp="1"/>
          </p:cNvSpPr>
          <p:nvPr>
            <p:ph type="title" idx="2"/>
          </p:nvPr>
        </p:nvSpPr>
        <p:spPr>
          <a:xfrm>
            <a:off x="1357725" y="2683611"/>
            <a:ext cx="2678700" cy="414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Mission</a:t>
            </a:r>
            <a:endParaRPr/>
          </a:p>
        </p:txBody>
      </p:sp>
      <p:sp>
        <p:nvSpPr>
          <p:cNvPr id="1924" name="Google Shape;1924;p65"/>
          <p:cNvSpPr txBox="1">
            <a:spLocks noGrp="1"/>
          </p:cNvSpPr>
          <p:nvPr>
            <p:ph type="subTitle" idx="3"/>
          </p:nvPr>
        </p:nvSpPr>
        <p:spPr>
          <a:xfrm>
            <a:off x="4901325" y="3108250"/>
            <a:ext cx="3091200" cy="1061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a:t>Venus has a beautiful name and is the second planet from the Sun. It’s hot and has a very poisonous atmosphere</a:t>
            </a:r>
            <a:endParaRPr/>
          </a:p>
        </p:txBody>
      </p:sp>
      <p:sp>
        <p:nvSpPr>
          <p:cNvPr id="1925" name="Google Shape;1925;p65"/>
          <p:cNvSpPr txBox="1">
            <a:spLocks noGrp="1"/>
          </p:cNvSpPr>
          <p:nvPr>
            <p:ph type="title" idx="4"/>
          </p:nvPr>
        </p:nvSpPr>
        <p:spPr>
          <a:xfrm>
            <a:off x="5107575" y="2683611"/>
            <a:ext cx="2678700" cy="414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Vision</a:t>
            </a:r>
            <a:endParaRPr/>
          </a:p>
        </p:txBody>
      </p:sp>
      <p:grpSp>
        <p:nvGrpSpPr>
          <p:cNvPr id="1926" name="Google Shape;1926;p65"/>
          <p:cNvGrpSpPr/>
          <p:nvPr/>
        </p:nvGrpSpPr>
        <p:grpSpPr>
          <a:xfrm>
            <a:off x="2406383" y="1803211"/>
            <a:ext cx="581393" cy="500859"/>
            <a:chOff x="1190625" y="595325"/>
            <a:chExt cx="5228350" cy="4504125"/>
          </a:xfrm>
        </p:grpSpPr>
        <p:sp>
          <p:nvSpPr>
            <p:cNvPr id="1927" name="Google Shape;1927;p65"/>
            <p:cNvSpPr/>
            <p:nvPr/>
          </p:nvSpPr>
          <p:spPr>
            <a:xfrm>
              <a:off x="1853575" y="2866075"/>
              <a:ext cx="3902425" cy="2115125"/>
            </a:xfrm>
            <a:custGeom>
              <a:avLst/>
              <a:gdLst/>
              <a:ahLst/>
              <a:cxnLst/>
              <a:rect l="l" t="t" r="r" b="b"/>
              <a:pathLst>
                <a:path w="156097" h="84605" extrusionOk="0">
                  <a:moveTo>
                    <a:pt x="0" y="0"/>
                  </a:moveTo>
                  <a:lnTo>
                    <a:pt x="0" y="29264"/>
                  </a:lnTo>
                  <a:cubicBezTo>
                    <a:pt x="0" y="41469"/>
                    <a:pt x="8554" y="55316"/>
                    <a:pt x="19460" y="60757"/>
                  </a:cubicBezTo>
                  <a:lnTo>
                    <a:pt x="59238" y="80658"/>
                  </a:lnTo>
                  <a:cubicBezTo>
                    <a:pt x="64508" y="83281"/>
                    <a:pt x="71272" y="84604"/>
                    <a:pt x="78061" y="84604"/>
                  </a:cubicBezTo>
                  <a:cubicBezTo>
                    <a:pt x="84825" y="84604"/>
                    <a:pt x="91614" y="83281"/>
                    <a:pt x="96884" y="80658"/>
                  </a:cubicBezTo>
                  <a:lnTo>
                    <a:pt x="136637" y="60757"/>
                  </a:lnTo>
                  <a:cubicBezTo>
                    <a:pt x="147568" y="55316"/>
                    <a:pt x="156097" y="41469"/>
                    <a:pt x="156097" y="29264"/>
                  </a:cubicBezTo>
                  <a:lnTo>
                    <a:pt x="156097" y="0"/>
                  </a:lnTo>
                  <a:lnTo>
                    <a:pt x="102374" y="26862"/>
                  </a:lnTo>
                  <a:cubicBezTo>
                    <a:pt x="95585" y="30268"/>
                    <a:pt x="86958" y="32131"/>
                    <a:pt x="78061" y="32131"/>
                  </a:cubicBezTo>
                  <a:cubicBezTo>
                    <a:pt x="69164" y="32131"/>
                    <a:pt x="60537" y="30268"/>
                    <a:pt x="53748" y="26862"/>
                  </a:cubicBez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8" name="Google Shape;1928;p65"/>
            <p:cNvSpPr/>
            <p:nvPr/>
          </p:nvSpPr>
          <p:spPr>
            <a:xfrm>
              <a:off x="1190625" y="595325"/>
              <a:ext cx="5228350" cy="4504125"/>
            </a:xfrm>
            <a:custGeom>
              <a:avLst/>
              <a:gdLst/>
              <a:ahLst/>
              <a:cxnLst/>
              <a:rect l="l" t="t" r="r" b="b"/>
              <a:pathLst>
                <a:path w="209134" h="180165" extrusionOk="0">
                  <a:moveTo>
                    <a:pt x="104579" y="1"/>
                  </a:moveTo>
                  <a:cubicBezTo>
                    <a:pt x="97545" y="1"/>
                    <a:pt x="90854" y="1422"/>
                    <a:pt x="85756" y="3971"/>
                  </a:cubicBezTo>
                  <a:lnTo>
                    <a:pt x="10024" y="41837"/>
                  </a:lnTo>
                  <a:cubicBezTo>
                    <a:pt x="3652" y="45023"/>
                    <a:pt x="0" y="49949"/>
                    <a:pt x="0" y="55366"/>
                  </a:cubicBezTo>
                  <a:cubicBezTo>
                    <a:pt x="0" y="60758"/>
                    <a:pt x="3652" y="65684"/>
                    <a:pt x="10024" y="68870"/>
                  </a:cubicBezTo>
                  <a:lnTo>
                    <a:pt x="85756" y="106736"/>
                  </a:lnTo>
                  <a:cubicBezTo>
                    <a:pt x="90854" y="109310"/>
                    <a:pt x="97545" y="110707"/>
                    <a:pt x="104579" y="110707"/>
                  </a:cubicBezTo>
                  <a:cubicBezTo>
                    <a:pt x="111588" y="110707"/>
                    <a:pt x="118279" y="109310"/>
                    <a:pt x="123402" y="106736"/>
                  </a:cubicBezTo>
                  <a:lnTo>
                    <a:pt x="196879" y="69998"/>
                  </a:lnTo>
                  <a:lnTo>
                    <a:pt x="196879" y="174037"/>
                  </a:lnTo>
                  <a:cubicBezTo>
                    <a:pt x="196879" y="177420"/>
                    <a:pt x="199624" y="180165"/>
                    <a:pt x="203006" y="180165"/>
                  </a:cubicBezTo>
                  <a:cubicBezTo>
                    <a:pt x="206388" y="180165"/>
                    <a:pt x="209133" y="177420"/>
                    <a:pt x="209133" y="174037"/>
                  </a:cubicBezTo>
                  <a:lnTo>
                    <a:pt x="209133" y="61493"/>
                  </a:lnTo>
                  <a:lnTo>
                    <a:pt x="127593" y="61493"/>
                  </a:lnTo>
                  <a:cubicBezTo>
                    <a:pt x="124505" y="69802"/>
                    <a:pt x="115363" y="75880"/>
                    <a:pt x="104579" y="75880"/>
                  </a:cubicBezTo>
                  <a:cubicBezTo>
                    <a:pt x="91271" y="75880"/>
                    <a:pt x="80462" y="66664"/>
                    <a:pt x="80462" y="55366"/>
                  </a:cubicBezTo>
                  <a:cubicBezTo>
                    <a:pt x="80462" y="44043"/>
                    <a:pt x="91271" y="34852"/>
                    <a:pt x="104579" y="34852"/>
                  </a:cubicBezTo>
                  <a:cubicBezTo>
                    <a:pt x="115363" y="34852"/>
                    <a:pt x="124505" y="40906"/>
                    <a:pt x="127593" y="49239"/>
                  </a:cubicBezTo>
                  <a:lnTo>
                    <a:pt x="207467" y="49239"/>
                  </a:lnTo>
                  <a:cubicBezTo>
                    <a:pt x="205800" y="46322"/>
                    <a:pt x="202957" y="43749"/>
                    <a:pt x="199109" y="41837"/>
                  </a:cubicBezTo>
                  <a:lnTo>
                    <a:pt x="123402" y="3971"/>
                  </a:lnTo>
                  <a:cubicBezTo>
                    <a:pt x="118279" y="1422"/>
                    <a:pt x="111588" y="1"/>
                    <a:pt x="1045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9" name="Google Shape;1929;p65"/>
            <p:cNvSpPr/>
            <p:nvPr/>
          </p:nvSpPr>
          <p:spPr>
            <a:xfrm>
              <a:off x="3508525" y="1772975"/>
              <a:ext cx="592525" cy="413000"/>
            </a:xfrm>
            <a:custGeom>
              <a:avLst/>
              <a:gdLst/>
              <a:ahLst/>
              <a:cxnLst/>
              <a:rect l="l" t="t" r="r" b="b"/>
              <a:pathLst>
                <a:path w="23701" h="16520" extrusionOk="0">
                  <a:moveTo>
                    <a:pt x="11863" y="0"/>
                  </a:moveTo>
                  <a:cubicBezTo>
                    <a:pt x="5417" y="0"/>
                    <a:pt x="1" y="3775"/>
                    <a:pt x="1" y="8260"/>
                  </a:cubicBezTo>
                  <a:cubicBezTo>
                    <a:pt x="1" y="12721"/>
                    <a:pt x="5417" y="16519"/>
                    <a:pt x="11863" y="16519"/>
                  </a:cubicBezTo>
                  <a:cubicBezTo>
                    <a:pt x="18284" y="16519"/>
                    <a:pt x="23701" y="12721"/>
                    <a:pt x="23701" y="8260"/>
                  </a:cubicBezTo>
                  <a:cubicBezTo>
                    <a:pt x="23701" y="3775"/>
                    <a:pt x="18284" y="0"/>
                    <a:pt x="118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30" name="Google Shape;1930;p65"/>
          <p:cNvGrpSpPr/>
          <p:nvPr/>
        </p:nvGrpSpPr>
        <p:grpSpPr>
          <a:xfrm>
            <a:off x="6169828" y="1802350"/>
            <a:ext cx="554205" cy="554205"/>
            <a:chOff x="1190625" y="238125"/>
            <a:chExt cx="5228350" cy="5228350"/>
          </a:xfrm>
        </p:grpSpPr>
        <p:sp>
          <p:nvSpPr>
            <p:cNvPr id="1931" name="Google Shape;1931;p65"/>
            <p:cNvSpPr/>
            <p:nvPr/>
          </p:nvSpPr>
          <p:spPr>
            <a:xfrm>
              <a:off x="1682625" y="894325"/>
              <a:ext cx="4244325" cy="3998025"/>
            </a:xfrm>
            <a:custGeom>
              <a:avLst/>
              <a:gdLst/>
              <a:ahLst/>
              <a:cxnLst/>
              <a:rect l="l" t="t" r="r" b="b"/>
              <a:pathLst>
                <a:path w="169773" h="159921" extrusionOk="0">
                  <a:moveTo>
                    <a:pt x="6128" y="1"/>
                  </a:moveTo>
                  <a:cubicBezTo>
                    <a:pt x="2746" y="1"/>
                    <a:pt x="1" y="2746"/>
                    <a:pt x="1" y="6128"/>
                  </a:cubicBezTo>
                  <a:lnTo>
                    <a:pt x="1" y="32377"/>
                  </a:lnTo>
                  <a:cubicBezTo>
                    <a:pt x="1" y="35759"/>
                    <a:pt x="2746" y="38504"/>
                    <a:pt x="6128" y="38504"/>
                  </a:cubicBezTo>
                  <a:lnTo>
                    <a:pt x="19706" y="38504"/>
                  </a:lnTo>
                  <a:lnTo>
                    <a:pt x="19706" y="124260"/>
                  </a:lnTo>
                  <a:cubicBezTo>
                    <a:pt x="19706" y="125878"/>
                    <a:pt x="20343" y="127447"/>
                    <a:pt x="21495" y="128598"/>
                  </a:cubicBezTo>
                  <a:lnTo>
                    <a:pt x="51028" y="158131"/>
                  </a:lnTo>
                  <a:cubicBezTo>
                    <a:pt x="52180" y="159283"/>
                    <a:pt x="53724" y="159921"/>
                    <a:pt x="55366" y="159921"/>
                  </a:cubicBezTo>
                  <a:lnTo>
                    <a:pt x="114432" y="159921"/>
                  </a:lnTo>
                  <a:cubicBezTo>
                    <a:pt x="116050" y="159921"/>
                    <a:pt x="117618" y="159283"/>
                    <a:pt x="118746" y="158131"/>
                  </a:cubicBezTo>
                  <a:lnTo>
                    <a:pt x="148279" y="128598"/>
                  </a:lnTo>
                  <a:cubicBezTo>
                    <a:pt x="149431" y="127447"/>
                    <a:pt x="150092" y="125878"/>
                    <a:pt x="150092" y="124260"/>
                  </a:cubicBezTo>
                  <a:lnTo>
                    <a:pt x="150092" y="38504"/>
                  </a:lnTo>
                  <a:lnTo>
                    <a:pt x="163646" y="38504"/>
                  </a:lnTo>
                  <a:cubicBezTo>
                    <a:pt x="167028" y="38504"/>
                    <a:pt x="169773" y="35759"/>
                    <a:pt x="169773" y="32377"/>
                  </a:cubicBezTo>
                  <a:lnTo>
                    <a:pt x="169773" y="6128"/>
                  </a:lnTo>
                  <a:cubicBezTo>
                    <a:pt x="169773" y="2746"/>
                    <a:pt x="167028" y="1"/>
                    <a:pt x="163646" y="1"/>
                  </a:cubicBezTo>
                  <a:lnTo>
                    <a:pt x="111148" y="1"/>
                  </a:lnTo>
                  <a:cubicBezTo>
                    <a:pt x="107766" y="1"/>
                    <a:pt x="105021" y="2746"/>
                    <a:pt x="105021" y="6128"/>
                  </a:cubicBezTo>
                  <a:lnTo>
                    <a:pt x="105021" y="32377"/>
                  </a:lnTo>
                  <a:cubicBezTo>
                    <a:pt x="105021" y="35759"/>
                    <a:pt x="107766" y="38504"/>
                    <a:pt x="111148" y="38504"/>
                  </a:cubicBezTo>
                  <a:lnTo>
                    <a:pt x="111589" y="38504"/>
                  </a:lnTo>
                  <a:lnTo>
                    <a:pt x="111589" y="118133"/>
                  </a:lnTo>
                  <a:lnTo>
                    <a:pt x="58209" y="118133"/>
                  </a:lnTo>
                  <a:lnTo>
                    <a:pt x="58209" y="38504"/>
                  </a:lnTo>
                  <a:lnTo>
                    <a:pt x="58650" y="38504"/>
                  </a:lnTo>
                  <a:cubicBezTo>
                    <a:pt x="62032" y="38504"/>
                    <a:pt x="64777" y="35759"/>
                    <a:pt x="64777" y="32377"/>
                  </a:cubicBezTo>
                  <a:lnTo>
                    <a:pt x="64777" y="6128"/>
                  </a:lnTo>
                  <a:cubicBezTo>
                    <a:pt x="64777" y="2746"/>
                    <a:pt x="62032" y="1"/>
                    <a:pt x="586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2" name="Google Shape;1932;p65"/>
            <p:cNvSpPr/>
            <p:nvPr/>
          </p:nvSpPr>
          <p:spPr>
            <a:xfrm>
              <a:off x="1190625" y="238125"/>
              <a:ext cx="5228350" cy="5228350"/>
            </a:xfrm>
            <a:custGeom>
              <a:avLst/>
              <a:gdLst/>
              <a:ahLst/>
              <a:cxnLst/>
              <a:rect l="l" t="t" r="r" b="b"/>
              <a:pathLst>
                <a:path w="209134" h="209134" extrusionOk="0">
                  <a:moveTo>
                    <a:pt x="196879" y="12254"/>
                  </a:moveTo>
                  <a:lnTo>
                    <a:pt x="196879" y="78747"/>
                  </a:lnTo>
                  <a:lnTo>
                    <a:pt x="189894" y="78747"/>
                  </a:lnTo>
                  <a:cubicBezTo>
                    <a:pt x="186512" y="78747"/>
                    <a:pt x="183767" y="81492"/>
                    <a:pt x="183767" y="84874"/>
                  </a:cubicBezTo>
                  <a:lnTo>
                    <a:pt x="183767" y="161096"/>
                  </a:lnTo>
                  <a:lnTo>
                    <a:pt x="147984" y="196879"/>
                  </a:lnTo>
                  <a:lnTo>
                    <a:pt x="61174" y="196879"/>
                  </a:lnTo>
                  <a:lnTo>
                    <a:pt x="25391" y="161096"/>
                  </a:lnTo>
                  <a:lnTo>
                    <a:pt x="25391" y="84874"/>
                  </a:lnTo>
                  <a:cubicBezTo>
                    <a:pt x="25391" y="81492"/>
                    <a:pt x="22646" y="78747"/>
                    <a:pt x="19264" y="78747"/>
                  </a:cubicBezTo>
                  <a:lnTo>
                    <a:pt x="12254" y="78747"/>
                  </a:lnTo>
                  <a:lnTo>
                    <a:pt x="12254" y="12254"/>
                  </a:lnTo>
                  <a:lnTo>
                    <a:pt x="98452" y="12254"/>
                  </a:lnTo>
                  <a:lnTo>
                    <a:pt x="98452" y="123402"/>
                  </a:lnTo>
                  <a:cubicBezTo>
                    <a:pt x="98452" y="126784"/>
                    <a:pt x="101197" y="129529"/>
                    <a:pt x="104579" y="129529"/>
                  </a:cubicBezTo>
                  <a:cubicBezTo>
                    <a:pt x="107961" y="129529"/>
                    <a:pt x="110706" y="126784"/>
                    <a:pt x="110706" y="123402"/>
                  </a:cubicBezTo>
                  <a:lnTo>
                    <a:pt x="110706" y="12254"/>
                  </a:lnTo>
                  <a:close/>
                  <a:moveTo>
                    <a:pt x="6127" y="0"/>
                  </a:moveTo>
                  <a:cubicBezTo>
                    <a:pt x="2745" y="0"/>
                    <a:pt x="0" y="2745"/>
                    <a:pt x="0" y="6127"/>
                  </a:cubicBezTo>
                  <a:lnTo>
                    <a:pt x="0" y="84874"/>
                  </a:lnTo>
                  <a:cubicBezTo>
                    <a:pt x="0" y="88256"/>
                    <a:pt x="2745" y="91001"/>
                    <a:pt x="6127" y="91001"/>
                  </a:cubicBezTo>
                  <a:lnTo>
                    <a:pt x="13137" y="91001"/>
                  </a:lnTo>
                  <a:lnTo>
                    <a:pt x="13137" y="163645"/>
                  </a:lnTo>
                  <a:cubicBezTo>
                    <a:pt x="13137" y="165263"/>
                    <a:pt x="13774" y="166831"/>
                    <a:pt x="14926" y="167959"/>
                  </a:cubicBezTo>
                  <a:lnTo>
                    <a:pt x="54287" y="207344"/>
                  </a:lnTo>
                  <a:cubicBezTo>
                    <a:pt x="55439" y="208496"/>
                    <a:pt x="57007" y="209133"/>
                    <a:pt x="58625" y="209133"/>
                  </a:cubicBezTo>
                  <a:lnTo>
                    <a:pt x="150508" y="209133"/>
                  </a:lnTo>
                  <a:cubicBezTo>
                    <a:pt x="152126" y="209133"/>
                    <a:pt x="153695" y="208496"/>
                    <a:pt x="154846" y="207344"/>
                  </a:cubicBezTo>
                  <a:lnTo>
                    <a:pt x="194232" y="167959"/>
                  </a:lnTo>
                  <a:cubicBezTo>
                    <a:pt x="195359" y="166831"/>
                    <a:pt x="196021" y="165263"/>
                    <a:pt x="196021" y="163645"/>
                  </a:cubicBezTo>
                  <a:lnTo>
                    <a:pt x="196021" y="91001"/>
                  </a:lnTo>
                  <a:lnTo>
                    <a:pt x="203006" y="91001"/>
                  </a:lnTo>
                  <a:cubicBezTo>
                    <a:pt x="206388" y="91001"/>
                    <a:pt x="209133" y="88256"/>
                    <a:pt x="209133" y="84874"/>
                  </a:cubicBezTo>
                  <a:lnTo>
                    <a:pt x="209133" y="6127"/>
                  </a:lnTo>
                  <a:cubicBezTo>
                    <a:pt x="209133" y="2745"/>
                    <a:pt x="206388" y="0"/>
                    <a:pt x="20300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36"/>
        <p:cNvGrpSpPr/>
        <p:nvPr/>
      </p:nvGrpSpPr>
      <p:grpSpPr>
        <a:xfrm>
          <a:off x="0" y="0"/>
          <a:ext cx="0" cy="0"/>
          <a:chOff x="0" y="0"/>
          <a:chExt cx="0" cy="0"/>
        </a:xfrm>
      </p:grpSpPr>
      <p:sp>
        <p:nvSpPr>
          <p:cNvPr id="1937" name="Google Shape;1937;p66"/>
          <p:cNvSpPr/>
          <p:nvPr/>
        </p:nvSpPr>
        <p:spPr>
          <a:xfrm flipH="1">
            <a:off x="3788665" y="1695948"/>
            <a:ext cx="1334693" cy="961528"/>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66"/>
          <p:cNvSpPr/>
          <p:nvPr/>
        </p:nvSpPr>
        <p:spPr>
          <a:xfrm rot="10800000">
            <a:off x="6710627" y="1731601"/>
            <a:ext cx="1012622" cy="916997"/>
          </a:xfrm>
          <a:custGeom>
            <a:avLst/>
            <a:gdLst/>
            <a:ahLst/>
            <a:cxnLst/>
            <a:rect l="l" t="t" r="r" b="b"/>
            <a:pathLst>
              <a:path w="21126" h="19131" extrusionOk="0">
                <a:moveTo>
                  <a:pt x="11859" y="1"/>
                </a:moveTo>
                <a:cubicBezTo>
                  <a:pt x="11346" y="1"/>
                  <a:pt x="10837" y="18"/>
                  <a:pt x="10335" y="49"/>
                </a:cubicBezTo>
                <a:lnTo>
                  <a:pt x="9727" y="80"/>
                </a:lnTo>
                <a:cubicBezTo>
                  <a:pt x="7144" y="232"/>
                  <a:pt x="3952" y="505"/>
                  <a:pt x="2159" y="2420"/>
                </a:cubicBezTo>
                <a:cubicBezTo>
                  <a:pt x="973" y="3697"/>
                  <a:pt x="913" y="6007"/>
                  <a:pt x="639" y="7648"/>
                </a:cubicBezTo>
                <a:cubicBezTo>
                  <a:pt x="244" y="9776"/>
                  <a:pt x="31" y="11934"/>
                  <a:pt x="1" y="14092"/>
                </a:cubicBezTo>
                <a:cubicBezTo>
                  <a:pt x="1" y="17040"/>
                  <a:pt x="1429" y="18347"/>
                  <a:pt x="4256" y="18591"/>
                </a:cubicBezTo>
                <a:cubicBezTo>
                  <a:pt x="6749" y="18834"/>
                  <a:pt x="9241" y="19016"/>
                  <a:pt x="11733" y="19077"/>
                </a:cubicBezTo>
                <a:cubicBezTo>
                  <a:pt x="12504" y="19089"/>
                  <a:pt x="13299" y="19131"/>
                  <a:pt x="14093" y="19131"/>
                </a:cubicBezTo>
                <a:cubicBezTo>
                  <a:pt x="15272" y="19131"/>
                  <a:pt x="16449" y="19039"/>
                  <a:pt x="17539" y="18621"/>
                </a:cubicBezTo>
                <a:cubicBezTo>
                  <a:pt x="19332" y="17892"/>
                  <a:pt x="20062" y="16098"/>
                  <a:pt x="20305" y="14244"/>
                </a:cubicBezTo>
                <a:cubicBezTo>
                  <a:pt x="20609" y="11934"/>
                  <a:pt x="20700" y="9594"/>
                  <a:pt x="20943" y="7253"/>
                </a:cubicBezTo>
                <a:cubicBezTo>
                  <a:pt x="21126" y="5247"/>
                  <a:pt x="20883" y="2998"/>
                  <a:pt x="19028" y="1812"/>
                </a:cubicBezTo>
                <a:cubicBezTo>
                  <a:pt x="16935" y="425"/>
                  <a:pt x="14359" y="1"/>
                  <a:pt x="118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9" name="Google Shape;1939;p66"/>
          <p:cNvSpPr/>
          <p:nvPr/>
        </p:nvSpPr>
        <p:spPr>
          <a:xfrm>
            <a:off x="1420764" y="1731601"/>
            <a:ext cx="1012622" cy="916997"/>
          </a:xfrm>
          <a:custGeom>
            <a:avLst/>
            <a:gdLst/>
            <a:ahLst/>
            <a:cxnLst/>
            <a:rect l="l" t="t" r="r" b="b"/>
            <a:pathLst>
              <a:path w="21126" h="19131" extrusionOk="0">
                <a:moveTo>
                  <a:pt x="11859" y="1"/>
                </a:moveTo>
                <a:cubicBezTo>
                  <a:pt x="11346" y="1"/>
                  <a:pt x="10837" y="18"/>
                  <a:pt x="10335" y="49"/>
                </a:cubicBezTo>
                <a:lnTo>
                  <a:pt x="9727" y="80"/>
                </a:lnTo>
                <a:cubicBezTo>
                  <a:pt x="7144" y="232"/>
                  <a:pt x="3952" y="505"/>
                  <a:pt x="2159" y="2420"/>
                </a:cubicBezTo>
                <a:cubicBezTo>
                  <a:pt x="973" y="3697"/>
                  <a:pt x="913" y="6007"/>
                  <a:pt x="639" y="7648"/>
                </a:cubicBezTo>
                <a:cubicBezTo>
                  <a:pt x="244" y="9776"/>
                  <a:pt x="31" y="11934"/>
                  <a:pt x="1" y="14092"/>
                </a:cubicBezTo>
                <a:cubicBezTo>
                  <a:pt x="1" y="17040"/>
                  <a:pt x="1429" y="18347"/>
                  <a:pt x="4256" y="18591"/>
                </a:cubicBezTo>
                <a:cubicBezTo>
                  <a:pt x="6749" y="18834"/>
                  <a:pt x="9241" y="19016"/>
                  <a:pt x="11733" y="19077"/>
                </a:cubicBezTo>
                <a:cubicBezTo>
                  <a:pt x="12504" y="19089"/>
                  <a:pt x="13299" y="19131"/>
                  <a:pt x="14093" y="19131"/>
                </a:cubicBezTo>
                <a:cubicBezTo>
                  <a:pt x="15272" y="19131"/>
                  <a:pt x="16449" y="19039"/>
                  <a:pt x="17539" y="18621"/>
                </a:cubicBezTo>
                <a:cubicBezTo>
                  <a:pt x="19332" y="17892"/>
                  <a:pt x="20062" y="16098"/>
                  <a:pt x="20305" y="14244"/>
                </a:cubicBezTo>
                <a:cubicBezTo>
                  <a:pt x="20609" y="11934"/>
                  <a:pt x="20700" y="9594"/>
                  <a:pt x="20943" y="7253"/>
                </a:cubicBezTo>
                <a:cubicBezTo>
                  <a:pt x="21126" y="5247"/>
                  <a:pt x="20883" y="2998"/>
                  <a:pt x="19028" y="1812"/>
                </a:cubicBezTo>
                <a:cubicBezTo>
                  <a:pt x="16935" y="425"/>
                  <a:pt x="14359" y="1"/>
                  <a:pt x="118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0" name="Google Shape;1940;p66"/>
          <p:cNvSpPr txBox="1">
            <a:spLocks noGrp="1"/>
          </p:cNvSpPr>
          <p:nvPr>
            <p:ph type="title" idx="6"/>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Our favorite activities</a:t>
            </a:r>
            <a:endParaRPr/>
          </a:p>
        </p:txBody>
      </p:sp>
      <p:sp>
        <p:nvSpPr>
          <p:cNvPr id="1941" name="Google Shape;1941;p66"/>
          <p:cNvSpPr txBox="1">
            <a:spLocks noGrp="1"/>
          </p:cNvSpPr>
          <p:nvPr>
            <p:ph type="subTitle" idx="2"/>
          </p:nvPr>
        </p:nvSpPr>
        <p:spPr>
          <a:xfrm>
            <a:off x="3373350" y="3281000"/>
            <a:ext cx="2397300" cy="58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Jupiter is the biggest planet in our System</a:t>
            </a:r>
            <a:endParaRPr/>
          </a:p>
        </p:txBody>
      </p:sp>
      <p:sp>
        <p:nvSpPr>
          <p:cNvPr id="1942" name="Google Shape;1942;p66"/>
          <p:cNvSpPr txBox="1">
            <a:spLocks noGrp="1"/>
          </p:cNvSpPr>
          <p:nvPr>
            <p:ph type="subTitle" idx="1"/>
          </p:nvPr>
        </p:nvSpPr>
        <p:spPr>
          <a:xfrm>
            <a:off x="711675" y="3281000"/>
            <a:ext cx="2397300" cy="58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Venus is the second planet from the Sun</a:t>
            </a:r>
            <a:endParaRPr/>
          </a:p>
        </p:txBody>
      </p:sp>
      <p:sp>
        <p:nvSpPr>
          <p:cNvPr id="1943" name="Google Shape;1943;p66"/>
          <p:cNvSpPr txBox="1">
            <a:spLocks noGrp="1"/>
          </p:cNvSpPr>
          <p:nvPr>
            <p:ph type="title"/>
          </p:nvPr>
        </p:nvSpPr>
        <p:spPr>
          <a:xfrm>
            <a:off x="711675" y="2834364"/>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Theater</a:t>
            </a:r>
            <a:endParaRPr/>
          </a:p>
        </p:txBody>
      </p:sp>
      <p:sp>
        <p:nvSpPr>
          <p:cNvPr id="1944" name="Google Shape;1944;p66"/>
          <p:cNvSpPr txBox="1">
            <a:spLocks noGrp="1"/>
          </p:cNvSpPr>
          <p:nvPr>
            <p:ph type="title" idx="3"/>
          </p:nvPr>
        </p:nvSpPr>
        <p:spPr>
          <a:xfrm>
            <a:off x="3373350" y="2834364"/>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Sport</a:t>
            </a:r>
            <a:endParaRPr/>
          </a:p>
        </p:txBody>
      </p:sp>
      <p:sp>
        <p:nvSpPr>
          <p:cNvPr id="1945" name="Google Shape;1945;p66"/>
          <p:cNvSpPr txBox="1">
            <a:spLocks noGrp="1"/>
          </p:cNvSpPr>
          <p:nvPr>
            <p:ph type="subTitle" idx="4"/>
          </p:nvPr>
        </p:nvSpPr>
        <p:spPr>
          <a:xfrm>
            <a:off x="6035025" y="3281000"/>
            <a:ext cx="2397300" cy="58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Saturn is a gas giant and has several rings</a:t>
            </a:r>
            <a:endParaRPr/>
          </a:p>
        </p:txBody>
      </p:sp>
      <p:sp>
        <p:nvSpPr>
          <p:cNvPr id="1946" name="Google Shape;1946;p66"/>
          <p:cNvSpPr txBox="1">
            <a:spLocks noGrp="1"/>
          </p:cNvSpPr>
          <p:nvPr>
            <p:ph type="title" idx="5"/>
          </p:nvPr>
        </p:nvSpPr>
        <p:spPr>
          <a:xfrm>
            <a:off x="6035025" y="2834364"/>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Painting</a:t>
            </a:r>
            <a:endParaRPr/>
          </a:p>
        </p:txBody>
      </p:sp>
      <p:grpSp>
        <p:nvGrpSpPr>
          <p:cNvPr id="1947" name="Google Shape;1947;p66"/>
          <p:cNvGrpSpPr/>
          <p:nvPr/>
        </p:nvGrpSpPr>
        <p:grpSpPr>
          <a:xfrm>
            <a:off x="1652867" y="1917179"/>
            <a:ext cx="548400" cy="545840"/>
            <a:chOff x="1178350" y="238125"/>
            <a:chExt cx="5252875" cy="5228350"/>
          </a:xfrm>
        </p:grpSpPr>
        <p:sp>
          <p:nvSpPr>
            <p:cNvPr id="1948" name="Google Shape;1948;p66"/>
            <p:cNvSpPr/>
            <p:nvPr/>
          </p:nvSpPr>
          <p:spPr>
            <a:xfrm>
              <a:off x="1178350" y="238125"/>
              <a:ext cx="1554500" cy="962600"/>
            </a:xfrm>
            <a:custGeom>
              <a:avLst/>
              <a:gdLst/>
              <a:ahLst/>
              <a:cxnLst/>
              <a:rect l="l" t="t" r="r" b="b"/>
              <a:pathLst>
                <a:path w="62180" h="38504" extrusionOk="0">
                  <a:moveTo>
                    <a:pt x="6618" y="0"/>
                  </a:moveTo>
                  <a:cubicBezTo>
                    <a:pt x="4143" y="0"/>
                    <a:pt x="1913" y="1495"/>
                    <a:pt x="957" y="3774"/>
                  </a:cubicBezTo>
                  <a:cubicBezTo>
                    <a:pt x="1" y="6078"/>
                    <a:pt x="540" y="8701"/>
                    <a:pt x="2280" y="10465"/>
                  </a:cubicBezTo>
                  <a:lnTo>
                    <a:pt x="11079" y="19264"/>
                  </a:lnTo>
                  <a:lnTo>
                    <a:pt x="2280" y="28038"/>
                  </a:lnTo>
                  <a:cubicBezTo>
                    <a:pt x="540" y="29803"/>
                    <a:pt x="1" y="32425"/>
                    <a:pt x="957" y="34729"/>
                  </a:cubicBezTo>
                  <a:cubicBezTo>
                    <a:pt x="1913" y="37008"/>
                    <a:pt x="4143" y="38503"/>
                    <a:pt x="6618" y="38503"/>
                  </a:cubicBezTo>
                  <a:lnTo>
                    <a:pt x="53871" y="38503"/>
                  </a:lnTo>
                  <a:lnTo>
                    <a:pt x="53871" y="22524"/>
                  </a:lnTo>
                  <a:cubicBezTo>
                    <a:pt x="53871" y="13945"/>
                    <a:pt x="57008" y="6078"/>
                    <a:pt x="621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66"/>
            <p:cNvSpPr/>
            <p:nvPr/>
          </p:nvSpPr>
          <p:spPr>
            <a:xfrm>
              <a:off x="2831475" y="238125"/>
              <a:ext cx="3587500" cy="3867500"/>
            </a:xfrm>
            <a:custGeom>
              <a:avLst/>
              <a:gdLst/>
              <a:ahLst/>
              <a:cxnLst/>
              <a:rect l="l" t="t" r="r" b="b"/>
              <a:pathLst>
                <a:path w="143500" h="154700" extrusionOk="0">
                  <a:moveTo>
                    <a:pt x="110682" y="45929"/>
                  </a:moveTo>
                  <a:cubicBezTo>
                    <a:pt x="114064" y="45929"/>
                    <a:pt x="116809" y="48674"/>
                    <a:pt x="116809" y="52057"/>
                  </a:cubicBezTo>
                  <a:cubicBezTo>
                    <a:pt x="116809" y="55463"/>
                    <a:pt x="114064" y="58184"/>
                    <a:pt x="110682" y="58184"/>
                  </a:cubicBezTo>
                  <a:lnTo>
                    <a:pt x="97570" y="58184"/>
                  </a:lnTo>
                  <a:cubicBezTo>
                    <a:pt x="94188" y="58184"/>
                    <a:pt x="91443" y="55463"/>
                    <a:pt x="91443" y="52057"/>
                  </a:cubicBezTo>
                  <a:cubicBezTo>
                    <a:pt x="91443" y="48674"/>
                    <a:pt x="94188" y="45929"/>
                    <a:pt x="97570" y="45929"/>
                  </a:cubicBezTo>
                  <a:close/>
                  <a:moveTo>
                    <a:pt x="22524" y="0"/>
                  </a:moveTo>
                  <a:cubicBezTo>
                    <a:pt x="10098" y="0"/>
                    <a:pt x="0" y="10098"/>
                    <a:pt x="0" y="22524"/>
                  </a:cubicBezTo>
                  <a:lnTo>
                    <a:pt x="0" y="40243"/>
                  </a:lnTo>
                  <a:lnTo>
                    <a:pt x="55341" y="40243"/>
                  </a:lnTo>
                  <a:cubicBezTo>
                    <a:pt x="74532" y="40243"/>
                    <a:pt x="90144" y="55855"/>
                    <a:pt x="90144" y="75046"/>
                  </a:cubicBezTo>
                  <a:lnTo>
                    <a:pt x="90144" y="80732"/>
                  </a:lnTo>
                  <a:cubicBezTo>
                    <a:pt x="105609" y="85879"/>
                    <a:pt x="116809" y="100510"/>
                    <a:pt x="116809" y="117691"/>
                  </a:cubicBezTo>
                  <a:cubicBezTo>
                    <a:pt x="116809" y="121073"/>
                    <a:pt x="114064" y="123818"/>
                    <a:pt x="110682" y="123818"/>
                  </a:cubicBezTo>
                  <a:cubicBezTo>
                    <a:pt x="107300" y="123818"/>
                    <a:pt x="104555" y="121073"/>
                    <a:pt x="104555" y="117691"/>
                  </a:cubicBezTo>
                  <a:cubicBezTo>
                    <a:pt x="104555" y="107397"/>
                    <a:pt x="98697" y="98452"/>
                    <a:pt x="90144" y="93991"/>
                  </a:cubicBezTo>
                  <a:lnTo>
                    <a:pt x="90144" y="137396"/>
                  </a:lnTo>
                  <a:cubicBezTo>
                    <a:pt x="90144" y="143327"/>
                    <a:pt x="89507" y="149111"/>
                    <a:pt x="88330" y="154699"/>
                  </a:cubicBezTo>
                  <a:cubicBezTo>
                    <a:pt x="119922" y="147200"/>
                    <a:pt x="143499" y="118745"/>
                    <a:pt x="143499" y="84874"/>
                  </a:cubicBezTo>
                  <a:lnTo>
                    <a:pt x="143499" y="22524"/>
                  </a:lnTo>
                  <a:cubicBezTo>
                    <a:pt x="143499" y="10098"/>
                    <a:pt x="133402" y="0"/>
                    <a:pt x="12097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66"/>
            <p:cNvSpPr/>
            <p:nvPr/>
          </p:nvSpPr>
          <p:spPr>
            <a:xfrm>
              <a:off x="4075900" y="4503875"/>
              <a:ext cx="2355325" cy="962600"/>
            </a:xfrm>
            <a:custGeom>
              <a:avLst/>
              <a:gdLst/>
              <a:ahLst/>
              <a:cxnLst/>
              <a:rect l="l" t="t" r="r" b="b"/>
              <a:pathLst>
                <a:path w="94213" h="38504" extrusionOk="0">
                  <a:moveTo>
                    <a:pt x="33480" y="0"/>
                  </a:moveTo>
                  <a:cubicBezTo>
                    <a:pt x="26544" y="16029"/>
                    <a:pt x="14780" y="29484"/>
                    <a:pt x="1" y="38503"/>
                  </a:cubicBezTo>
                  <a:lnTo>
                    <a:pt x="87595" y="38503"/>
                  </a:lnTo>
                  <a:cubicBezTo>
                    <a:pt x="90071" y="38503"/>
                    <a:pt x="92325" y="37008"/>
                    <a:pt x="93257" y="34729"/>
                  </a:cubicBezTo>
                  <a:cubicBezTo>
                    <a:pt x="94213" y="32450"/>
                    <a:pt x="93698" y="29803"/>
                    <a:pt x="91933" y="28063"/>
                  </a:cubicBezTo>
                  <a:lnTo>
                    <a:pt x="83135" y="19264"/>
                  </a:lnTo>
                  <a:lnTo>
                    <a:pt x="91933" y="10465"/>
                  </a:lnTo>
                  <a:cubicBezTo>
                    <a:pt x="93698" y="8725"/>
                    <a:pt x="94213" y="6078"/>
                    <a:pt x="93257" y="3799"/>
                  </a:cubicBezTo>
                  <a:cubicBezTo>
                    <a:pt x="92325" y="1495"/>
                    <a:pt x="90071" y="0"/>
                    <a:pt x="875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1" name="Google Shape;1951;p66"/>
            <p:cNvSpPr/>
            <p:nvPr/>
          </p:nvSpPr>
          <p:spPr>
            <a:xfrm>
              <a:off x="1190625" y="1550550"/>
              <a:ext cx="3588100" cy="3915925"/>
            </a:xfrm>
            <a:custGeom>
              <a:avLst/>
              <a:gdLst/>
              <a:ahLst/>
              <a:cxnLst/>
              <a:rect l="l" t="t" r="r" b="b"/>
              <a:pathLst>
                <a:path w="143524" h="156637" extrusionOk="0">
                  <a:moveTo>
                    <a:pt x="52057" y="45955"/>
                  </a:moveTo>
                  <a:cubicBezTo>
                    <a:pt x="55463" y="45955"/>
                    <a:pt x="58184" y="48700"/>
                    <a:pt x="58184" y="52082"/>
                  </a:cubicBezTo>
                  <a:cubicBezTo>
                    <a:pt x="58184" y="55464"/>
                    <a:pt x="55463" y="58209"/>
                    <a:pt x="52057" y="58209"/>
                  </a:cubicBezTo>
                  <a:lnTo>
                    <a:pt x="38944" y="58209"/>
                  </a:lnTo>
                  <a:cubicBezTo>
                    <a:pt x="35562" y="58209"/>
                    <a:pt x="32817" y="55464"/>
                    <a:pt x="32817" y="52082"/>
                  </a:cubicBezTo>
                  <a:cubicBezTo>
                    <a:pt x="32817" y="48700"/>
                    <a:pt x="35562" y="45955"/>
                    <a:pt x="38944" y="45955"/>
                  </a:cubicBezTo>
                  <a:close/>
                  <a:moveTo>
                    <a:pt x="104579" y="45955"/>
                  </a:moveTo>
                  <a:cubicBezTo>
                    <a:pt x="107961" y="45955"/>
                    <a:pt x="110706" y="48700"/>
                    <a:pt x="110706" y="52082"/>
                  </a:cubicBezTo>
                  <a:cubicBezTo>
                    <a:pt x="110706" y="55464"/>
                    <a:pt x="107961" y="58209"/>
                    <a:pt x="104579" y="58209"/>
                  </a:cubicBezTo>
                  <a:lnTo>
                    <a:pt x="91442" y="58209"/>
                  </a:lnTo>
                  <a:cubicBezTo>
                    <a:pt x="88060" y="58209"/>
                    <a:pt x="85315" y="55464"/>
                    <a:pt x="85315" y="52082"/>
                  </a:cubicBezTo>
                  <a:cubicBezTo>
                    <a:pt x="85315" y="48700"/>
                    <a:pt x="88060" y="45955"/>
                    <a:pt x="91442" y="45955"/>
                  </a:cubicBezTo>
                  <a:close/>
                  <a:moveTo>
                    <a:pt x="104579" y="78772"/>
                  </a:moveTo>
                  <a:cubicBezTo>
                    <a:pt x="107961" y="78772"/>
                    <a:pt x="110706" y="81492"/>
                    <a:pt x="110706" y="84899"/>
                  </a:cubicBezTo>
                  <a:cubicBezTo>
                    <a:pt x="110706" y="106369"/>
                    <a:pt x="93231" y="123819"/>
                    <a:pt x="71762" y="123819"/>
                  </a:cubicBezTo>
                  <a:cubicBezTo>
                    <a:pt x="50292" y="123819"/>
                    <a:pt x="32817" y="106369"/>
                    <a:pt x="32817" y="84899"/>
                  </a:cubicBezTo>
                  <a:cubicBezTo>
                    <a:pt x="32817" y="81492"/>
                    <a:pt x="35562" y="78772"/>
                    <a:pt x="38944" y="78772"/>
                  </a:cubicBezTo>
                  <a:cubicBezTo>
                    <a:pt x="42327" y="78772"/>
                    <a:pt x="45072" y="81492"/>
                    <a:pt x="45072" y="84899"/>
                  </a:cubicBezTo>
                  <a:cubicBezTo>
                    <a:pt x="45072" y="99604"/>
                    <a:pt x="57032" y="111565"/>
                    <a:pt x="71762" y="111565"/>
                  </a:cubicBezTo>
                  <a:cubicBezTo>
                    <a:pt x="86467" y="111565"/>
                    <a:pt x="98452" y="99604"/>
                    <a:pt x="98452" y="84899"/>
                  </a:cubicBezTo>
                  <a:cubicBezTo>
                    <a:pt x="98452" y="81492"/>
                    <a:pt x="101197" y="78772"/>
                    <a:pt x="104579" y="78772"/>
                  </a:cubicBezTo>
                  <a:close/>
                  <a:moveTo>
                    <a:pt x="22524" y="1"/>
                  </a:moveTo>
                  <a:cubicBezTo>
                    <a:pt x="10098" y="1"/>
                    <a:pt x="0" y="10123"/>
                    <a:pt x="0" y="22549"/>
                  </a:cubicBezTo>
                  <a:lnTo>
                    <a:pt x="0" y="84899"/>
                  </a:lnTo>
                  <a:cubicBezTo>
                    <a:pt x="0" y="124456"/>
                    <a:pt x="32180" y="156636"/>
                    <a:pt x="71762" y="156636"/>
                  </a:cubicBezTo>
                  <a:cubicBezTo>
                    <a:pt x="111319" y="156636"/>
                    <a:pt x="143523" y="124456"/>
                    <a:pt x="143523" y="84899"/>
                  </a:cubicBezTo>
                  <a:lnTo>
                    <a:pt x="143523" y="22549"/>
                  </a:lnTo>
                  <a:cubicBezTo>
                    <a:pt x="143523" y="10123"/>
                    <a:pt x="133401" y="1"/>
                    <a:pt x="1209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52" name="Google Shape;1952;p66"/>
          <p:cNvSpPr/>
          <p:nvPr/>
        </p:nvSpPr>
        <p:spPr>
          <a:xfrm>
            <a:off x="6960757" y="1917178"/>
            <a:ext cx="545840" cy="545840"/>
          </a:xfrm>
          <a:custGeom>
            <a:avLst/>
            <a:gdLst/>
            <a:ahLst/>
            <a:cxnLst/>
            <a:rect l="l" t="t" r="r" b="b"/>
            <a:pathLst>
              <a:path w="209134" h="209134" extrusionOk="0">
                <a:moveTo>
                  <a:pt x="104579" y="45072"/>
                </a:moveTo>
                <a:cubicBezTo>
                  <a:pt x="110240" y="45072"/>
                  <a:pt x="114848" y="49679"/>
                  <a:pt x="114848" y="55341"/>
                </a:cubicBezTo>
                <a:cubicBezTo>
                  <a:pt x="114848" y="61027"/>
                  <a:pt x="110240" y="65634"/>
                  <a:pt x="104579" y="65634"/>
                </a:cubicBezTo>
                <a:cubicBezTo>
                  <a:pt x="98893" y="65634"/>
                  <a:pt x="94285" y="61027"/>
                  <a:pt x="94285" y="55341"/>
                </a:cubicBezTo>
                <a:cubicBezTo>
                  <a:pt x="94285" y="49679"/>
                  <a:pt x="98893" y="45072"/>
                  <a:pt x="104579" y="45072"/>
                </a:cubicBezTo>
                <a:close/>
                <a:moveTo>
                  <a:pt x="69776" y="59483"/>
                </a:moveTo>
                <a:cubicBezTo>
                  <a:pt x="72521" y="59483"/>
                  <a:pt x="75095" y="60561"/>
                  <a:pt x="77031" y="62497"/>
                </a:cubicBezTo>
                <a:cubicBezTo>
                  <a:pt x="81051" y="66517"/>
                  <a:pt x="81051" y="73036"/>
                  <a:pt x="77031" y="77031"/>
                </a:cubicBezTo>
                <a:cubicBezTo>
                  <a:pt x="75095" y="78967"/>
                  <a:pt x="72521" y="80046"/>
                  <a:pt x="69776" y="80046"/>
                </a:cubicBezTo>
                <a:cubicBezTo>
                  <a:pt x="67031" y="80046"/>
                  <a:pt x="64434" y="78967"/>
                  <a:pt x="62497" y="77031"/>
                </a:cubicBezTo>
                <a:cubicBezTo>
                  <a:pt x="58478" y="73036"/>
                  <a:pt x="58478" y="66517"/>
                  <a:pt x="62497" y="62497"/>
                </a:cubicBezTo>
                <a:cubicBezTo>
                  <a:pt x="64434" y="60561"/>
                  <a:pt x="67031" y="59483"/>
                  <a:pt x="69776" y="59483"/>
                </a:cubicBezTo>
                <a:close/>
                <a:moveTo>
                  <a:pt x="139381" y="59483"/>
                </a:moveTo>
                <a:cubicBezTo>
                  <a:pt x="142126" y="59483"/>
                  <a:pt x="144700" y="60561"/>
                  <a:pt x="146636" y="62497"/>
                </a:cubicBezTo>
                <a:cubicBezTo>
                  <a:pt x="150655" y="66517"/>
                  <a:pt x="150655" y="73036"/>
                  <a:pt x="146636" y="77031"/>
                </a:cubicBezTo>
                <a:cubicBezTo>
                  <a:pt x="144700" y="78967"/>
                  <a:pt x="142126" y="80046"/>
                  <a:pt x="139381" y="80046"/>
                </a:cubicBezTo>
                <a:cubicBezTo>
                  <a:pt x="136636" y="80046"/>
                  <a:pt x="134038" y="78967"/>
                  <a:pt x="132102" y="77031"/>
                </a:cubicBezTo>
                <a:cubicBezTo>
                  <a:pt x="130166" y="75095"/>
                  <a:pt x="129088" y="72521"/>
                  <a:pt x="129088" y="69776"/>
                </a:cubicBezTo>
                <a:cubicBezTo>
                  <a:pt x="129088" y="67031"/>
                  <a:pt x="130166" y="64434"/>
                  <a:pt x="132102" y="62497"/>
                </a:cubicBezTo>
                <a:cubicBezTo>
                  <a:pt x="134038" y="60561"/>
                  <a:pt x="136636" y="59483"/>
                  <a:pt x="139381" y="59483"/>
                </a:cubicBezTo>
                <a:close/>
                <a:moveTo>
                  <a:pt x="55341" y="94285"/>
                </a:moveTo>
                <a:cubicBezTo>
                  <a:pt x="61027" y="94285"/>
                  <a:pt x="65634" y="98893"/>
                  <a:pt x="65634" y="104579"/>
                </a:cubicBezTo>
                <a:cubicBezTo>
                  <a:pt x="65634" y="110240"/>
                  <a:pt x="61027" y="114848"/>
                  <a:pt x="55341" y="114848"/>
                </a:cubicBezTo>
                <a:cubicBezTo>
                  <a:pt x="49679" y="114848"/>
                  <a:pt x="45072" y="110240"/>
                  <a:pt x="45072" y="104579"/>
                </a:cubicBezTo>
                <a:cubicBezTo>
                  <a:pt x="45072" y="98893"/>
                  <a:pt x="49679" y="94285"/>
                  <a:pt x="55341" y="94285"/>
                </a:cubicBezTo>
                <a:close/>
                <a:moveTo>
                  <a:pt x="153793" y="94285"/>
                </a:moveTo>
                <a:cubicBezTo>
                  <a:pt x="159454" y="94285"/>
                  <a:pt x="164062" y="98893"/>
                  <a:pt x="164062" y="104579"/>
                </a:cubicBezTo>
                <a:cubicBezTo>
                  <a:pt x="164062" y="110240"/>
                  <a:pt x="159454" y="114848"/>
                  <a:pt x="153793" y="114848"/>
                </a:cubicBezTo>
                <a:cubicBezTo>
                  <a:pt x="148131" y="114848"/>
                  <a:pt x="143523" y="110240"/>
                  <a:pt x="143523" y="104579"/>
                </a:cubicBezTo>
                <a:cubicBezTo>
                  <a:pt x="143523" y="98893"/>
                  <a:pt x="148131" y="94285"/>
                  <a:pt x="153793" y="94285"/>
                </a:cubicBezTo>
                <a:close/>
                <a:moveTo>
                  <a:pt x="69776" y="129088"/>
                </a:moveTo>
                <a:cubicBezTo>
                  <a:pt x="72521" y="129088"/>
                  <a:pt x="75095" y="130166"/>
                  <a:pt x="77031" y="132102"/>
                </a:cubicBezTo>
                <a:cubicBezTo>
                  <a:pt x="78967" y="134038"/>
                  <a:pt x="80046" y="136636"/>
                  <a:pt x="80046" y="139381"/>
                </a:cubicBezTo>
                <a:cubicBezTo>
                  <a:pt x="80046" y="142126"/>
                  <a:pt x="78967" y="144700"/>
                  <a:pt x="77031" y="146636"/>
                </a:cubicBezTo>
                <a:cubicBezTo>
                  <a:pt x="75095" y="148597"/>
                  <a:pt x="72521" y="149651"/>
                  <a:pt x="69752" y="149651"/>
                </a:cubicBezTo>
                <a:cubicBezTo>
                  <a:pt x="67031" y="149651"/>
                  <a:pt x="64434" y="148597"/>
                  <a:pt x="62497" y="146636"/>
                </a:cubicBezTo>
                <a:cubicBezTo>
                  <a:pt x="58478" y="142641"/>
                  <a:pt x="58478" y="136122"/>
                  <a:pt x="62497" y="132102"/>
                </a:cubicBezTo>
                <a:cubicBezTo>
                  <a:pt x="64434" y="130166"/>
                  <a:pt x="67031" y="129088"/>
                  <a:pt x="69776" y="129088"/>
                </a:cubicBezTo>
                <a:close/>
                <a:moveTo>
                  <a:pt x="104579" y="0"/>
                </a:moveTo>
                <a:cubicBezTo>
                  <a:pt x="76639" y="0"/>
                  <a:pt x="50390" y="10882"/>
                  <a:pt x="30636" y="30636"/>
                </a:cubicBezTo>
                <a:cubicBezTo>
                  <a:pt x="10882" y="50390"/>
                  <a:pt x="0" y="76639"/>
                  <a:pt x="0" y="104579"/>
                </a:cubicBezTo>
                <a:cubicBezTo>
                  <a:pt x="0" y="132494"/>
                  <a:pt x="10882" y="158768"/>
                  <a:pt x="30636" y="178522"/>
                </a:cubicBezTo>
                <a:cubicBezTo>
                  <a:pt x="50390" y="198276"/>
                  <a:pt x="76639" y="209133"/>
                  <a:pt x="104579" y="209133"/>
                </a:cubicBezTo>
                <a:cubicBezTo>
                  <a:pt x="110584" y="209133"/>
                  <a:pt x="116245" y="206805"/>
                  <a:pt x="120510" y="202540"/>
                </a:cubicBezTo>
                <a:cubicBezTo>
                  <a:pt x="129284" y="193766"/>
                  <a:pt x="129284" y="179453"/>
                  <a:pt x="120510" y="170679"/>
                </a:cubicBezTo>
                <a:cubicBezTo>
                  <a:pt x="116490" y="166660"/>
                  <a:pt x="116490" y="160140"/>
                  <a:pt x="120510" y="156145"/>
                </a:cubicBezTo>
                <a:cubicBezTo>
                  <a:pt x="121980" y="154650"/>
                  <a:pt x="123843" y="153670"/>
                  <a:pt x="125877" y="153302"/>
                </a:cubicBezTo>
                <a:lnTo>
                  <a:pt x="193350" y="153302"/>
                </a:lnTo>
                <a:cubicBezTo>
                  <a:pt x="195703" y="153302"/>
                  <a:pt x="197835" y="151954"/>
                  <a:pt x="198864" y="149822"/>
                </a:cubicBezTo>
                <a:cubicBezTo>
                  <a:pt x="205678" y="135656"/>
                  <a:pt x="209133" y="120412"/>
                  <a:pt x="209133" y="104579"/>
                </a:cubicBezTo>
                <a:cubicBezTo>
                  <a:pt x="209133" y="76639"/>
                  <a:pt x="198276" y="50390"/>
                  <a:pt x="178522" y="30636"/>
                </a:cubicBezTo>
                <a:cubicBezTo>
                  <a:pt x="158768" y="10882"/>
                  <a:pt x="132494" y="0"/>
                  <a:pt x="1045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53" name="Google Shape;1953;p66"/>
          <p:cNvGrpSpPr/>
          <p:nvPr/>
        </p:nvGrpSpPr>
        <p:grpSpPr>
          <a:xfrm>
            <a:off x="4296769" y="1917179"/>
            <a:ext cx="550446" cy="545840"/>
            <a:chOff x="1168550" y="238125"/>
            <a:chExt cx="5272475" cy="5228350"/>
          </a:xfrm>
        </p:grpSpPr>
        <p:sp>
          <p:nvSpPr>
            <p:cNvPr id="1954" name="Google Shape;1954;p66"/>
            <p:cNvSpPr/>
            <p:nvPr/>
          </p:nvSpPr>
          <p:spPr>
            <a:xfrm>
              <a:off x="1168550" y="238125"/>
              <a:ext cx="4944675" cy="4922600"/>
            </a:xfrm>
            <a:custGeom>
              <a:avLst/>
              <a:gdLst/>
              <a:ahLst/>
              <a:cxnLst/>
              <a:rect l="l" t="t" r="r" b="b"/>
              <a:pathLst>
                <a:path w="197787" h="196904" extrusionOk="0">
                  <a:moveTo>
                    <a:pt x="151808" y="0"/>
                  </a:moveTo>
                  <a:cubicBezTo>
                    <a:pt x="117006" y="0"/>
                    <a:pt x="69017" y="6470"/>
                    <a:pt x="38185" y="37302"/>
                  </a:cubicBezTo>
                  <a:cubicBezTo>
                    <a:pt x="25588" y="49900"/>
                    <a:pt x="16029" y="66419"/>
                    <a:pt x="9755" y="86369"/>
                  </a:cubicBezTo>
                  <a:cubicBezTo>
                    <a:pt x="4829" y="102104"/>
                    <a:pt x="1912" y="120019"/>
                    <a:pt x="1128" y="139602"/>
                  </a:cubicBezTo>
                  <a:cubicBezTo>
                    <a:pt x="1" y="166439"/>
                    <a:pt x="3113" y="188767"/>
                    <a:pt x="4461" y="196903"/>
                  </a:cubicBezTo>
                  <a:lnTo>
                    <a:pt x="73576" y="127764"/>
                  </a:lnTo>
                  <a:lnTo>
                    <a:pt x="66321" y="120510"/>
                  </a:lnTo>
                  <a:cubicBezTo>
                    <a:pt x="63920" y="118108"/>
                    <a:pt x="63920" y="114235"/>
                    <a:pt x="66321" y="111834"/>
                  </a:cubicBezTo>
                  <a:cubicBezTo>
                    <a:pt x="67510" y="110645"/>
                    <a:pt x="69079" y="110051"/>
                    <a:pt x="70647" y="110051"/>
                  </a:cubicBezTo>
                  <a:cubicBezTo>
                    <a:pt x="72216" y="110051"/>
                    <a:pt x="73784" y="110645"/>
                    <a:pt x="74973" y="111834"/>
                  </a:cubicBezTo>
                  <a:lnTo>
                    <a:pt x="82252" y="119113"/>
                  </a:lnTo>
                  <a:lnTo>
                    <a:pt x="96786" y="104579"/>
                  </a:lnTo>
                  <a:lnTo>
                    <a:pt x="89531" y="97300"/>
                  </a:lnTo>
                  <a:cubicBezTo>
                    <a:pt x="87129" y="94898"/>
                    <a:pt x="87129" y="91026"/>
                    <a:pt x="89531" y="88624"/>
                  </a:cubicBezTo>
                  <a:cubicBezTo>
                    <a:pt x="90720" y="87435"/>
                    <a:pt x="92282" y="86841"/>
                    <a:pt x="93848" y="86841"/>
                  </a:cubicBezTo>
                  <a:cubicBezTo>
                    <a:pt x="95413" y="86841"/>
                    <a:pt x="96982" y="87435"/>
                    <a:pt x="98183" y="88624"/>
                  </a:cubicBezTo>
                  <a:lnTo>
                    <a:pt x="105462" y="95903"/>
                  </a:lnTo>
                  <a:lnTo>
                    <a:pt x="119996" y="81369"/>
                  </a:lnTo>
                  <a:lnTo>
                    <a:pt x="112717" y="74090"/>
                  </a:lnTo>
                  <a:cubicBezTo>
                    <a:pt x="110339" y="71713"/>
                    <a:pt x="110339" y="67816"/>
                    <a:pt x="112717" y="65438"/>
                  </a:cubicBezTo>
                  <a:cubicBezTo>
                    <a:pt x="113917" y="64237"/>
                    <a:pt x="115486" y="63637"/>
                    <a:pt x="117055" y="63637"/>
                  </a:cubicBezTo>
                  <a:cubicBezTo>
                    <a:pt x="118623" y="63637"/>
                    <a:pt x="120192" y="64237"/>
                    <a:pt x="121393" y="65438"/>
                  </a:cubicBezTo>
                  <a:lnTo>
                    <a:pt x="128647" y="72693"/>
                  </a:lnTo>
                  <a:lnTo>
                    <a:pt x="197786" y="3578"/>
                  </a:lnTo>
                  <a:cubicBezTo>
                    <a:pt x="190826" y="2426"/>
                    <a:pt x="173498" y="0"/>
                    <a:pt x="1518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66"/>
            <p:cNvSpPr/>
            <p:nvPr/>
          </p:nvSpPr>
          <p:spPr>
            <a:xfrm>
              <a:off x="1496975" y="544475"/>
              <a:ext cx="4944050" cy="4922000"/>
            </a:xfrm>
            <a:custGeom>
              <a:avLst/>
              <a:gdLst/>
              <a:ahLst/>
              <a:cxnLst/>
              <a:rect l="l" t="t" r="r" b="b"/>
              <a:pathLst>
                <a:path w="197762" h="196880" extrusionOk="0">
                  <a:moveTo>
                    <a:pt x="193301" y="0"/>
                  </a:moveTo>
                  <a:lnTo>
                    <a:pt x="124186" y="69115"/>
                  </a:lnTo>
                  <a:lnTo>
                    <a:pt x="131465" y="76370"/>
                  </a:lnTo>
                  <a:cubicBezTo>
                    <a:pt x="133843" y="78772"/>
                    <a:pt x="133843" y="82644"/>
                    <a:pt x="131441" y="85046"/>
                  </a:cubicBezTo>
                  <a:cubicBezTo>
                    <a:pt x="130265" y="86247"/>
                    <a:pt x="128696" y="86835"/>
                    <a:pt x="127127" y="86835"/>
                  </a:cubicBezTo>
                  <a:cubicBezTo>
                    <a:pt x="125559" y="86835"/>
                    <a:pt x="123990" y="86247"/>
                    <a:pt x="122789" y="85046"/>
                  </a:cubicBezTo>
                  <a:lnTo>
                    <a:pt x="115510" y="77767"/>
                  </a:lnTo>
                  <a:lnTo>
                    <a:pt x="100977" y="92325"/>
                  </a:lnTo>
                  <a:lnTo>
                    <a:pt x="108256" y="99580"/>
                  </a:lnTo>
                  <a:cubicBezTo>
                    <a:pt x="110633" y="101981"/>
                    <a:pt x="110633" y="105854"/>
                    <a:pt x="108256" y="108256"/>
                  </a:cubicBezTo>
                  <a:cubicBezTo>
                    <a:pt x="107055" y="109457"/>
                    <a:pt x="105486" y="110045"/>
                    <a:pt x="103918" y="110045"/>
                  </a:cubicBezTo>
                  <a:cubicBezTo>
                    <a:pt x="102349" y="110045"/>
                    <a:pt x="100780" y="109457"/>
                    <a:pt x="99580" y="108256"/>
                  </a:cubicBezTo>
                  <a:lnTo>
                    <a:pt x="92325" y="100977"/>
                  </a:lnTo>
                  <a:lnTo>
                    <a:pt x="77767" y="115510"/>
                  </a:lnTo>
                  <a:lnTo>
                    <a:pt x="85046" y="122789"/>
                  </a:lnTo>
                  <a:cubicBezTo>
                    <a:pt x="87448" y="125191"/>
                    <a:pt x="87448" y="129064"/>
                    <a:pt x="85046" y="131441"/>
                  </a:cubicBezTo>
                  <a:cubicBezTo>
                    <a:pt x="83845" y="132642"/>
                    <a:pt x="82276" y="133255"/>
                    <a:pt x="80708" y="133255"/>
                  </a:cubicBezTo>
                  <a:cubicBezTo>
                    <a:pt x="79139" y="133255"/>
                    <a:pt x="77571" y="132642"/>
                    <a:pt x="76394" y="131441"/>
                  </a:cubicBezTo>
                  <a:lnTo>
                    <a:pt x="69115" y="124186"/>
                  </a:lnTo>
                  <a:lnTo>
                    <a:pt x="0" y="193301"/>
                  </a:lnTo>
                  <a:cubicBezTo>
                    <a:pt x="6936" y="194453"/>
                    <a:pt x="24264" y="196879"/>
                    <a:pt x="45954" y="196879"/>
                  </a:cubicBezTo>
                  <a:cubicBezTo>
                    <a:pt x="80781" y="196879"/>
                    <a:pt x="128745" y="190409"/>
                    <a:pt x="159577" y="159577"/>
                  </a:cubicBezTo>
                  <a:cubicBezTo>
                    <a:pt x="172175" y="146979"/>
                    <a:pt x="181733" y="130461"/>
                    <a:pt x="188007" y="110510"/>
                  </a:cubicBezTo>
                  <a:cubicBezTo>
                    <a:pt x="192933" y="94776"/>
                    <a:pt x="195850" y="76884"/>
                    <a:pt x="196659" y="57277"/>
                  </a:cubicBezTo>
                  <a:cubicBezTo>
                    <a:pt x="197762" y="30465"/>
                    <a:pt x="194649" y="8113"/>
                    <a:pt x="1933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59"/>
        <p:cNvGrpSpPr/>
        <p:nvPr/>
      </p:nvGrpSpPr>
      <p:grpSpPr>
        <a:xfrm>
          <a:off x="0" y="0"/>
          <a:ext cx="0" cy="0"/>
          <a:chOff x="0" y="0"/>
          <a:chExt cx="0" cy="0"/>
        </a:xfrm>
      </p:grpSpPr>
      <p:sp>
        <p:nvSpPr>
          <p:cNvPr id="1960" name="Google Shape;1960;p67"/>
          <p:cNvSpPr txBox="1">
            <a:spLocks noGrp="1"/>
          </p:cNvSpPr>
          <p:nvPr>
            <p:ph type="subTitle" idx="1"/>
          </p:nvPr>
        </p:nvSpPr>
        <p:spPr>
          <a:xfrm>
            <a:off x="4572000" y="3876425"/>
            <a:ext cx="3852000" cy="424800"/>
          </a:xfrm>
          <a:prstGeom prst="rect">
            <a:avLst/>
          </a:prstGeom>
        </p:spPr>
        <p:txBody>
          <a:bodyPr spcFirstLastPara="1" wrap="square" lIns="91425" tIns="91425" rIns="91425" bIns="91425" anchor="t" anchorCtr="0">
            <a:noAutofit/>
          </a:bodyPr>
          <a:lstStyle/>
          <a:p>
            <a:pPr marL="0" lvl="0" indent="0" algn="r" rtl="0">
              <a:spcBef>
                <a:spcPts val="0"/>
              </a:spcBef>
              <a:spcAft>
                <a:spcPts val="1600"/>
              </a:spcAft>
              <a:buNone/>
            </a:pPr>
            <a:r>
              <a:rPr lang="en"/>
              <a:t>You can enter a subtitle here if you need it</a:t>
            </a:r>
            <a:endParaRPr/>
          </a:p>
        </p:txBody>
      </p:sp>
      <p:sp>
        <p:nvSpPr>
          <p:cNvPr id="1961" name="Google Shape;1961;p67"/>
          <p:cNvSpPr txBox="1">
            <a:spLocks noGrp="1"/>
          </p:cNvSpPr>
          <p:nvPr>
            <p:ph type="title"/>
          </p:nvPr>
        </p:nvSpPr>
        <p:spPr>
          <a:xfrm>
            <a:off x="4572000" y="2924800"/>
            <a:ext cx="3852000" cy="6774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dirty="0"/>
              <a:t>Knowing our </a:t>
            </a:r>
            <a:r>
              <a:rPr lang="en" dirty="0" smtClean="0"/>
              <a:t>LECTURES</a:t>
            </a:r>
            <a:endParaRPr dirty="0"/>
          </a:p>
        </p:txBody>
      </p:sp>
      <p:sp>
        <p:nvSpPr>
          <p:cNvPr id="1962" name="Google Shape;1962;p67"/>
          <p:cNvSpPr txBox="1">
            <a:spLocks noGrp="1"/>
          </p:cNvSpPr>
          <p:nvPr>
            <p:ph type="title" idx="2"/>
          </p:nvPr>
        </p:nvSpPr>
        <p:spPr>
          <a:xfrm>
            <a:off x="4254900" y="1106125"/>
            <a:ext cx="4169100" cy="1513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a:t>03</a:t>
            </a:r>
            <a:endParaRPr/>
          </a:p>
        </p:txBody>
      </p:sp>
      <p:grpSp>
        <p:nvGrpSpPr>
          <p:cNvPr id="1963" name="Google Shape;1963;p67"/>
          <p:cNvGrpSpPr/>
          <p:nvPr/>
        </p:nvGrpSpPr>
        <p:grpSpPr>
          <a:xfrm>
            <a:off x="1899650" y="540000"/>
            <a:ext cx="2001212" cy="4208098"/>
            <a:chOff x="1899650" y="540000"/>
            <a:chExt cx="2001212" cy="4208098"/>
          </a:xfrm>
        </p:grpSpPr>
        <p:sp>
          <p:nvSpPr>
            <p:cNvPr id="1964" name="Google Shape;1964;p67"/>
            <p:cNvSpPr/>
            <p:nvPr/>
          </p:nvSpPr>
          <p:spPr>
            <a:xfrm>
              <a:off x="2126184" y="3155864"/>
              <a:ext cx="1366713" cy="411620"/>
            </a:xfrm>
            <a:custGeom>
              <a:avLst/>
              <a:gdLst/>
              <a:ahLst/>
              <a:cxnLst/>
              <a:rect l="l" t="t" r="r" b="b"/>
              <a:pathLst>
                <a:path w="53195" h="16021" extrusionOk="0">
                  <a:moveTo>
                    <a:pt x="26049" y="1"/>
                  </a:moveTo>
                  <a:cubicBezTo>
                    <a:pt x="15603" y="1"/>
                    <a:pt x="5321" y="2780"/>
                    <a:pt x="1991" y="10135"/>
                  </a:cubicBezTo>
                  <a:cubicBezTo>
                    <a:pt x="1991" y="10135"/>
                    <a:pt x="0" y="13023"/>
                    <a:pt x="8671" y="13023"/>
                  </a:cubicBezTo>
                  <a:cubicBezTo>
                    <a:pt x="10165" y="13023"/>
                    <a:pt x="11975" y="12938"/>
                    <a:pt x="14166" y="12737"/>
                  </a:cubicBezTo>
                  <a:cubicBezTo>
                    <a:pt x="15588" y="12609"/>
                    <a:pt x="16945" y="12553"/>
                    <a:pt x="18243" y="12553"/>
                  </a:cubicBezTo>
                  <a:cubicBezTo>
                    <a:pt x="28413" y="12553"/>
                    <a:pt x="35006" y="16020"/>
                    <a:pt x="41183" y="16020"/>
                  </a:cubicBezTo>
                  <a:cubicBezTo>
                    <a:pt x="42471" y="16020"/>
                    <a:pt x="43741" y="15870"/>
                    <a:pt x="45022" y="15505"/>
                  </a:cubicBezTo>
                  <a:cubicBezTo>
                    <a:pt x="53194" y="13137"/>
                    <a:pt x="52727" y="9568"/>
                    <a:pt x="52727" y="9568"/>
                  </a:cubicBezTo>
                  <a:cubicBezTo>
                    <a:pt x="52504" y="4371"/>
                    <a:pt x="39148" y="1"/>
                    <a:pt x="260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67"/>
            <p:cNvSpPr/>
            <p:nvPr/>
          </p:nvSpPr>
          <p:spPr>
            <a:xfrm>
              <a:off x="2075338" y="4277562"/>
              <a:ext cx="242563" cy="333412"/>
            </a:xfrm>
            <a:custGeom>
              <a:avLst/>
              <a:gdLst/>
              <a:ahLst/>
              <a:cxnLst/>
              <a:rect l="l" t="t" r="r" b="b"/>
              <a:pathLst>
                <a:path w="9441" h="12977" extrusionOk="0">
                  <a:moveTo>
                    <a:pt x="3503" y="1"/>
                  </a:moveTo>
                  <a:lnTo>
                    <a:pt x="0" y="12443"/>
                  </a:lnTo>
                  <a:cubicBezTo>
                    <a:pt x="472" y="12776"/>
                    <a:pt x="1095" y="12977"/>
                    <a:pt x="1791" y="12977"/>
                  </a:cubicBezTo>
                  <a:cubicBezTo>
                    <a:pt x="2766" y="12977"/>
                    <a:pt x="3886" y="12583"/>
                    <a:pt x="4937" y="11609"/>
                  </a:cubicBezTo>
                  <a:lnTo>
                    <a:pt x="9440" y="2102"/>
                  </a:lnTo>
                  <a:lnTo>
                    <a:pt x="3503" y="1"/>
                  </a:lnTo>
                  <a:close/>
                </a:path>
              </a:pathLst>
            </a:custGeom>
            <a:solidFill>
              <a:srgbClr val="B554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6" name="Google Shape;1966;p67"/>
            <p:cNvSpPr/>
            <p:nvPr/>
          </p:nvSpPr>
          <p:spPr>
            <a:xfrm>
              <a:off x="2043633" y="4541427"/>
              <a:ext cx="285418" cy="201532"/>
            </a:xfrm>
            <a:custGeom>
              <a:avLst/>
              <a:gdLst/>
              <a:ahLst/>
              <a:cxnLst/>
              <a:rect l="l" t="t" r="r" b="b"/>
              <a:pathLst>
                <a:path w="11109" h="7844" extrusionOk="0">
                  <a:moveTo>
                    <a:pt x="4951" y="0"/>
                  </a:moveTo>
                  <a:cubicBezTo>
                    <a:pt x="4891" y="0"/>
                    <a:pt x="4830" y="2"/>
                    <a:pt x="4770" y="5"/>
                  </a:cubicBezTo>
                  <a:cubicBezTo>
                    <a:pt x="3002" y="138"/>
                    <a:pt x="2002" y="2206"/>
                    <a:pt x="2002" y="2206"/>
                  </a:cubicBezTo>
                  <a:cubicBezTo>
                    <a:pt x="2002" y="2206"/>
                    <a:pt x="1596" y="498"/>
                    <a:pt x="1178" y="498"/>
                  </a:cubicBezTo>
                  <a:cubicBezTo>
                    <a:pt x="1073" y="498"/>
                    <a:pt x="968" y="605"/>
                    <a:pt x="867" y="872"/>
                  </a:cubicBezTo>
                  <a:cubicBezTo>
                    <a:pt x="601" y="1873"/>
                    <a:pt x="434" y="2873"/>
                    <a:pt x="334" y="3908"/>
                  </a:cubicBezTo>
                  <a:cubicBezTo>
                    <a:pt x="134" y="5809"/>
                    <a:pt x="0" y="7844"/>
                    <a:pt x="0" y="7844"/>
                  </a:cubicBezTo>
                  <a:lnTo>
                    <a:pt x="10808" y="7844"/>
                  </a:lnTo>
                  <a:cubicBezTo>
                    <a:pt x="10875" y="7543"/>
                    <a:pt x="10941" y="7243"/>
                    <a:pt x="10975" y="6976"/>
                  </a:cubicBezTo>
                  <a:cubicBezTo>
                    <a:pt x="11108" y="5475"/>
                    <a:pt x="10241" y="4475"/>
                    <a:pt x="9173" y="4341"/>
                  </a:cubicBezTo>
                  <a:cubicBezTo>
                    <a:pt x="8640" y="4241"/>
                    <a:pt x="8006" y="3707"/>
                    <a:pt x="7539" y="3207"/>
                  </a:cubicBezTo>
                  <a:cubicBezTo>
                    <a:pt x="7539" y="3140"/>
                    <a:pt x="7372" y="505"/>
                    <a:pt x="6972" y="338"/>
                  </a:cubicBezTo>
                  <a:cubicBezTo>
                    <a:pt x="6951" y="331"/>
                    <a:pt x="6930" y="328"/>
                    <a:pt x="6908" y="328"/>
                  </a:cubicBezTo>
                  <a:cubicBezTo>
                    <a:pt x="6730" y="328"/>
                    <a:pt x="6557" y="567"/>
                    <a:pt x="6438" y="805"/>
                  </a:cubicBezTo>
                  <a:cubicBezTo>
                    <a:pt x="6165" y="168"/>
                    <a:pt x="5561" y="0"/>
                    <a:pt x="49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7" name="Google Shape;1967;p67"/>
            <p:cNvSpPr/>
            <p:nvPr/>
          </p:nvSpPr>
          <p:spPr>
            <a:xfrm>
              <a:off x="2044480" y="4718091"/>
              <a:ext cx="282001" cy="8119"/>
            </a:xfrm>
            <a:custGeom>
              <a:avLst/>
              <a:gdLst/>
              <a:ahLst/>
              <a:cxnLst/>
              <a:rect l="l" t="t" r="r" b="b"/>
              <a:pathLst>
                <a:path w="10976" h="316" extrusionOk="0">
                  <a:moveTo>
                    <a:pt x="167" y="0"/>
                  </a:moveTo>
                  <a:cubicBezTo>
                    <a:pt x="1" y="0"/>
                    <a:pt x="1" y="267"/>
                    <a:pt x="167" y="301"/>
                  </a:cubicBezTo>
                  <a:cubicBezTo>
                    <a:pt x="2525" y="301"/>
                    <a:pt x="4897" y="315"/>
                    <a:pt x="7264" y="315"/>
                  </a:cubicBezTo>
                  <a:cubicBezTo>
                    <a:pt x="8447" y="315"/>
                    <a:pt x="9630" y="312"/>
                    <a:pt x="10808" y="301"/>
                  </a:cubicBezTo>
                  <a:cubicBezTo>
                    <a:pt x="10975" y="267"/>
                    <a:pt x="10975" y="0"/>
                    <a:pt x="10808" y="0"/>
                  </a:cubicBezTo>
                  <a:cubicBezTo>
                    <a:pt x="9630" y="11"/>
                    <a:pt x="8447" y="15"/>
                    <a:pt x="7264" y="15"/>
                  </a:cubicBezTo>
                  <a:cubicBezTo>
                    <a:pt x="4897" y="15"/>
                    <a:pt x="2525" y="0"/>
                    <a:pt x="16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8" name="Google Shape;1968;p67"/>
            <p:cNvSpPr/>
            <p:nvPr/>
          </p:nvSpPr>
          <p:spPr>
            <a:xfrm>
              <a:off x="2141214" y="4587725"/>
              <a:ext cx="82704" cy="28108"/>
            </a:xfrm>
            <a:custGeom>
              <a:avLst/>
              <a:gdLst/>
              <a:ahLst/>
              <a:cxnLst/>
              <a:rect l="l" t="t" r="r" b="b"/>
              <a:pathLst>
                <a:path w="3219" h="1094" extrusionOk="0">
                  <a:moveTo>
                    <a:pt x="1766" y="0"/>
                  </a:moveTo>
                  <a:cubicBezTo>
                    <a:pt x="1113" y="0"/>
                    <a:pt x="476" y="308"/>
                    <a:pt x="72" y="905"/>
                  </a:cubicBezTo>
                  <a:cubicBezTo>
                    <a:pt x="1" y="999"/>
                    <a:pt x="80" y="1093"/>
                    <a:pt x="168" y="1093"/>
                  </a:cubicBezTo>
                  <a:cubicBezTo>
                    <a:pt x="205" y="1093"/>
                    <a:pt x="242" y="1077"/>
                    <a:pt x="272" y="1038"/>
                  </a:cubicBezTo>
                  <a:lnTo>
                    <a:pt x="272" y="1071"/>
                  </a:lnTo>
                  <a:cubicBezTo>
                    <a:pt x="626" y="540"/>
                    <a:pt x="1201" y="264"/>
                    <a:pt x="1784" y="264"/>
                  </a:cubicBezTo>
                  <a:cubicBezTo>
                    <a:pt x="2189" y="264"/>
                    <a:pt x="2598" y="398"/>
                    <a:pt x="2940" y="671"/>
                  </a:cubicBezTo>
                  <a:cubicBezTo>
                    <a:pt x="2969" y="693"/>
                    <a:pt x="3000" y="702"/>
                    <a:pt x="3029" y="702"/>
                  </a:cubicBezTo>
                  <a:cubicBezTo>
                    <a:pt x="3134" y="702"/>
                    <a:pt x="3219" y="583"/>
                    <a:pt x="3140" y="504"/>
                  </a:cubicBezTo>
                  <a:cubicBezTo>
                    <a:pt x="2731" y="166"/>
                    <a:pt x="2244" y="0"/>
                    <a:pt x="176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67"/>
            <p:cNvSpPr/>
            <p:nvPr/>
          </p:nvSpPr>
          <p:spPr>
            <a:xfrm>
              <a:off x="2153213" y="4607766"/>
              <a:ext cx="82704" cy="28621"/>
            </a:xfrm>
            <a:custGeom>
              <a:avLst/>
              <a:gdLst/>
              <a:ahLst/>
              <a:cxnLst/>
              <a:rect l="l" t="t" r="r" b="b"/>
              <a:pathLst>
                <a:path w="3219" h="1114" extrusionOk="0">
                  <a:moveTo>
                    <a:pt x="1785" y="0"/>
                  </a:moveTo>
                  <a:cubicBezTo>
                    <a:pt x="1116" y="0"/>
                    <a:pt x="462" y="320"/>
                    <a:pt x="72" y="925"/>
                  </a:cubicBezTo>
                  <a:cubicBezTo>
                    <a:pt x="1" y="1020"/>
                    <a:pt x="80" y="1114"/>
                    <a:pt x="168" y="1114"/>
                  </a:cubicBezTo>
                  <a:cubicBezTo>
                    <a:pt x="205" y="1114"/>
                    <a:pt x="242" y="1098"/>
                    <a:pt x="272" y="1059"/>
                  </a:cubicBezTo>
                  <a:cubicBezTo>
                    <a:pt x="626" y="527"/>
                    <a:pt x="1201" y="251"/>
                    <a:pt x="1784" y="251"/>
                  </a:cubicBezTo>
                  <a:cubicBezTo>
                    <a:pt x="2189" y="251"/>
                    <a:pt x="2598" y="385"/>
                    <a:pt x="2940" y="658"/>
                  </a:cubicBezTo>
                  <a:cubicBezTo>
                    <a:pt x="2969" y="680"/>
                    <a:pt x="3000" y="689"/>
                    <a:pt x="3029" y="689"/>
                  </a:cubicBezTo>
                  <a:cubicBezTo>
                    <a:pt x="3134" y="689"/>
                    <a:pt x="3219" y="570"/>
                    <a:pt x="3140" y="492"/>
                  </a:cubicBezTo>
                  <a:cubicBezTo>
                    <a:pt x="2740" y="160"/>
                    <a:pt x="2259" y="0"/>
                    <a:pt x="178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67"/>
            <p:cNvSpPr/>
            <p:nvPr/>
          </p:nvSpPr>
          <p:spPr>
            <a:xfrm>
              <a:off x="2168628" y="4624029"/>
              <a:ext cx="83398" cy="28287"/>
            </a:xfrm>
            <a:custGeom>
              <a:avLst/>
              <a:gdLst/>
              <a:ahLst/>
              <a:cxnLst/>
              <a:rect l="l" t="t" r="r" b="b"/>
              <a:pathLst>
                <a:path w="3246" h="1101" extrusionOk="0">
                  <a:moveTo>
                    <a:pt x="1786" y="1"/>
                  </a:moveTo>
                  <a:cubicBezTo>
                    <a:pt x="1117" y="1"/>
                    <a:pt x="463" y="320"/>
                    <a:pt x="72" y="926"/>
                  </a:cubicBezTo>
                  <a:cubicBezTo>
                    <a:pt x="0" y="1022"/>
                    <a:pt x="83" y="1100"/>
                    <a:pt x="172" y="1100"/>
                  </a:cubicBezTo>
                  <a:cubicBezTo>
                    <a:pt x="207" y="1100"/>
                    <a:pt x="244" y="1088"/>
                    <a:pt x="272" y="1059"/>
                  </a:cubicBezTo>
                  <a:cubicBezTo>
                    <a:pt x="628" y="526"/>
                    <a:pt x="1218" y="238"/>
                    <a:pt x="1814" y="238"/>
                  </a:cubicBezTo>
                  <a:cubicBezTo>
                    <a:pt x="2223" y="238"/>
                    <a:pt x="2634" y="374"/>
                    <a:pt x="2974" y="659"/>
                  </a:cubicBezTo>
                  <a:cubicBezTo>
                    <a:pt x="2996" y="681"/>
                    <a:pt x="3022" y="690"/>
                    <a:pt x="3049" y="690"/>
                  </a:cubicBezTo>
                  <a:cubicBezTo>
                    <a:pt x="3145" y="690"/>
                    <a:pt x="3245" y="571"/>
                    <a:pt x="3141" y="492"/>
                  </a:cubicBezTo>
                  <a:cubicBezTo>
                    <a:pt x="2740" y="161"/>
                    <a:pt x="2259" y="1"/>
                    <a:pt x="178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67"/>
            <p:cNvSpPr/>
            <p:nvPr/>
          </p:nvSpPr>
          <p:spPr>
            <a:xfrm>
              <a:off x="2101904" y="2451212"/>
              <a:ext cx="739636" cy="2047461"/>
            </a:xfrm>
            <a:custGeom>
              <a:avLst/>
              <a:gdLst/>
              <a:ahLst/>
              <a:cxnLst/>
              <a:rect l="l" t="t" r="r" b="b"/>
              <a:pathLst>
                <a:path w="28788" h="79691" extrusionOk="0">
                  <a:moveTo>
                    <a:pt x="28788" y="1"/>
                  </a:moveTo>
                  <a:lnTo>
                    <a:pt x="11509" y="1435"/>
                  </a:lnTo>
                  <a:cubicBezTo>
                    <a:pt x="11509" y="1435"/>
                    <a:pt x="12776" y="22116"/>
                    <a:pt x="11375" y="38228"/>
                  </a:cubicBezTo>
                  <a:cubicBezTo>
                    <a:pt x="11375" y="38228"/>
                    <a:pt x="1602" y="69017"/>
                    <a:pt x="0" y="76522"/>
                  </a:cubicBezTo>
                  <a:lnTo>
                    <a:pt x="5838" y="79691"/>
                  </a:lnTo>
                  <a:cubicBezTo>
                    <a:pt x="5838" y="79691"/>
                    <a:pt x="24251" y="50603"/>
                    <a:pt x="25852" y="41230"/>
                  </a:cubicBezTo>
                  <a:cubicBezTo>
                    <a:pt x="27453" y="31857"/>
                    <a:pt x="28788" y="1"/>
                    <a:pt x="2878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67"/>
            <p:cNvSpPr/>
            <p:nvPr/>
          </p:nvSpPr>
          <p:spPr>
            <a:xfrm>
              <a:off x="2626886" y="3536812"/>
              <a:ext cx="128951" cy="25538"/>
            </a:xfrm>
            <a:custGeom>
              <a:avLst/>
              <a:gdLst/>
              <a:ahLst/>
              <a:cxnLst/>
              <a:rect l="l" t="t" r="r" b="b"/>
              <a:pathLst>
                <a:path w="5019" h="994" extrusionOk="0">
                  <a:moveTo>
                    <a:pt x="164" y="0"/>
                  </a:moveTo>
                  <a:cubicBezTo>
                    <a:pt x="37" y="0"/>
                    <a:pt x="0" y="215"/>
                    <a:pt x="149" y="245"/>
                  </a:cubicBezTo>
                  <a:cubicBezTo>
                    <a:pt x="1328" y="727"/>
                    <a:pt x="2614" y="994"/>
                    <a:pt x="3905" y="994"/>
                  </a:cubicBezTo>
                  <a:cubicBezTo>
                    <a:pt x="4221" y="994"/>
                    <a:pt x="4537" y="978"/>
                    <a:pt x="4852" y="945"/>
                  </a:cubicBezTo>
                  <a:cubicBezTo>
                    <a:pt x="5009" y="945"/>
                    <a:pt x="5018" y="709"/>
                    <a:pt x="4880" y="709"/>
                  </a:cubicBezTo>
                  <a:cubicBezTo>
                    <a:pt x="4871" y="709"/>
                    <a:pt x="4862" y="710"/>
                    <a:pt x="4852" y="712"/>
                  </a:cubicBezTo>
                  <a:cubicBezTo>
                    <a:pt x="4561" y="736"/>
                    <a:pt x="4271" y="748"/>
                    <a:pt x="3983" y="748"/>
                  </a:cubicBezTo>
                  <a:cubicBezTo>
                    <a:pt x="2684" y="748"/>
                    <a:pt x="1416" y="502"/>
                    <a:pt x="216" y="11"/>
                  </a:cubicBezTo>
                  <a:cubicBezTo>
                    <a:pt x="197" y="4"/>
                    <a:pt x="180" y="0"/>
                    <a:pt x="1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67"/>
            <p:cNvSpPr/>
            <p:nvPr/>
          </p:nvSpPr>
          <p:spPr>
            <a:xfrm>
              <a:off x="2119401" y="3274179"/>
              <a:ext cx="357897" cy="1173865"/>
            </a:xfrm>
            <a:custGeom>
              <a:avLst/>
              <a:gdLst/>
              <a:ahLst/>
              <a:cxnLst/>
              <a:rect l="l" t="t" r="r" b="b"/>
              <a:pathLst>
                <a:path w="13930" h="45689" extrusionOk="0">
                  <a:moveTo>
                    <a:pt x="13813" y="1"/>
                  </a:moveTo>
                  <a:cubicBezTo>
                    <a:pt x="13755" y="1"/>
                    <a:pt x="13696" y="42"/>
                    <a:pt x="13696" y="126"/>
                  </a:cubicBezTo>
                  <a:cubicBezTo>
                    <a:pt x="13396" y="2294"/>
                    <a:pt x="12996" y="4462"/>
                    <a:pt x="12462" y="6631"/>
                  </a:cubicBezTo>
                  <a:cubicBezTo>
                    <a:pt x="11962" y="8699"/>
                    <a:pt x="11361" y="10767"/>
                    <a:pt x="10694" y="12802"/>
                  </a:cubicBezTo>
                  <a:cubicBezTo>
                    <a:pt x="9894" y="15270"/>
                    <a:pt x="9026" y="17705"/>
                    <a:pt x="8192" y="20140"/>
                  </a:cubicBezTo>
                  <a:cubicBezTo>
                    <a:pt x="7058" y="23376"/>
                    <a:pt x="5958" y="26645"/>
                    <a:pt x="4857" y="29880"/>
                  </a:cubicBezTo>
                  <a:cubicBezTo>
                    <a:pt x="3389" y="34417"/>
                    <a:pt x="1955" y="38954"/>
                    <a:pt x="620" y="43490"/>
                  </a:cubicBezTo>
                  <a:lnTo>
                    <a:pt x="20" y="45525"/>
                  </a:lnTo>
                  <a:cubicBezTo>
                    <a:pt x="0" y="45624"/>
                    <a:pt x="75" y="45688"/>
                    <a:pt x="146" y="45688"/>
                  </a:cubicBezTo>
                  <a:cubicBezTo>
                    <a:pt x="194" y="45688"/>
                    <a:pt x="240" y="45659"/>
                    <a:pt x="253" y="45592"/>
                  </a:cubicBezTo>
                  <a:cubicBezTo>
                    <a:pt x="1654" y="40855"/>
                    <a:pt x="3122" y="36152"/>
                    <a:pt x="4623" y="31415"/>
                  </a:cubicBezTo>
                  <a:cubicBezTo>
                    <a:pt x="5757" y="28012"/>
                    <a:pt x="6892" y="24610"/>
                    <a:pt x="8092" y="21208"/>
                  </a:cubicBezTo>
                  <a:cubicBezTo>
                    <a:pt x="8960" y="18706"/>
                    <a:pt x="9860" y="16171"/>
                    <a:pt x="10694" y="13636"/>
                  </a:cubicBezTo>
                  <a:cubicBezTo>
                    <a:pt x="11361" y="11567"/>
                    <a:pt x="12029" y="9466"/>
                    <a:pt x="12562" y="7331"/>
                  </a:cubicBezTo>
                  <a:cubicBezTo>
                    <a:pt x="13096" y="5230"/>
                    <a:pt x="13530" y="3095"/>
                    <a:pt x="13830" y="960"/>
                  </a:cubicBezTo>
                  <a:cubicBezTo>
                    <a:pt x="13863" y="693"/>
                    <a:pt x="13897" y="426"/>
                    <a:pt x="13930" y="126"/>
                  </a:cubicBezTo>
                  <a:cubicBezTo>
                    <a:pt x="13930" y="42"/>
                    <a:pt x="13872" y="1"/>
                    <a:pt x="138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67"/>
            <p:cNvSpPr/>
            <p:nvPr/>
          </p:nvSpPr>
          <p:spPr>
            <a:xfrm>
              <a:off x="2087336" y="4367564"/>
              <a:ext cx="214275" cy="145702"/>
            </a:xfrm>
            <a:custGeom>
              <a:avLst/>
              <a:gdLst/>
              <a:ahLst/>
              <a:cxnLst/>
              <a:rect l="l" t="t" r="r" b="b"/>
              <a:pathLst>
                <a:path w="8340" h="5671" extrusionOk="0">
                  <a:moveTo>
                    <a:pt x="834" y="0"/>
                  </a:moveTo>
                  <a:lnTo>
                    <a:pt x="0" y="2635"/>
                  </a:lnTo>
                  <a:lnTo>
                    <a:pt x="7172" y="5671"/>
                  </a:lnTo>
                  <a:lnTo>
                    <a:pt x="8340" y="3536"/>
                  </a:lnTo>
                  <a:lnTo>
                    <a:pt x="83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67"/>
            <p:cNvSpPr/>
            <p:nvPr/>
          </p:nvSpPr>
          <p:spPr>
            <a:xfrm>
              <a:off x="3024945" y="4333264"/>
              <a:ext cx="137147" cy="279791"/>
            </a:xfrm>
            <a:custGeom>
              <a:avLst/>
              <a:gdLst/>
              <a:ahLst/>
              <a:cxnLst/>
              <a:rect l="l" t="t" r="r" b="b"/>
              <a:pathLst>
                <a:path w="5338" h="10890" extrusionOk="0">
                  <a:moveTo>
                    <a:pt x="0" y="1"/>
                  </a:moveTo>
                  <a:lnTo>
                    <a:pt x="601" y="9341"/>
                  </a:lnTo>
                  <a:cubicBezTo>
                    <a:pt x="1695" y="10249"/>
                    <a:pt x="2636" y="10889"/>
                    <a:pt x="3566" y="10889"/>
                  </a:cubicBezTo>
                  <a:cubicBezTo>
                    <a:pt x="4138" y="10889"/>
                    <a:pt x="4706" y="10647"/>
                    <a:pt x="5304" y="10075"/>
                  </a:cubicBezTo>
                  <a:lnTo>
                    <a:pt x="5337" y="1602"/>
                  </a:lnTo>
                  <a:lnTo>
                    <a:pt x="0" y="1"/>
                  </a:lnTo>
                  <a:close/>
                </a:path>
              </a:pathLst>
            </a:custGeom>
            <a:solidFill>
              <a:srgbClr val="B554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67"/>
            <p:cNvSpPr/>
            <p:nvPr/>
          </p:nvSpPr>
          <p:spPr>
            <a:xfrm>
              <a:off x="3008655" y="4562880"/>
              <a:ext cx="375393" cy="185217"/>
            </a:xfrm>
            <a:custGeom>
              <a:avLst/>
              <a:gdLst/>
              <a:ahLst/>
              <a:cxnLst/>
              <a:rect l="l" t="t" r="r" b="b"/>
              <a:pathLst>
                <a:path w="14611" h="7209" extrusionOk="0">
                  <a:moveTo>
                    <a:pt x="533" y="0"/>
                  </a:moveTo>
                  <a:cubicBezTo>
                    <a:pt x="384" y="0"/>
                    <a:pt x="277" y="98"/>
                    <a:pt x="267" y="371"/>
                  </a:cubicBezTo>
                  <a:cubicBezTo>
                    <a:pt x="234" y="771"/>
                    <a:pt x="200" y="1905"/>
                    <a:pt x="167" y="3173"/>
                  </a:cubicBezTo>
                  <a:cubicBezTo>
                    <a:pt x="67" y="5074"/>
                    <a:pt x="0" y="7209"/>
                    <a:pt x="0" y="7209"/>
                  </a:cubicBezTo>
                  <a:lnTo>
                    <a:pt x="14611" y="7209"/>
                  </a:lnTo>
                  <a:cubicBezTo>
                    <a:pt x="14577" y="6942"/>
                    <a:pt x="14577" y="6675"/>
                    <a:pt x="14511" y="6408"/>
                  </a:cubicBezTo>
                  <a:cubicBezTo>
                    <a:pt x="14244" y="4474"/>
                    <a:pt x="13377" y="3873"/>
                    <a:pt x="12342" y="3806"/>
                  </a:cubicBezTo>
                  <a:cubicBezTo>
                    <a:pt x="11142" y="3706"/>
                    <a:pt x="6905" y="2139"/>
                    <a:pt x="6905" y="2139"/>
                  </a:cubicBezTo>
                  <a:cubicBezTo>
                    <a:pt x="6905" y="2139"/>
                    <a:pt x="7105" y="571"/>
                    <a:pt x="5738" y="170"/>
                  </a:cubicBezTo>
                  <a:cubicBezTo>
                    <a:pt x="5571" y="120"/>
                    <a:pt x="5396" y="95"/>
                    <a:pt x="5221" y="95"/>
                  </a:cubicBezTo>
                  <a:cubicBezTo>
                    <a:pt x="5046" y="95"/>
                    <a:pt x="4870" y="120"/>
                    <a:pt x="4704" y="170"/>
                  </a:cubicBezTo>
                  <a:cubicBezTo>
                    <a:pt x="4270" y="237"/>
                    <a:pt x="3903" y="504"/>
                    <a:pt x="3703" y="938"/>
                  </a:cubicBezTo>
                  <a:lnTo>
                    <a:pt x="1568" y="637"/>
                  </a:lnTo>
                  <a:cubicBezTo>
                    <a:pt x="1568" y="637"/>
                    <a:pt x="914" y="0"/>
                    <a:pt x="5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67"/>
            <p:cNvSpPr/>
            <p:nvPr/>
          </p:nvSpPr>
          <p:spPr>
            <a:xfrm>
              <a:off x="3007782" y="4721508"/>
              <a:ext cx="373697" cy="11176"/>
            </a:xfrm>
            <a:custGeom>
              <a:avLst/>
              <a:gdLst/>
              <a:ahLst/>
              <a:cxnLst/>
              <a:rect l="l" t="t" r="r" b="b"/>
              <a:pathLst>
                <a:path w="14545" h="435" extrusionOk="0">
                  <a:moveTo>
                    <a:pt x="14378" y="1"/>
                  </a:moveTo>
                  <a:cubicBezTo>
                    <a:pt x="9641" y="67"/>
                    <a:pt x="4938" y="67"/>
                    <a:pt x="201" y="134"/>
                  </a:cubicBezTo>
                  <a:cubicBezTo>
                    <a:pt x="1" y="168"/>
                    <a:pt x="1" y="434"/>
                    <a:pt x="201" y="434"/>
                  </a:cubicBezTo>
                  <a:cubicBezTo>
                    <a:pt x="4938" y="368"/>
                    <a:pt x="9641" y="401"/>
                    <a:pt x="14378" y="301"/>
                  </a:cubicBezTo>
                  <a:cubicBezTo>
                    <a:pt x="14545" y="268"/>
                    <a:pt x="14545" y="34"/>
                    <a:pt x="1437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67"/>
            <p:cNvSpPr/>
            <p:nvPr/>
          </p:nvSpPr>
          <p:spPr>
            <a:xfrm>
              <a:off x="3177329" y="4623824"/>
              <a:ext cx="45604" cy="33349"/>
            </a:xfrm>
            <a:custGeom>
              <a:avLst/>
              <a:gdLst/>
              <a:ahLst/>
              <a:cxnLst/>
              <a:rect l="l" t="t" r="r" b="b"/>
              <a:pathLst>
                <a:path w="1775" h="1298" extrusionOk="0">
                  <a:moveTo>
                    <a:pt x="1608" y="0"/>
                  </a:moveTo>
                  <a:cubicBezTo>
                    <a:pt x="874" y="0"/>
                    <a:pt x="240" y="467"/>
                    <a:pt x="40" y="1134"/>
                  </a:cubicBezTo>
                  <a:cubicBezTo>
                    <a:pt x="0" y="1234"/>
                    <a:pt x="67" y="1298"/>
                    <a:pt x="142" y="1298"/>
                  </a:cubicBezTo>
                  <a:cubicBezTo>
                    <a:pt x="192" y="1298"/>
                    <a:pt x="247" y="1268"/>
                    <a:pt x="274" y="1201"/>
                  </a:cubicBezTo>
                  <a:cubicBezTo>
                    <a:pt x="434" y="656"/>
                    <a:pt x="933" y="265"/>
                    <a:pt x="1534" y="265"/>
                  </a:cubicBezTo>
                  <a:cubicBezTo>
                    <a:pt x="1559" y="265"/>
                    <a:pt x="1583" y="266"/>
                    <a:pt x="1608" y="267"/>
                  </a:cubicBezTo>
                  <a:cubicBezTo>
                    <a:pt x="1775" y="267"/>
                    <a:pt x="1775" y="0"/>
                    <a:pt x="160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67"/>
            <p:cNvSpPr/>
            <p:nvPr/>
          </p:nvSpPr>
          <p:spPr>
            <a:xfrm>
              <a:off x="3200966" y="4632328"/>
              <a:ext cx="45116" cy="32809"/>
            </a:xfrm>
            <a:custGeom>
              <a:avLst/>
              <a:gdLst/>
              <a:ahLst/>
              <a:cxnLst/>
              <a:rect l="l" t="t" r="r" b="b"/>
              <a:pathLst>
                <a:path w="1756" h="1277" extrusionOk="0">
                  <a:moveTo>
                    <a:pt x="1548" y="1"/>
                  </a:moveTo>
                  <a:cubicBezTo>
                    <a:pt x="846" y="1"/>
                    <a:pt x="246" y="460"/>
                    <a:pt x="21" y="1137"/>
                  </a:cubicBezTo>
                  <a:cubicBezTo>
                    <a:pt x="0" y="1219"/>
                    <a:pt x="81" y="1276"/>
                    <a:pt x="162" y="1276"/>
                  </a:cubicBezTo>
                  <a:cubicBezTo>
                    <a:pt x="212" y="1276"/>
                    <a:pt x="262" y="1254"/>
                    <a:pt x="288" y="1203"/>
                  </a:cubicBezTo>
                  <a:cubicBezTo>
                    <a:pt x="454" y="603"/>
                    <a:pt x="988" y="236"/>
                    <a:pt x="1622" y="236"/>
                  </a:cubicBezTo>
                  <a:cubicBezTo>
                    <a:pt x="1755" y="236"/>
                    <a:pt x="1755" y="3"/>
                    <a:pt x="1622" y="3"/>
                  </a:cubicBezTo>
                  <a:cubicBezTo>
                    <a:pt x="1597" y="1"/>
                    <a:pt x="1573" y="1"/>
                    <a:pt x="154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67"/>
            <p:cNvSpPr/>
            <p:nvPr/>
          </p:nvSpPr>
          <p:spPr>
            <a:xfrm>
              <a:off x="3226993" y="4639188"/>
              <a:ext cx="45656" cy="32809"/>
            </a:xfrm>
            <a:custGeom>
              <a:avLst/>
              <a:gdLst/>
              <a:ahLst/>
              <a:cxnLst/>
              <a:rect l="l" t="t" r="r" b="b"/>
              <a:pathLst>
                <a:path w="1777" h="1277" extrusionOk="0">
                  <a:moveTo>
                    <a:pt x="1539" y="1"/>
                  </a:moveTo>
                  <a:cubicBezTo>
                    <a:pt x="865" y="1"/>
                    <a:pt x="235" y="460"/>
                    <a:pt x="42" y="1137"/>
                  </a:cubicBezTo>
                  <a:cubicBezTo>
                    <a:pt x="1" y="1219"/>
                    <a:pt x="87" y="1276"/>
                    <a:pt x="166" y="1276"/>
                  </a:cubicBezTo>
                  <a:cubicBezTo>
                    <a:pt x="216" y="1276"/>
                    <a:pt x="263" y="1254"/>
                    <a:pt x="275" y="1203"/>
                  </a:cubicBezTo>
                  <a:cubicBezTo>
                    <a:pt x="475" y="603"/>
                    <a:pt x="1009" y="236"/>
                    <a:pt x="1610" y="236"/>
                  </a:cubicBezTo>
                  <a:cubicBezTo>
                    <a:pt x="1776" y="236"/>
                    <a:pt x="1776" y="2"/>
                    <a:pt x="1610" y="2"/>
                  </a:cubicBezTo>
                  <a:cubicBezTo>
                    <a:pt x="1586" y="1"/>
                    <a:pt x="1562" y="1"/>
                    <a:pt x="153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1" name="Google Shape;1981;p67"/>
            <p:cNvSpPr/>
            <p:nvPr/>
          </p:nvSpPr>
          <p:spPr>
            <a:xfrm>
              <a:off x="2733536" y="2368070"/>
              <a:ext cx="628233" cy="2130602"/>
            </a:xfrm>
            <a:custGeom>
              <a:avLst/>
              <a:gdLst/>
              <a:ahLst/>
              <a:cxnLst/>
              <a:rect l="l" t="t" r="r" b="b"/>
              <a:pathLst>
                <a:path w="24452" h="82927" extrusionOk="0">
                  <a:moveTo>
                    <a:pt x="16412" y="1"/>
                  </a:moveTo>
                  <a:lnTo>
                    <a:pt x="1" y="1102"/>
                  </a:lnTo>
                  <a:lnTo>
                    <a:pt x="9608" y="43299"/>
                  </a:lnTo>
                  <a:cubicBezTo>
                    <a:pt x="8840" y="57208"/>
                    <a:pt x="9774" y="75288"/>
                    <a:pt x="10475" y="82927"/>
                  </a:cubicBezTo>
                  <a:lnTo>
                    <a:pt x="17847" y="82927"/>
                  </a:lnTo>
                  <a:cubicBezTo>
                    <a:pt x="17847" y="82927"/>
                    <a:pt x="24451" y="50670"/>
                    <a:pt x="23251" y="41230"/>
                  </a:cubicBezTo>
                  <a:cubicBezTo>
                    <a:pt x="22050" y="31790"/>
                    <a:pt x="16412" y="1"/>
                    <a:pt x="1641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67"/>
            <p:cNvSpPr/>
            <p:nvPr/>
          </p:nvSpPr>
          <p:spPr>
            <a:xfrm>
              <a:off x="3189147" y="3542772"/>
              <a:ext cx="142105" cy="20914"/>
            </a:xfrm>
            <a:custGeom>
              <a:avLst/>
              <a:gdLst/>
              <a:ahLst/>
              <a:cxnLst/>
              <a:rect l="l" t="t" r="r" b="b"/>
              <a:pathLst>
                <a:path w="5531" h="814" extrusionOk="0">
                  <a:moveTo>
                    <a:pt x="5301" y="1"/>
                  </a:moveTo>
                  <a:cubicBezTo>
                    <a:pt x="5284" y="1"/>
                    <a:pt x="5267" y="4"/>
                    <a:pt x="5251" y="13"/>
                  </a:cubicBezTo>
                  <a:cubicBezTo>
                    <a:pt x="4458" y="384"/>
                    <a:pt x="3596" y="567"/>
                    <a:pt x="2732" y="567"/>
                  </a:cubicBezTo>
                  <a:cubicBezTo>
                    <a:pt x="1887" y="567"/>
                    <a:pt x="1038" y="392"/>
                    <a:pt x="247" y="46"/>
                  </a:cubicBezTo>
                  <a:cubicBezTo>
                    <a:pt x="231" y="38"/>
                    <a:pt x="214" y="34"/>
                    <a:pt x="199" y="34"/>
                  </a:cubicBezTo>
                  <a:cubicBezTo>
                    <a:pt x="86" y="34"/>
                    <a:pt x="1" y="221"/>
                    <a:pt x="147" y="279"/>
                  </a:cubicBezTo>
                  <a:cubicBezTo>
                    <a:pt x="962" y="638"/>
                    <a:pt x="1833" y="813"/>
                    <a:pt x="2705" y="813"/>
                  </a:cubicBezTo>
                  <a:cubicBezTo>
                    <a:pt x="3617" y="813"/>
                    <a:pt x="4531" y="621"/>
                    <a:pt x="5384" y="246"/>
                  </a:cubicBezTo>
                  <a:cubicBezTo>
                    <a:pt x="5530" y="188"/>
                    <a:pt x="5420" y="1"/>
                    <a:pt x="530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67"/>
            <p:cNvSpPr/>
            <p:nvPr/>
          </p:nvSpPr>
          <p:spPr>
            <a:xfrm>
              <a:off x="3024945" y="3351309"/>
              <a:ext cx="11151" cy="1086330"/>
            </a:xfrm>
            <a:custGeom>
              <a:avLst/>
              <a:gdLst/>
              <a:ahLst/>
              <a:cxnLst/>
              <a:rect l="l" t="t" r="r" b="b"/>
              <a:pathLst>
                <a:path w="434" h="42282" extrusionOk="0">
                  <a:moveTo>
                    <a:pt x="300" y="1"/>
                  </a:moveTo>
                  <a:cubicBezTo>
                    <a:pt x="234" y="1"/>
                    <a:pt x="167" y="43"/>
                    <a:pt x="167" y="126"/>
                  </a:cubicBezTo>
                  <a:cubicBezTo>
                    <a:pt x="33" y="11067"/>
                    <a:pt x="0" y="22042"/>
                    <a:pt x="67" y="32983"/>
                  </a:cubicBezTo>
                  <a:cubicBezTo>
                    <a:pt x="100" y="36052"/>
                    <a:pt x="100" y="39121"/>
                    <a:pt x="134" y="42156"/>
                  </a:cubicBezTo>
                  <a:cubicBezTo>
                    <a:pt x="134" y="42239"/>
                    <a:pt x="200" y="42281"/>
                    <a:pt x="267" y="42281"/>
                  </a:cubicBezTo>
                  <a:cubicBezTo>
                    <a:pt x="334" y="42281"/>
                    <a:pt x="400" y="42239"/>
                    <a:pt x="400" y="42156"/>
                  </a:cubicBezTo>
                  <a:cubicBezTo>
                    <a:pt x="267" y="31215"/>
                    <a:pt x="267" y="20240"/>
                    <a:pt x="334" y="9299"/>
                  </a:cubicBezTo>
                  <a:cubicBezTo>
                    <a:pt x="367" y="6230"/>
                    <a:pt x="400" y="3195"/>
                    <a:pt x="434" y="126"/>
                  </a:cubicBezTo>
                  <a:cubicBezTo>
                    <a:pt x="434" y="43"/>
                    <a:pt x="367" y="1"/>
                    <a:pt x="3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67"/>
            <p:cNvSpPr/>
            <p:nvPr/>
          </p:nvSpPr>
          <p:spPr>
            <a:xfrm>
              <a:off x="2987227" y="4436986"/>
              <a:ext cx="226274" cy="81445"/>
            </a:xfrm>
            <a:custGeom>
              <a:avLst/>
              <a:gdLst/>
              <a:ahLst/>
              <a:cxnLst/>
              <a:rect l="l" t="t" r="r" b="b"/>
              <a:pathLst>
                <a:path w="8807" h="3170" extrusionOk="0">
                  <a:moveTo>
                    <a:pt x="0" y="0"/>
                  </a:moveTo>
                  <a:lnTo>
                    <a:pt x="234" y="2735"/>
                  </a:lnTo>
                  <a:lnTo>
                    <a:pt x="8406" y="3169"/>
                  </a:lnTo>
                  <a:lnTo>
                    <a:pt x="8807" y="134"/>
                  </a:ln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67"/>
            <p:cNvSpPr/>
            <p:nvPr/>
          </p:nvSpPr>
          <p:spPr>
            <a:xfrm>
              <a:off x="2188463" y="1311941"/>
              <a:ext cx="1015496" cy="1232187"/>
            </a:xfrm>
            <a:custGeom>
              <a:avLst/>
              <a:gdLst/>
              <a:ahLst/>
              <a:cxnLst/>
              <a:rect l="l" t="t" r="r" b="b"/>
              <a:pathLst>
                <a:path w="39525" h="47959" extrusionOk="0">
                  <a:moveTo>
                    <a:pt x="18672" y="1"/>
                  </a:moveTo>
                  <a:cubicBezTo>
                    <a:pt x="16970" y="1"/>
                    <a:pt x="13810" y="411"/>
                    <a:pt x="13810" y="411"/>
                  </a:cubicBezTo>
                  <a:lnTo>
                    <a:pt x="13143" y="911"/>
                  </a:lnTo>
                  <a:cubicBezTo>
                    <a:pt x="11175" y="2446"/>
                    <a:pt x="5238" y="6982"/>
                    <a:pt x="2269" y="9184"/>
                  </a:cubicBezTo>
                  <a:cubicBezTo>
                    <a:pt x="1" y="10852"/>
                    <a:pt x="4337" y="24528"/>
                    <a:pt x="6805" y="34702"/>
                  </a:cubicBezTo>
                  <a:lnTo>
                    <a:pt x="6138" y="46077"/>
                  </a:lnTo>
                  <a:cubicBezTo>
                    <a:pt x="6275" y="47407"/>
                    <a:pt x="9681" y="47958"/>
                    <a:pt x="14259" y="47958"/>
                  </a:cubicBezTo>
                  <a:cubicBezTo>
                    <a:pt x="24153" y="47958"/>
                    <a:pt x="39525" y="45381"/>
                    <a:pt x="39229" y="42508"/>
                  </a:cubicBezTo>
                  <a:lnTo>
                    <a:pt x="35026" y="26730"/>
                  </a:lnTo>
                  <a:cubicBezTo>
                    <a:pt x="33358" y="16322"/>
                    <a:pt x="32824" y="3547"/>
                    <a:pt x="30489" y="2980"/>
                  </a:cubicBezTo>
                  <a:cubicBezTo>
                    <a:pt x="26286" y="1979"/>
                    <a:pt x="23551" y="1945"/>
                    <a:pt x="20482" y="511"/>
                  </a:cubicBezTo>
                  <a:cubicBezTo>
                    <a:pt x="20215" y="378"/>
                    <a:pt x="19915" y="244"/>
                    <a:pt x="19648" y="111"/>
                  </a:cubicBezTo>
                  <a:cubicBezTo>
                    <a:pt x="19497" y="32"/>
                    <a:pt x="19139" y="1"/>
                    <a:pt x="186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67"/>
            <p:cNvSpPr/>
            <p:nvPr/>
          </p:nvSpPr>
          <p:spPr>
            <a:xfrm>
              <a:off x="2260454" y="1533747"/>
              <a:ext cx="127794" cy="63615"/>
            </a:xfrm>
            <a:custGeom>
              <a:avLst/>
              <a:gdLst/>
              <a:ahLst/>
              <a:cxnLst/>
              <a:rect l="l" t="t" r="r" b="b"/>
              <a:pathLst>
                <a:path w="4974" h="2476" extrusionOk="0">
                  <a:moveTo>
                    <a:pt x="145" y="316"/>
                  </a:moveTo>
                  <a:cubicBezTo>
                    <a:pt x="141" y="316"/>
                    <a:pt x="138" y="317"/>
                    <a:pt x="134" y="318"/>
                  </a:cubicBezTo>
                  <a:lnTo>
                    <a:pt x="167" y="318"/>
                  </a:lnTo>
                  <a:cubicBezTo>
                    <a:pt x="160" y="318"/>
                    <a:pt x="152" y="317"/>
                    <a:pt x="145" y="316"/>
                  </a:cubicBezTo>
                  <a:close/>
                  <a:moveTo>
                    <a:pt x="853" y="0"/>
                  </a:moveTo>
                  <a:cubicBezTo>
                    <a:pt x="625" y="0"/>
                    <a:pt x="396" y="17"/>
                    <a:pt x="167" y="51"/>
                  </a:cubicBezTo>
                  <a:cubicBezTo>
                    <a:pt x="8" y="51"/>
                    <a:pt x="1" y="293"/>
                    <a:pt x="145" y="316"/>
                  </a:cubicBezTo>
                  <a:lnTo>
                    <a:pt x="145" y="316"/>
                  </a:lnTo>
                  <a:cubicBezTo>
                    <a:pt x="389" y="279"/>
                    <a:pt x="633" y="260"/>
                    <a:pt x="876" y="260"/>
                  </a:cubicBezTo>
                  <a:cubicBezTo>
                    <a:pt x="1491" y="260"/>
                    <a:pt x="2097" y="379"/>
                    <a:pt x="2669" y="618"/>
                  </a:cubicBezTo>
                  <a:cubicBezTo>
                    <a:pt x="3470" y="1051"/>
                    <a:pt x="4170" y="1652"/>
                    <a:pt x="4671" y="2419"/>
                  </a:cubicBezTo>
                  <a:cubicBezTo>
                    <a:pt x="4701" y="2459"/>
                    <a:pt x="4743" y="2475"/>
                    <a:pt x="4784" y="2475"/>
                  </a:cubicBezTo>
                  <a:cubicBezTo>
                    <a:pt x="4881" y="2475"/>
                    <a:pt x="4974" y="2389"/>
                    <a:pt x="4904" y="2319"/>
                  </a:cubicBezTo>
                  <a:cubicBezTo>
                    <a:pt x="4370" y="1518"/>
                    <a:pt x="3670" y="851"/>
                    <a:pt x="2803" y="418"/>
                  </a:cubicBezTo>
                  <a:cubicBezTo>
                    <a:pt x="2180" y="144"/>
                    <a:pt x="1521" y="0"/>
                    <a:pt x="85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67"/>
            <p:cNvSpPr/>
            <p:nvPr/>
          </p:nvSpPr>
          <p:spPr>
            <a:xfrm>
              <a:off x="2714678" y="1325070"/>
              <a:ext cx="86584" cy="214275"/>
            </a:xfrm>
            <a:custGeom>
              <a:avLst/>
              <a:gdLst/>
              <a:ahLst/>
              <a:cxnLst/>
              <a:rect l="l" t="t" r="r" b="b"/>
              <a:pathLst>
                <a:path w="3370" h="8340" extrusionOk="0">
                  <a:moveTo>
                    <a:pt x="1" y="0"/>
                  </a:moveTo>
                  <a:lnTo>
                    <a:pt x="334" y="8339"/>
                  </a:lnTo>
                  <a:cubicBezTo>
                    <a:pt x="334" y="8339"/>
                    <a:pt x="1402" y="6071"/>
                    <a:pt x="2369" y="5404"/>
                  </a:cubicBezTo>
                  <a:cubicBezTo>
                    <a:pt x="3370" y="4737"/>
                    <a:pt x="2636" y="100"/>
                    <a:pt x="2636" y="100"/>
                  </a:cubicBezTo>
                  <a:lnTo>
                    <a:pt x="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67"/>
            <p:cNvSpPr/>
            <p:nvPr/>
          </p:nvSpPr>
          <p:spPr>
            <a:xfrm>
              <a:off x="2526144" y="1311941"/>
              <a:ext cx="202277" cy="371385"/>
            </a:xfrm>
            <a:custGeom>
              <a:avLst/>
              <a:gdLst/>
              <a:ahLst/>
              <a:cxnLst/>
              <a:rect l="l" t="t" r="r" b="b"/>
              <a:pathLst>
                <a:path w="7873" h="14455" extrusionOk="0">
                  <a:moveTo>
                    <a:pt x="5529" y="1"/>
                  </a:moveTo>
                  <a:cubicBezTo>
                    <a:pt x="3827" y="1"/>
                    <a:pt x="667" y="411"/>
                    <a:pt x="667" y="411"/>
                  </a:cubicBezTo>
                  <a:lnTo>
                    <a:pt x="0" y="911"/>
                  </a:lnTo>
                  <a:lnTo>
                    <a:pt x="7873" y="14454"/>
                  </a:lnTo>
                  <a:lnTo>
                    <a:pt x="7339" y="544"/>
                  </a:lnTo>
                  <a:cubicBezTo>
                    <a:pt x="7072" y="411"/>
                    <a:pt x="6772" y="278"/>
                    <a:pt x="6505" y="111"/>
                  </a:cubicBezTo>
                  <a:cubicBezTo>
                    <a:pt x="6354" y="32"/>
                    <a:pt x="5996" y="1"/>
                    <a:pt x="55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67"/>
            <p:cNvSpPr/>
            <p:nvPr/>
          </p:nvSpPr>
          <p:spPr>
            <a:xfrm>
              <a:off x="2486705" y="1349915"/>
              <a:ext cx="156878" cy="186862"/>
            </a:xfrm>
            <a:custGeom>
              <a:avLst/>
              <a:gdLst/>
              <a:ahLst/>
              <a:cxnLst/>
              <a:rect l="l" t="t" r="r" b="b"/>
              <a:pathLst>
                <a:path w="6106" h="7273" extrusionOk="0">
                  <a:moveTo>
                    <a:pt x="1969" y="0"/>
                  </a:moveTo>
                  <a:lnTo>
                    <a:pt x="1" y="668"/>
                  </a:lnTo>
                  <a:cubicBezTo>
                    <a:pt x="1" y="668"/>
                    <a:pt x="1235" y="5304"/>
                    <a:pt x="2336" y="5504"/>
                  </a:cubicBezTo>
                  <a:cubicBezTo>
                    <a:pt x="3403" y="5671"/>
                    <a:pt x="6105" y="7272"/>
                    <a:pt x="6105" y="7272"/>
                  </a:cubicBezTo>
                  <a:lnTo>
                    <a:pt x="196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67"/>
            <p:cNvSpPr/>
            <p:nvPr/>
          </p:nvSpPr>
          <p:spPr>
            <a:xfrm>
              <a:off x="2417283" y="836804"/>
              <a:ext cx="360723" cy="268024"/>
            </a:xfrm>
            <a:custGeom>
              <a:avLst/>
              <a:gdLst/>
              <a:ahLst/>
              <a:cxnLst/>
              <a:rect l="l" t="t" r="r" b="b"/>
              <a:pathLst>
                <a:path w="14040" h="10432" extrusionOk="0">
                  <a:moveTo>
                    <a:pt x="13000" y="1"/>
                  </a:moveTo>
                  <a:cubicBezTo>
                    <a:pt x="12703" y="1"/>
                    <a:pt x="12284" y="165"/>
                    <a:pt x="11743" y="558"/>
                  </a:cubicBezTo>
                  <a:cubicBezTo>
                    <a:pt x="10995" y="1090"/>
                    <a:pt x="10238" y="1264"/>
                    <a:pt x="9470" y="1264"/>
                  </a:cubicBezTo>
                  <a:cubicBezTo>
                    <a:pt x="8021" y="1264"/>
                    <a:pt x="6535" y="644"/>
                    <a:pt x="5006" y="644"/>
                  </a:cubicBezTo>
                  <a:cubicBezTo>
                    <a:pt x="4707" y="644"/>
                    <a:pt x="4406" y="668"/>
                    <a:pt x="4104" y="724"/>
                  </a:cubicBezTo>
                  <a:cubicBezTo>
                    <a:pt x="1435" y="1191"/>
                    <a:pt x="1869" y="4427"/>
                    <a:pt x="1869" y="4427"/>
                  </a:cubicBezTo>
                  <a:cubicBezTo>
                    <a:pt x="1869" y="4427"/>
                    <a:pt x="1541" y="4240"/>
                    <a:pt x="1176" y="4240"/>
                  </a:cubicBezTo>
                  <a:cubicBezTo>
                    <a:pt x="926" y="4240"/>
                    <a:pt x="658" y="4328"/>
                    <a:pt x="468" y="4627"/>
                  </a:cubicBezTo>
                  <a:cubicBezTo>
                    <a:pt x="1" y="5361"/>
                    <a:pt x="1602" y="6895"/>
                    <a:pt x="1602" y="6895"/>
                  </a:cubicBezTo>
                  <a:cubicBezTo>
                    <a:pt x="1602" y="6895"/>
                    <a:pt x="1241" y="6749"/>
                    <a:pt x="921" y="6749"/>
                  </a:cubicBezTo>
                  <a:cubicBezTo>
                    <a:pt x="610" y="6749"/>
                    <a:pt x="336" y="6887"/>
                    <a:pt x="468" y="7429"/>
                  </a:cubicBezTo>
                  <a:cubicBezTo>
                    <a:pt x="768" y="8497"/>
                    <a:pt x="2603" y="10431"/>
                    <a:pt x="2603" y="10431"/>
                  </a:cubicBezTo>
                  <a:lnTo>
                    <a:pt x="10275" y="6895"/>
                  </a:lnTo>
                  <a:cubicBezTo>
                    <a:pt x="10275" y="6895"/>
                    <a:pt x="10692" y="7005"/>
                    <a:pt x="11226" y="7005"/>
                  </a:cubicBezTo>
                  <a:cubicBezTo>
                    <a:pt x="12075" y="7005"/>
                    <a:pt x="13219" y="6728"/>
                    <a:pt x="13444" y="5294"/>
                  </a:cubicBezTo>
                  <a:cubicBezTo>
                    <a:pt x="13737" y="3405"/>
                    <a:pt x="12395" y="3214"/>
                    <a:pt x="11840" y="3214"/>
                  </a:cubicBezTo>
                  <a:cubicBezTo>
                    <a:pt x="11699" y="3214"/>
                    <a:pt x="11609" y="3226"/>
                    <a:pt x="11609" y="3226"/>
                  </a:cubicBezTo>
                  <a:cubicBezTo>
                    <a:pt x="13581" y="2007"/>
                    <a:pt x="14039" y="1"/>
                    <a:pt x="1300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67"/>
            <p:cNvSpPr/>
            <p:nvPr/>
          </p:nvSpPr>
          <p:spPr>
            <a:xfrm>
              <a:off x="2428177" y="911621"/>
              <a:ext cx="46812" cy="47788"/>
            </a:xfrm>
            <a:custGeom>
              <a:avLst/>
              <a:gdLst/>
              <a:ahLst/>
              <a:cxnLst/>
              <a:rect l="l" t="t" r="r" b="b"/>
              <a:pathLst>
                <a:path w="1822" h="1860" extrusionOk="0">
                  <a:moveTo>
                    <a:pt x="190" y="1"/>
                  </a:moveTo>
                  <a:cubicBezTo>
                    <a:pt x="79" y="1"/>
                    <a:pt x="0" y="161"/>
                    <a:pt x="144" y="247"/>
                  </a:cubicBezTo>
                  <a:cubicBezTo>
                    <a:pt x="544" y="414"/>
                    <a:pt x="911" y="748"/>
                    <a:pt x="1145" y="1115"/>
                  </a:cubicBezTo>
                  <a:cubicBezTo>
                    <a:pt x="1245" y="1382"/>
                    <a:pt x="1412" y="1582"/>
                    <a:pt x="1545" y="1815"/>
                  </a:cubicBezTo>
                  <a:cubicBezTo>
                    <a:pt x="1569" y="1847"/>
                    <a:pt x="1598" y="1860"/>
                    <a:pt x="1627" y="1860"/>
                  </a:cubicBezTo>
                  <a:cubicBezTo>
                    <a:pt x="1723" y="1860"/>
                    <a:pt x="1822" y="1725"/>
                    <a:pt x="1745" y="1648"/>
                  </a:cubicBezTo>
                  <a:lnTo>
                    <a:pt x="1745" y="1648"/>
                  </a:lnTo>
                  <a:lnTo>
                    <a:pt x="1745" y="1682"/>
                  </a:lnTo>
                  <a:cubicBezTo>
                    <a:pt x="1545" y="1415"/>
                    <a:pt x="1378" y="1148"/>
                    <a:pt x="1245" y="848"/>
                  </a:cubicBezTo>
                  <a:cubicBezTo>
                    <a:pt x="978" y="481"/>
                    <a:pt x="644" y="214"/>
                    <a:pt x="244" y="14"/>
                  </a:cubicBezTo>
                  <a:cubicBezTo>
                    <a:pt x="226" y="5"/>
                    <a:pt x="207" y="1"/>
                    <a:pt x="1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67"/>
            <p:cNvSpPr/>
            <p:nvPr/>
          </p:nvSpPr>
          <p:spPr>
            <a:xfrm>
              <a:off x="2538990" y="1148509"/>
              <a:ext cx="160296" cy="241741"/>
            </a:xfrm>
            <a:custGeom>
              <a:avLst/>
              <a:gdLst/>
              <a:ahLst/>
              <a:cxnLst/>
              <a:rect l="l" t="t" r="r" b="b"/>
              <a:pathLst>
                <a:path w="6239" h="9409" extrusionOk="0">
                  <a:moveTo>
                    <a:pt x="1" y="1"/>
                  </a:moveTo>
                  <a:lnTo>
                    <a:pt x="167" y="8407"/>
                  </a:lnTo>
                  <a:cubicBezTo>
                    <a:pt x="167" y="8407"/>
                    <a:pt x="2004" y="9408"/>
                    <a:pt x="3680" y="9408"/>
                  </a:cubicBezTo>
                  <a:cubicBezTo>
                    <a:pt x="4808" y="9408"/>
                    <a:pt x="5863" y="8955"/>
                    <a:pt x="6238" y="7439"/>
                  </a:cubicBezTo>
                  <a:lnTo>
                    <a:pt x="5671" y="5104"/>
                  </a:lnTo>
                  <a:lnTo>
                    <a:pt x="5038" y="1835"/>
                  </a:lnTo>
                  <a:lnTo>
                    <a:pt x="4937" y="1368"/>
                  </a:lnTo>
                  <a:lnTo>
                    <a:pt x="1" y="1"/>
                  </a:lnTo>
                  <a:close/>
                </a:path>
              </a:pathLst>
            </a:custGeom>
            <a:solidFill>
              <a:srgbClr val="B554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67"/>
            <p:cNvSpPr/>
            <p:nvPr/>
          </p:nvSpPr>
          <p:spPr>
            <a:xfrm>
              <a:off x="2561266" y="1193934"/>
              <a:ext cx="123452" cy="85762"/>
            </a:xfrm>
            <a:custGeom>
              <a:avLst/>
              <a:gdLst/>
              <a:ahLst/>
              <a:cxnLst/>
              <a:rect l="l" t="t" r="r" b="b"/>
              <a:pathLst>
                <a:path w="4805" h="3338" extrusionOk="0">
                  <a:moveTo>
                    <a:pt x="1" y="0"/>
                  </a:moveTo>
                  <a:lnTo>
                    <a:pt x="1" y="0"/>
                  </a:lnTo>
                  <a:cubicBezTo>
                    <a:pt x="1" y="1"/>
                    <a:pt x="1800" y="3337"/>
                    <a:pt x="4718" y="3337"/>
                  </a:cubicBezTo>
                  <a:cubicBezTo>
                    <a:pt x="4747" y="3337"/>
                    <a:pt x="4775" y="3337"/>
                    <a:pt x="4804" y="3336"/>
                  </a:cubicBezTo>
                  <a:lnTo>
                    <a:pt x="4171" y="101"/>
                  </a:lnTo>
                  <a:lnTo>
                    <a:pt x="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67"/>
            <p:cNvSpPr/>
            <p:nvPr/>
          </p:nvSpPr>
          <p:spPr>
            <a:xfrm>
              <a:off x="2682125" y="1041164"/>
              <a:ext cx="79313" cy="81137"/>
            </a:xfrm>
            <a:custGeom>
              <a:avLst/>
              <a:gdLst/>
              <a:ahLst/>
              <a:cxnLst/>
              <a:rect l="l" t="t" r="r" b="b"/>
              <a:pathLst>
                <a:path w="3087" h="3158" extrusionOk="0">
                  <a:moveTo>
                    <a:pt x="1482" y="0"/>
                  </a:moveTo>
                  <a:cubicBezTo>
                    <a:pt x="685" y="0"/>
                    <a:pt x="0" y="1090"/>
                    <a:pt x="0" y="1143"/>
                  </a:cubicBezTo>
                  <a:lnTo>
                    <a:pt x="234" y="3111"/>
                  </a:lnTo>
                  <a:cubicBezTo>
                    <a:pt x="417" y="3143"/>
                    <a:pt x="590" y="3158"/>
                    <a:pt x="752" y="3158"/>
                  </a:cubicBezTo>
                  <a:cubicBezTo>
                    <a:pt x="2626" y="3158"/>
                    <a:pt x="3087" y="1166"/>
                    <a:pt x="2135" y="276"/>
                  </a:cubicBezTo>
                  <a:cubicBezTo>
                    <a:pt x="1917" y="78"/>
                    <a:pt x="1695" y="0"/>
                    <a:pt x="1482" y="0"/>
                  </a:cubicBezTo>
                  <a:close/>
                </a:path>
              </a:pathLst>
            </a:custGeom>
            <a:solidFill>
              <a:srgbClr val="6831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67"/>
            <p:cNvSpPr/>
            <p:nvPr/>
          </p:nvSpPr>
          <p:spPr>
            <a:xfrm>
              <a:off x="2468541" y="884541"/>
              <a:ext cx="268461" cy="345590"/>
            </a:xfrm>
            <a:custGeom>
              <a:avLst/>
              <a:gdLst/>
              <a:ahLst/>
              <a:cxnLst/>
              <a:rect l="l" t="t" r="r" b="b"/>
              <a:pathLst>
                <a:path w="10449" h="13451" extrusionOk="0">
                  <a:moveTo>
                    <a:pt x="5201" y="0"/>
                  </a:moveTo>
                  <a:cubicBezTo>
                    <a:pt x="2297" y="0"/>
                    <a:pt x="1" y="2561"/>
                    <a:pt x="408" y="5504"/>
                  </a:cubicBezTo>
                  <a:lnTo>
                    <a:pt x="474" y="6138"/>
                  </a:lnTo>
                  <a:cubicBezTo>
                    <a:pt x="474" y="6138"/>
                    <a:pt x="1041" y="9074"/>
                    <a:pt x="2109" y="10842"/>
                  </a:cubicBezTo>
                  <a:cubicBezTo>
                    <a:pt x="2906" y="12185"/>
                    <a:pt x="4899" y="13450"/>
                    <a:pt x="6710" y="13450"/>
                  </a:cubicBezTo>
                  <a:cubicBezTo>
                    <a:pt x="7553" y="13450"/>
                    <a:pt x="8356" y="13177"/>
                    <a:pt x="8980" y="12509"/>
                  </a:cubicBezTo>
                  <a:cubicBezTo>
                    <a:pt x="10448" y="10942"/>
                    <a:pt x="10181" y="5071"/>
                    <a:pt x="10181" y="5071"/>
                  </a:cubicBezTo>
                  <a:lnTo>
                    <a:pt x="10048" y="4204"/>
                  </a:lnTo>
                  <a:cubicBezTo>
                    <a:pt x="9748" y="2002"/>
                    <a:pt x="8046" y="301"/>
                    <a:pt x="5878" y="34"/>
                  </a:cubicBezTo>
                  <a:lnTo>
                    <a:pt x="5778" y="34"/>
                  </a:lnTo>
                  <a:cubicBezTo>
                    <a:pt x="5584" y="11"/>
                    <a:pt x="5391" y="0"/>
                    <a:pt x="5201" y="0"/>
                  </a:cubicBezTo>
                  <a:close/>
                </a:path>
              </a:pathLst>
            </a:custGeom>
            <a:solidFill>
              <a:srgbClr val="B554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67"/>
            <p:cNvSpPr/>
            <p:nvPr/>
          </p:nvSpPr>
          <p:spPr>
            <a:xfrm>
              <a:off x="2649547" y="1057890"/>
              <a:ext cx="36766" cy="67314"/>
            </a:xfrm>
            <a:custGeom>
              <a:avLst/>
              <a:gdLst/>
              <a:ahLst/>
              <a:cxnLst/>
              <a:rect l="l" t="t" r="r" b="b"/>
              <a:pathLst>
                <a:path w="1431" h="2620" extrusionOk="0">
                  <a:moveTo>
                    <a:pt x="132" y="0"/>
                  </a:moveTo>
                  <a:cubicBezTo>
                    <a:pt x="74" y="0"/>
                    <a:pt x="1" y="44"/>
                    <a:pt x="1" y="125"/>
                  </a:cubicBezTo>
                  <a:cubicBezTo>
                    <a:pt x="67" y="459"/>
                    <a:pt x="201" y="792"/>
                    <a:pt x="468" y="1059"/>
                  </a:cubicBezTo>
                  <a:cubicBezTo>
                    <a:pt x="568" y="1193"/>
                    <a:pt x="701" y="1293"/>
                    <a:pt x="835" y="1393"/>
                  </a:cubicBezTo>
                  <a:cubicBezTo>
                    <a:pt x="1001" y="1493"/>
                    <a:pt x="1202" y="1693"/>
                    <a:pt x="1202" y="1926"/>
                  </a:cubicBezTo>
                  <a:cubicBezTo>
                    <a:pt x="1172" y="2221"/>
                    <a:pt x="934" y="2438"/>
                    <a:pt x="671" y="2438"/>
                  </a:cubicBezTo>
                  <a:cubicBezTo>
                    <a:pt x="637" y="2438"/>
                    <a:pt x="602" y="2434"/>
                    <a:pt x="568" y="2427"/>
                  </a:cubicBezTo>
                  <a:cubicBezTo>
                    <a:pt x="557" y="2424"/>
                    <a:pt x="548" y="2423"/>
                    <a:pt x="539" y="2423"/>
                  </a:cubicBezTo>
                  <a:cubicBezTo>
                    <a:pt x="430" y="2423"/>
                    <a:pt x="409" y="2594"/>
                    <a:pt x="501" y="2594"/>
                  </a:cubicBezTo>
                  <a:cubicBezTo>
                    <a:pt x="567" y="2611"/>
                    <a:pt x="632" y="2619"/>
                    <a:pt x="695" y="2619"/>
                  </a:cubicBezTo>
                  <a:cubicBezTo>
                    <a:pt x="1108" y="2619"/>
                    <a:pt x="1431" y="2261"/>
                    <a:pt x="1402" y="1826"/>
                  </a:cubicBezTo>
                  <a:cubicBezTo>
                    <a:pt x="1335" y="1626"/>
                    <a:pt x="1202" y="1426"/>
                    <a:pt x="1035" y="1293"/>
                  </a:cubicBezTo>
                  <a:cubicBezTo>
                    <a:pt x="601" y="1026"/>
                    <a:pt x="301" y="592"/>
                    <a:pt x="201" y="58"/>
                  </a:cubicBezTo>
                  <a:cubicBezTo>
                    <a:pt x="201" y="19"/>
                    <a:pt x="170" y="0"/>
                    <a:pt x="13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67"/>
            <p:cNvSpPr/>
            <p:nvPr/>
          </p:nvSpPr>
          <p:spPr>
            <a:xfrm>
              <a:off x="2610982" y="1069658"/>
              <a:ext cx="16109" cy="14105"/>
            </a:xfrm>
            <a:custGeom>
              <a:avLst/>
              <a:gdLst/>
              <a:ahLst/>
              <a:cxnLst/>
              <a:rect l="l" t="t" r="r" b="b"/>
              <a:pathLst>
                <a:path w="627" h="549" extrusionOk="0">
                  <a:moveTo>
                    <a:pt x="301" y="1"/>
                  </a:moveTo>
                  <a:cubicBezTo>
                    <a:pt x="67" y="34"/>
                    <a:pt x="1" y="334"/>
                    <a:pt x="167" y="501"/>
                  </a:cubicBezTo>
                  <a:cubicBezTo>
                    <a:pt x="217" y="534"/>
                    <a:pt x="270" y="548"/>
                    <a:pt x="322" y="548"/>
                  </a:cubicBezTo>
                  <a:cubicBezTo>
                    <a:pt x="481" y="548"/>
                    <a:pt x="626" y="410"/>
                    <a:pt x="601" y="234"/>
                  </a:cubicBezTo>
                  <a:cubicBezTo>
                    <a:pt x="601" y="101"/>
                    <a:pt x="468" y="1"/>
                    <a:pt x="3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67"/>
            <p:cNvSpPr/>
            <p:nvPr/>
          </p:nvSpPr>
          <p:spPr>
            <a:xfrm>
              <a:off x="2677834" y="1065367"/>
              <a:ext cx="16957" cy="14105"/>
            </a:xfrm>
            <a:custGeom>
              <a:avLst/>
              <a:gdLst/>
              <a:ahLst/>
              <a:cxnLst/>
              <a:rect l="l" t="t" r="r" b="b"/>
              <a:pathLst>
                <a:path w="660" h="549" extrusionOk="0">
                  <a:moveTo>
                    <a:pt x="334" y="1"/>
                  </a:moveTo>
                  <a:cubicBezTo>
                    <a:pt x="101" y="34"/>
                    <a:pt x="0" y="334"/>
                    <a:pt x="201" y="501"/>
                  </a:cubicBezTo>
                  <a:cubicBezTo>
                    <a:pt x="250" y="534"/>
                    <a:pt x="303" y="549"/>
                    <a:pt x="355" y="549"/>
                  </a:cubicBezTo>
                  <a:cubicBezTo>
                    <a:pt x="514" y="549"/>
                    <a:pt x="659" y="411"/>
                    <a:pt x="634" y="234"/>
                  </a:cubicBezTo>
                  <a:cubicBezTo>
                    <a:pt x="601" y="101"/>
                    <a:pt x="467" y="1"/>
                    <a:pt x="33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67"/>
            <p:cNvSpPr/>
            <p:nvPr/>
          </p:nvSpPr>
          <p:spPr>
            <a:xfrm>
              <a:off x="2578429" y="1035332"/>
              <a:ext cx="56575" cy="32347"/>
            </a:xfrm>
            <a:custGeom>
              <a:avLst/>
              <a:gdLst/>
              <a:ahLst/>
              <a:cxnLst/>
              <a:rect l="l" t="t" r="r" b="b"/>
              <a:pathLst>
                <a:path w="2202" h="1259" extrusionOk="0">
                  <a:moveTo>
                    <a:pt x="1414" y="1"/>
                  </a:moveTo>
                  <a:cubicBezTo>
                    <a:pt x="967" y="1"/>
                    <a:pt x="481" y="389"/>
                    <a:pt x="167" y="703"/>
                  </a:cubicBezTo>
                  <a:cubicBezTo>
                    <a:pt x="0" y="870"/>
                    <a:pt x="67" y="1170"/>
                    <a:pt x="300" y="1237"/>
                  </a:cubicBezTo>
                  <a:cubicBezTo>
                    <a:pt x="342" y="1250"/>
                    <a:pt x="383" y="1259"/>
                    <a:pt x="425" y="1259"/>
                  </a:cubicBezTo>
                  <a:cubicBezTo>
                    <a:pt x="483" y="1259"/>
                    <a:pt x="542" y="1242"/>
                    <a:pt x="600" y="1203"/>
                  </a:cubicBezTo>
                  <a:cubicBezTo>
                    <a:pt x="934" y="970"/>
                    <a:pt x="1334" y="836"/>
                    <a:pt x="1735" y="836"/>
                  </a:cubicBezTo>
                  <a:cubicBezTo>
                    <a:pt x="2102" y="836"/>
                    <a:pt x="2202" y="369"/>
                    <a:pt x="1935" y="169"/>
                  </a:cubicBezTo>
                  <a:cubicBezTo>
                    <a:pt x="1835" y="136"/>
                    <a:pt x="1735" y="69"/>
                    <a:pt x="1635" y="36"/>
                  </a:cubicBezTo>
                  <a:cubicBezTo>
                    <a:pt x="1563" y="12"/>
                    <a:pt x="1489" y="1"/>
                    <a:pt x="141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67"/>
            <p:cNvSpPr/>
            <p:nvPr/>
          </p:nvSpPr>
          <p:spPr>
            <a:xfrm>
              <a:off x="2659438" y="1026545"/>
              <a:ext cx="58707" cy="25230"/>
            </a:xfrm>
            <a:custGeom>
              <a:avLst/>
              <a:gdLst/>
              <a:ahLst/>
              <a:cxnLst/>
              <a:rect l="l" t="t" r="r" b="b"/>
              <a:pathLst>
                <a:path w="2285" h="982" extrusionOk="0">
                  <a:moveTo>
                    <a:pt x="919" y="0"/>
                  </a:moveTo>
                  <a:cubicBezTo>
                    <a:pt x="760" y="0"/>
                    <a:pt x="610" y="33"/>
                    <a:pt x="483" y="111"/>
                  </a:cubicBezTo>
                  <a:cubicBezTo>
                    <a:pt x="383" y="178"/>
                    <a:pt x="283" y="244"/>
                    <a:pt x="216" y="311"/>
                  </a:cubicBezTo>
                  <a:cubicBezTo>
                    <a:pt x="0" y="558"/>
                    <a:pt x="184" y="919"/>
                    <a:pt x="503" y="919"/>
                  </a:cubicBezTo>
                  <a:cubicBezTo>
                    <a:pt x="529" y="919"/>
                    <a:pt x="555" y="916"/>
                    <a:pt x="583" y="911"/>
                  </a:cubicBezTo>
                  <a:cubicBezTo>
                    <a:pt x="753" y="865"/>
                    <a:pt x="938" y="840"/>
                    <a:pt x="1124" y="840"/>
                  </a:cubicBezTo>
                  <a:cubicBezTo>
                    <a:pt x="1338" y="840"/>
                    <a:pt x="1554" y="873"/>
                    <a:pt x="1751" y="945"/>
                  </a:cubicBezTo>
                  <a:cubicBezTo>
                    <a:pt x="1789" y="970"/>
                    <a:pt x="1832" y="981"/>
                    <a:pt x="1876" y="981"/>
                  </a:cubicBezTo>
                  <a:cubicBezTo>
                    <a:pt x="1948" y="981"/>
                    <a:pt x="2022" y="953"/>
                    <a:pt x="2084" y="911"/>
                  </a:cubicBezTo>
                  <a:lnTo>
                    <a:pt x="2051" y="911"/>
                  </a:lnTo>
                  <a:cubicBezTo>
                    <a:pt x="2284" y="811"/>
                    <a:pt x="2284" y="511"/>
                    <a:pt x="2051" y="378"/>
                  </a:cubicBezTo>
                  <a:cubicBezTo>
                    <a:pt x="1744" y="189"/>
                    <a:pt x="1304" y="0"/>
                    <a:pt x="91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1" name="Google Shape;2001;p67"/>
            <p:cNvSpPr/>
            <p:nvPr/>
          </p:nvSpPr>
          <p:spPr>
            <a:xfrm>
              <a:off x="2627271" y="1133941"/>
              <a:ext cx="69447" cy="35173"/>
            </a:xfrm>
            <a:custGeom>
              <a:avLst/>
              <a:gdLst/>
              <a:ahLst/>
              <a:cxnLst/>
              <a:rect l="l" t="t" r="r" b="b"/>
              <a:pathLst>
                <a:path w="2703" h="1369" extrusionOk="0">
                  <a:moveTo>
                    <a:pt x="0" y="0"/>
                  </a:moveTo>
                  <a:cubicBezTo>
                    <a:pt x="0" y="1"/>
                    <a:pt x="294" y="1369"/>
                    <a:pt x="1331" y="1369"/>
                  </a:cubicBezTo>
                  <a:cubicBezTo>
                    <a:pt x="1343" y="1369"/>
                    <a:pt x="1355" y="1369"/>
                    <a:pt x="1368" y="1368"/>
                  </a:cubicBezTo>
                  <a:cubicBezTo>
                    <a:pt x="2469" y="1368"/>
                    <a:pt x="2702" y="234"/>
                    <a:pt x="2702" y="234"/>
                  </a:cubicBezTo>
                  <a:cubicBezTo>
                    <a:pt x="1568" y="134"/>
                    <a:pt x="1335" y="101"/>
                    <a:pt x="0" y="0"/>
                  </a:cubicBezTo>
                  <a:close/>
                </a:path>
              </a:pathLst>
            </a:cu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67"/>
            <p:cNvSpPr/>
            <p:nvPr/>
          </p:nvSpPr>
          <p:spPr>
            <a:xfrm>
              <a:off x="2461270" y="1071585"/>
              <a:ext cx="82884" cy="76127"/>
            </a:xfrm>
            <a:custGeom>
              <a:avLst/>
              <a:gdLst/>
              <a:ahLst/>
              <a:cxnLst/>
              <a:rect l="l" t="t" r="r" b="b"/>
              <a:pathLst>
                <a:path w="3226" h="2963" extrusionOk="0">
                  <a:moveTo>
                    <a:pt x="1468" y="1"/>
                  </a:moveTo>
                  <a:cubicBezTo>
                    <a:pt x="1159" y="1"/>
                    <a:pt x="856" y="129"/>
                    <a:pt x="624" y="493"/>
                  </a:cubicBezTo>
                  <a:cubicBezTo>
                    <a:pt x="0" y="1441"/>
                    <a:pt x="721" y="2963"/>
                    <a:pt x="2140" y="2963"/>
                  </a:cubicBezTo>
                  <a:cubicBezTo>
                    <a:pt x="2467" y="2963"/>
                    <a:pt x="2832" y="2882"/>
                    <a:pt x="3226" y="2694"/>
                  </a:cubicBezTo>
                  <a:lnTo>
                    <a:pt x="2926" y="726"/>
                  </a:lnTo>
                  <a:cubicBezTo>
                    <a:pt x="2926" y="680"/>
                    <a:pt x="2180" y="1"/>
                    <a:pt x="1468" y="1"/>
                  </a:cubicBezTo>
                  <a:close/>
                </a:path>
              </a:pathLst>
            </a:custGeom>
            <a:solidFill>
              <a:srgbClr val="B554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67"/>
            <p:cNvSpPr/>
            <p:nvPr/>
          </p:nvSpPr>
          <p:spPr>
            <a:xfrm>
              <a:off x="2514145" y="1139465"/>
              <a:ext cx="32963" cy="11793"/>
            </a:xfrm>
            <a:custGeom>
              <a:avLst/>
              <a:gdLst/>
              <a:ahLst/>
              <a:cxnLst/>
              <a:rect l="l" t="t" r="r" b="b"/>
              <a:pathLst>
                <a:path w="1283" h="459" extrusionOk="0">
                  <a:moveTo>
                    <a:pt x="1127" y="1"/>
                  </a:moveTo>
                  <a:cubicBezTo>
                    <a:pt x="1107" y="1"/>
                    <a:pt x="1087" y="6"/>
                    <a:pt x="1068" y="19"/>
                  </a:cubicBezTo>
                  <a:cubicBezTo>
                    <a:pt x="857" y="177"/>
                    <a:pt x="583" y="273"/>
                    <a:pt x="312" y="273"/>
                  </a:cubicBezTo>
                  <a:cubicBezTo>
                    <a:pt x="241" y="273"/>
                    <a:pt x="170" y="266"/>
                    <a:pt x="100" y="252"/>
                  </a:cubicBezTo>
                  <a:cubicBezTo>
                    <a:pt x="0" y="252"/>
                    <a:pt x="0" y="453"/>
                    <a:pt x="100" y="453"/>
                  </a:cubicBezTo>
                  <a:cubicBezTo>
                    <a:pt x="150" y="457"/>
                    <a:pt x="200" y="459"/>
                    <a:pt x="250" y="459"/>
                  </a:cubicBezTo>
                  <a:cubicBezTo>
                    <a:pt x="599" y="459"/>
                    <a:pt x="938" y="357"/>
                    <a:pt x="1201" y="152"/>
                  </a:cubicBezTo>
                  <a:cubicBezTo>
                    <a:pt x="1282" y="98"/>
                    <a:pt x="1210" y="1"/>
                    <a:pt x="11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4" name="Google Shape;2004;p67"/>
            <p:cNvSpPr/>
            <p:nvPr/>
          </p:nvSpPr>
          <p:spPr>
            <a:xfrm>
              <a:off x="2483597" y="1096121"/>
              <a:ext cx="42059" cy="32912"/>
            </a:xfrm>
            <a:custGeom>
              <a:avLst/>
              <a:gdLst/>
              <a:ahLst/>
              <a:cxnLst/>
              <a:rect l="l" t="t" r="r" b="b"/>
              <a:pathLst>
                <a:path w="1637" h="1281" extrusionOk="0">
                  <a:moveTo>
                    <a:pt x="129" y="0"/>
                  </a:moveTo>
                  <a:cubicBezTo>
                    <a:pt x="45" y="0"/>
                    <a:pt x="0" y="144"/>
                    <a:pt x="122" y="205"/>
                  </a:cubicBezTo>
                  <a:cubicBezTo>
                    <a:pt x="656" y="372"/>
                    <a:pt x="1123" y="739"/>
                    <a:pt x="1423" y="1239"/>
                  </a:cubicBezTo>
                  <a:cubicBezTo>
                    <a:pt x="1442" y="1268"/>
                    <a:pt x="1470" y="1280"/>
                    <a:pt x="1499" y="1280"/>
                  </a:cubicBezTo>
                  <a:cubicBezTo>
                    <a:pt x="1567" y="1280"/>
                    <a:pt x="1637" y="1210"/>
                    <a:pt x="1590" y="1139"/>
                  </a:cubicBezTo>
                  <a:cubicBezTo>
                    <a:pt x="1256" y="605"/>
                    <a:pt x="756" y="205"/>
                    <a:pt x="155" y="5"/>
                  </a:cubicBezTo>
                  <a:cubicBezTo>
                    <a:pt x="146" y="2"/>
                    <a:pt x="138" y="0"/>
                    <a:pt x="12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5" name="Google Shape;2005;p67"/>
            <p:cNvSpPr/>
            <p:nvPr/>
          </p:nvSpPr>
          <p:spPr>
            <a:xfrm>
              <a:off x="2638036" y="1172891"/>
              <a:ext cx="40980" cy="11664"/>
            </a:xfrm>
            <a:custGeom>
              <a:avLst/>
              <a:gdLst/>
              <a:ahLst/>
              <a:cxnLst/>
              <a:rect l="l" t="t" r="r" b="b"/>
              <a:pathLst>
                <a:path w="1595" h="454" extrusionOk="0">
                  <a:moveTo>
                    <a:pt x="127" y="1"/>
                  </a:moveTo>
                  <a:cubicBezTo>
                    <a:pt x="51" y="1"/>
                    <a:pt x="0" y="104"/>
                    <a:pt x="82" y="186"/>
                  </a:cubicBezTo>
                  <a:cubicBezTo>
                    <a:pt x="292" y="361"/>
                    <a:pt x="557" y="453"/>
                    <a:pt x="824" y="453"/>
                  </a:cubicBezTo>
                  <a:cubicBezTo>
                    <a:pt x="1066" y="453"/>
                    <a:pt x="1310" y="378"/>
                    <a:pt x="1516" y="219"/>
                  </a:cubicBezTo>
                  <a:cubicBezTo>
                    <a:pt x="1594" y="167"/>
                    <a:pt x="1530" y="54"/>
                    <a:pt x="1451" y="54"/>
                  </a:cubicBezTo>
                  <a:cubicBezTo>
                    <a:pt x="1429" y="54"/>
                    <a:pt x="1405" y="63"/>
                    <a:pt x="1383" y="86"/>
                  </a:cubicBezTo>
                  <a:cubicBezTo>
                    <a:pt x="1215" y="207"/>
                    <a:pt x="1020" y="267"/>
                    <a:pt x="826" y="267"/>
                  </a:cubicBezTo>
                  <a:cubicBezTo>
                    <a:pt x="594" y="267"/>
                    <a:pt x="363" y="182"/>
                    <a:pt x="182" y="19"/>
                  </a:cubicBezTo>
                  <a:cubicBezTo>
                    <a:pt x="163" y="6"/>
                    <a:pt x="144" y="1"/>
                    <a:pt x="1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67"/>
            <p:cNvSpPr/>
            <p:nvPr/>
          </p:nvSpPr>
          <p:spPr>
            <a:xfrm>
              <a:off x="2432905" y="874880"/>
              <a:ext cx="306666" cy="217949"/>
            </a:xfrm>
            <a:custGeom>
              <a:avLst/>
              <a:gdLst/>
              <a:ahLst/>
              <a:cxnLst/>
              <a:rect l="l" t="t" r="r" b="b"/>
              <a:pathLst>
                <a:path w="11936" h="8483" extrusionOk="0">
                  <a:moveTo>
                    <a:pt x="6781" y="0"/>
                  </a:moveTo>
                  <a:cubicBezTo>
                    <a:pt x="3323" y="0"/>
                    <a:pt x="0" y="2915"/>
                    <a:pt x="2162" y="7748"/>
                  </a:cubicBezTo>
                  <a:cubicBezTo>
                    <a:pt x="2162" y="7748"/>
                    <a:pt x="2401" y="7680"/>
                    <a:pt x="2716" y="7680"/>
                  </a:cubicBezTo>
                  <a:cubicBezTo>
                    <a:pt x="3161" y="7680"/>
                    <a:pt x="3756" y="7817"/>
                    <a:pt x="4030" y="8482"/>
                  </a:cubicBezTo>
                  <a:lnTo>
                    <a:pt x="4630" y="8249"/>
                  </a:lnTo>
                  <a:cubicBezTo>
                    <a:pt x="4630" y="8249"/>
                    <a:pt x="3663" y="6347"/>
                    <a:pt x="4030" y="5514"/>
                  </a:cubicBezTo>
                  <a:cubicBezTo>
                    <a:pt x="4396" y="4680"/>
                    <a:pt x="6298" y="4880"/>
                    <a:pt x="6131" y="3712"/>
                  </a:cubicBezTo>
                  <a:lnTo>
                    <a:pt x="6131" y="3712"/>
                  </a:lnTo>
                  <a:cubicBezTo>
                    <a:pt x="6131" y="3712"/>
                    <a:pt x="9105" y="5190"/>
                    <a:pt x="10742" y="5190"/>
                  </a:cubicBezTo>
                  <a:cubicBezTo>
                    <a:pt x="11278" y="5190"/>
                    <a:pt x="11670" y="5032"/>
                    <a:pt x="11768" y="4613"/>
                  </a:cubicBezTo>
                  <a:cubicBezTo>
                    <a:pt x="11935" y="3946"/>
                    <a:pt x="11101" y="743"/>
                    <a:pt x="7932" y="110"/>
                  </a:cubicBezTo>
                  <a:cubicBezTo>
                    <a:pt x="7552" y="36"/>
                    <a:pt x="7166" y="0"/>
                    <a:pt x="67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67"/>
            <p:cNvSpPr/>
            <p:nvPr/>
          </p:nvSpPr>
          <p:spPr>
            <a:xfrm>
              <a:off x="2718969" y="989419"/>
              <a:ext cx="19732" cy="57140"/>
            </a:xfrm>
            <a:custGeom>
              <a:avLst/>
              <a:gdLst/>
              <a:ahLst/>
              <a:cxnLst/>
              <a:rect l="l" t="t" r="r" b="b"/>
              <a:pathLst>
                <a:path w="768" h="2224" extrusionOk="0">
                  <a:moveTo>
                    <a:pt x="414" y="1"/>
                  </a:moveTo>
                  <a:cubicBezTo>
                    <a:pt x="215" y="1"/>
                    <a:pt x="1" y="255"/>
                    <a:pt x="1" y="255"/>
                  </a:cubicBezTo>
                  <a:lnTo>
                    <a:pt x="434" y="2223"/>
                  </a:lnTo>
                  <a:cubicBezTo>
                    <a:pt x="668" y="1623"/>
                    <a:pt x="768" y="989"/>
                    <a:pt x="701" y="355"/>
                  </a:cubicBezTo>
                  <a:cubicBezTo>
                    <a:pt x="640" y="86"/>
                    <a:pt x="529" y="1"/>
                    <a:pt x="41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67"/>
            <p:cNvSpPr/>
            <p:nvPr/>
          </p:nvSpPr>
          <p:spPr>
            <a:xfrm>
              <a:off x="2874102" y="1093526"/>
              <a:ext cx="900162" cy="637611"/>
            </a:xfrm>
            <a:custGeom>
              <a:avLst/>
              <a:gdLst/>
              <a:ahLst/>
              <a:cxnLst/>
              <a:rect l="l" t="t" r="r" b="b"/>
              <a:pathLst>
                <a:path w="35036" h="24817" extrusionOk="0">
                  <a:moveTo>
                    <a:pt x="30835" y="1"/>
                  </a:moveTo>
                  <a:cubicBezTo>
                    <a:pt x="30594" y="1"/>
                    <a:pt x="30412" y="63"/>
                    <a:pt x="30322" y="206"/>
                  </a:cubicBezTo>
                  <a:cubicBezTo>
                    <a:pt x="30322" y="206"/>
                    <a:pt x="21782" y="12848"/>
                    <a:pt x="18413" y="14383"/>
                  </a:cubicBezTo>
                  <a:cubicBezTo>
                    <a:pt x="18077" y="14536"/>
                    <a:pt x="17588" y="14603"/>
                    <a:pt x="16992" y="14603"/>
                  </a:cubicBezTo>
                  <a:cubicBezTo>
                    <a:pt x="12916" y="14603"/>
                    <a:pt x="3803" y="11481"/>
                    <a:pt x="3803" y="11481"/>
                  </a:cubicBezTo>
                  <a:lnTo>
                    <a:pt x="0" y="21688"/>
                  </a:lnTo>
                  <a:cubicBezTo>
                    <a:pt x="0" y="21688"/>
                    <a:pt x="15013" y="24817"/>
                    <a:pt x="19023" y="24817"/>
                  </a:cubicBezTo>
                  <a:cubicBezTo>
                    <a:pt x="19335" y="24817"/>
                    <a:pt x="19581" y="24798"/>
                    <a:pt x="19748" y="24757"/>
                  </a:cubicBezTo>
                  <a:cubicBezTo>
                    <a:pt x="26653" y="23122"/>
                    <a:pt x="34558" y="2507"/>
                    <a:pt x="34558" y="2507"/>
                  </a:cubicBezTo>
                  <a:cubicBezTo>
                    <a:pt x="35035" y="1750"/>
                    <a:pt x="32113" y="1"/>
                    <a:pt x="308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9" name="Google Shape;2009;p67"/>
            <p:cNvSpPr/>
            <p:nvPr/>
          </p:nvSpPr>
          <p:spPr>
            <a:xfrm>
              <a:off x="3621326" y="1143653"/>
              <a:ext cx="119265" cy="67443"/>
            </a:xfrm>
            <a:custGeom>
              <a:avLst/>
              <a:gdLst/>
              <a:ahLst/>
              <a:cxnLst/>
              <a:rect l="l" t="t" r="r" b="b"/>
              <a:pathLst>
                <a:path w="4642" h="2625" extrusionOk="0">
                  <a:moveTo>
                    <a:pt x="194" y="1"/>
                  </a:moveTo>
                  <a:cubicBezTo>
                    <a:pt x="97" y="1"/>
                    <a:pt x="1" y="95"/>
                    <a:pt x="71" y="190"/>
                  </a:cubicBezTo>
                  <a:cubicBezTo>
                    <a:pt x="1072" y="1657"/>
                    <a:pt x="2707" y="2558"/>
                    <a:pt x="4475" y="2625"/>
                  </a:cubicBezTo>
                  <a:cubicBezTo>
                    <a:pt x="4641" y="2625"/>
                    <a:pt x="4641" y="2391"/>
                    <a:pt x="4475" y="2358"/>
                  </a:cubicBezTo>
                  <a:cubicBezTo>
                    <a:pt x="2807" y="2291"/>
                    <a:pt x="1239" y="1457"/>
                    <a:pt x="305" y="56"/>
                  </a:cubicBezTo>
                  <a:cubicBezTo>
                    <a:pt x="276" y="17"/>
                    <a:pt x="235" y="1"/>
                    <a:pt x="1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0" name="Google Shape;2010;p67"/>
            <p:cNvSpPr/>
            <p:nvPr/>
          </p:nvSpPr>
          <p:spPr>
            <a:xfrm>
              <a:off x="3331640" y="1469335"/>
              <a:ext cx="47788" cy="89641"/>
            </a:xfrm>
            <a:custGeom>
              <a:avLst/>
              <a:gdLst/>
              <a:ahLst/>
              <a:cxnLst/>
              <a:rect l="l" t="t" r="r" b="b"/>
              <a:pathLst>
                <a:path w="1860" h="3489" extrusionOk="0">
                  <a:moveTo>
                    <a:pt x="183" y="1"/>
                  </a:moveTo>
                  <a:cubicBezTo>
                    <a:pt x="97" y="1"/>
                    <a:pt x="1" y="95"/>
                    <a:pt x="72" y="189"/>
                  </a:cubicBezTo>
                  <a:cubicBezTo>
                    <a:pt x="739" y="1157"/>
                    <a:pt x="1239" y="2257"/>
                    <a:pt x="1573" y="3392"/>
                  </a:cubicBezTo>
                  <a:cubicBezTo>
                    <a:pt x="1600" y="3459"/>
                    <a:pt x="1654" y="3488"/>
                    <a:pt x="1707" y="3488"/>
                  </a:cubicBezTo>
                  <a:cubicBezTo>
                    <a:pt x="1785" y="3488"/>
                    <a:pt x="1860" y="3424"/>
                    <a:pt x="1840" y="3325"/>
                  </a:cubicBezTo>
                  <a:cubicBezTo>
                    <a:pt x="1473" y="2157"/>
                    <a:pt x="972" y="1057"/>
                    <a:pt x="272" y="56"/>
                  </a:cubicBezTo>
                  <a:cubicBezTo>
                    <a:pt x="252" y="17"/>
                    <a:pt x="218" y="1"/>
                    <a:pt x="18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67"/>
            <p:cNvSpPr/>
            <p:nvPr/>
          </p:nvSpPr>
          <p:spPr>
            <a:xfrm>
              <a:off x="3347775" y="1493255"/>
              <a:ext cx="43420" cy="29572"/>
            </a:xfrm>
            <a:custGeom>
              <a:avLst/>
              <a:gdLst/>
              <a:ahLst/>
              <a:cxnLst/>
              <a:rect l="l" t="t" r="r" b="b"/>
              <a:pathLst>
                <a:path w="1690" h="1151" extrusionOk="0">
                  <a:moveTo>
                    <a:pt x="177" y="1"/>
                  </a:moveTo>
                  <a:cubicBezTo>
                    <a:pt x="73" y="1"/>
                    <a:pt x="0" y="170"/>
                    <a:pt x="111" y="226"/>
                  </a:cubicBezTo>
                  <a:lnTo>
                    <a:pt x="1478" y="1126"/>
                  </a:lnTo>
                  <a:cubicBezTo>
                    <a:pt x="1496" y="1143"/>
                    <a:pt x="1514" y="1151"/>
                    <a:pt x="1531" y="1151"/>
                  </a:cubicBezTo>
                  <a:cubicBezTo>
                    <a:pt x="1616" y="1151"/>
                    <a:pt x="1689" y="976"/>
                    <a:pt x="1579" y="893"/>
                  </a:cubicBezTo>
                  <a:lnTo>
                    <a:pt x="244" y="26"/>
                  </a:lnTo>
                  <a:cubicBezTo>
                    <a:pt x="221" y="8"/>
                    <a:pt x="198" y="1"/>
                    <a:pt x="17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67"/>
            <p:cNvSpPr/>
            <p:nvPr/>
          </p:nvSpPr>
          <p:spPr>
            <a:xfrm>
              <a:off x="3689130" y="878169"/>
              <a:ext cx="211732" cy="226300"/>
            </a:xfrm>
            <a:custGeom>
              <a:avLst/>
              <a:gdLst/>
              <a:ahLst/>
              <a:cxnLst/>
              <a:rect l="l" t="t" r="r" b="b"/>
              <a:pathLst>
                <a:path w="8241" h="8808" extrusionOk="0">
                  <a:moveTo>
                    <a:pt x="6910" y="0"/>
                  </a:moveTo>
                  <a:cubicBezTo>
                    <a:pt x="6517" y="0"/>
                    <a:pt x="6005" y="682"/>
                    <a:pt x="6005" y="682"/>
                  </a:cubicBezTo>
                  <a:cubicBezTo>
                    <a:pt x="6005" y="682"/>
                    <a:pt x="6212" y="114"/>
                    <a:pt x="5852" y="114"/>
                  </a:cubicBezTo>
                  <a:cubicBezTo>
                    <a:pt x="5803" y="114"/>
                    <a:pt x="5744" y="124"/>
                    <a:pt x="5672" y="148"/>
                  </a:cubicBezTo>
                  <a:cubicBezTo>
                    <a:pt x="5038" y="315"/>
                    <a:pt x="2503" y="3818"/>
                    <a:pt x="2069" y="4018"/>
                  </a:cubicBezTo>
                  <a:cubicBezTo>
                    <a:pt x="2025" y="4040"/>
                    <a:pt x="1984" y="4050"/>
                    <a:pt x="1946" y="4050"/>
                  </a:cubicBezTo>
                  <a:cubicBezTo>
                    <a:pt x="1640" y="4050"/>
                    <a:pt x="1524" y="3377"/>
                    <a:pt x="1435" y="2784"/>
                  </a:cubicBezTo>
                  <a:cubicBezTo>
                    <a:pt x="1361" y="2287"/>
                    <a:pt x="1120" y="1494"/>
                    <a:pt x="891" y="1494"/>
                  </a:cubicBezTo>
                  <a:cubicBezTo>
                    <a:pt x="813" y="1494"/>
                    <a:pt x="736" y="1587"/>
                    <a:pt x="668" y="1816"/>
                  </a:cubicBezTo>
                  <a:cubicBezTo>
                    <a:pt x="401" y="2717"/>
                    <a:pt x="435" y="3784"/>
                    <a:pt x="168" y="5019"/>
                  </a:cubicBezTo>
                  <a:cubicBezTo>
                    <a:pt x="1" y="5886"/>
                    <a:pt x="134" y="6787"/>
                    <a:pt x="535" y="7587"/>
                  </a:cubicBezTo>
                  <a:cubicBezTo>
                    <a:pt x="1035" y="8021"/>
                    <a:pt x="1602" y="8388"/>
                    <a:pt x="2202" y="8688"/>
                  </a:cubicBezTo>
                  <a:cubicBezTo>
                    <a:pt x="2358" y="8771"/>
                    <a:pt x="2520" y="8807"/>
                    <a:pt x="2685" y="8807"/>
                  </a:cubicBezTo>
                  <a:cubicBezTo>
                    <a:pt x="3579" y="8807"/>
                    <a:pt x="4572" y="7743"/>
                    <a:pt x="5305" y="7320"/>
                  </a:cubicBezTo>
                  <a:cubicBezTo>
                    <a:pt x="6205" y="6720"/>
                    <a:pt x="6872" y="5819"/>
                    <a:pt x="7239" y="4818"/>
                  </a:cubicBezTo>
                  <a:cubicBezTo>
                    <a:pt x="7606" y="3784"/>
                    <a:pt x="8240" y="2550"/>
                    <a:pt x="7706" y="2483"/>
                  </a:cubicBezTo>
                  <a:cubicBezTo>
                    <a:pt x="7698" y="2482"/>
                    <a:pt x="7690" y="2482"/>
                    <a:pt x="7682" y="2482"/>
                  </a:cubicBezTo>
                  <a:cubicBezTo>
                    <a:pt x="7174" y="2482"/>
                    <a:pt x="6730" y="4457"/>
                    <a:pt x="6524" y="4457"/>
                  </a:cubicBezTo>
                  <a:cubicBezTo>
                    <a:pt x="6518" y="4457"/>
                    <a:pt x="6512" y="4456"/>
                    <a:pt x="6506" y="4452"/>
                  </a:cubicBezTo>
                  <a:cubicBezTo>
                    <a:pt x="6272" y="4318"/>
                    <a:pt x="8107" y="982"/>
                    <a:pt x="7840" y="615"/>
                  </a:cubicBezTo>
                  <a:cubicBezTo>
                    <a:pt x="7781" y="532"/>
                    <a:pt x="7711" y="501"/>
                    <a:pt x="7637" y="501"/>
                  </a:cubicBezTo>
                  <a:cubicBezTo>
                    <a:pt x="7417" y="501"/>
                    <a:pt x="7173" y="782"/>
                    <a:pt x="7173" y="782"/>
                  </a:cubicBezTo>
                  <a:cubicBezTo>
                    <a:pt x="7173" y="782"/>
                    <a:pt x="7406" y="148"/>
                    <a:pt x="7006" y="15"/>
                  </a:cubicBezTo>
                  <a:cubicBezTo>
                    <a:pt x="6975" y="5"/>
                    <a:pt x="6943" y="0"/>
                    <a:pt x="6910" y="0"/>
                  </a:cubicBezTo>
                  <a:close/>
                </a:path>
              </a:pathLst>
            </a:custGeom>
            <a:solidFill>
              <a:srgbClr val="B554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67"/>
            <p:cNvSpPr/>
            <p:nvPr/>
          </p:nvSpPr>
          <p:spPr>
            <a:xfrm>
              <a:off x="3664568" y="1055090"/>
              <a:ext cx="116310" cy="97991"/>
            </a:xfrm>
            <a:custGeom>
              <a:avLst/>
              <a:gdLst/>
              <a:ahLst/>
              <a:cxnLst/>
              <a:rect l="l" t="t" r="r" b="b"/>
              <a:pathLst>
                <a:path w="4527" h="3814" extrusionOk="0">
                  <a:moveTo>
                    <a:pt x="1858" y="1"/>
                  </a:moveTo>
                  <a:lnTo>
                    <a:pt x="223" y="2236"/>
                  </a:lnTo>
                  <a:cubicBezTo>
                    <a:pt x="1" y="2736"/>
                    <a:pt x="1999" y="3814"/>
                    <a:pt x="2847" y="3814"/>
                  </a:cubicBezTo>
                  <a:cubicBezTo>
                    <a:pt x="3018" y="3814"/>
                    <a:pt x="3142" y="3770"/>
                    <a:pt x="3192" y="3670"/>
                  </a:cubicBezTo>
                  <a:lnTo>
                    <a:pt x="4526" y="1035"/>
                  </a:lnTo>
                  <a:lnTo>
                    <a:pt x="1858" y="1"/>
                  </a:lnTo>
                  <a:close/>
                </a:path>
              </a:pathLst>
            </a:custGeom>
            <a:solidFill>
              <a:srgbClr val="B554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67"/>
            <p:cNvSpPr/>
            <p:nvPr/>
          </p:nvSpPr>
          <p:spPr>
            <a:xfrm>
              <a:off x="3820857" y="893919"/>
              <a:ext cx="56446" cy="78850"/>
            </a:xfrm>
            <a:custGeom>
              <a:avLst/>
              <a:gdLst/>
              <a:ahLst/>
              <a:cxnLst/>
              <a:rect l="l" t="t" r="r" b="b"/>
              <a:pathLst>
                <a:path w="2197" h="3069" extrusionOk="0">
                  <a:moveTo>
                    <a:pt x="2041" y="1"/>
                  </a:moveTo>
                  <a:cubicBezTo>
                    <a:pt x="2018" y="1"/>
                    <a:pt x="1995" y="11"/>
                    <a:pt x="1979" y="36"/>
                  </a:cubicBezTo>
                  <a:cubicBezTo>
                    <a:pt x="1312" y="970"/>
                    <a:pt x="645" y="1937"/>
                    <a:pt x="44" y="2938"/>
                  </a:cubicBezTo>
                  <a:cubicBezTo>
                    <a:pt x="1" y="3003"/>
                    <a:pt x="57" y="3069"/>
                    <a:pt x="129" y="3069"/>
                  </a:cubicBezTo>
                  <a:cubicBezTo>
                    <a:pt x="167" y="3069"/>
                    <a:pt x="210" y="3051"/>
                    <a:pt x="244" y="3005"/>
                  </a:cubicBezTo>
                  <a:cubicBezTo>
                    <a:pt x="845" y="2071"/>
                    <a:pt x="1479" y="1103"/>
                    <a:pt x="2146" y="203"/>
                  </a:cubicBezTo>
                  <a:cubicBezTo>
                    <a:pt x="2196" y="102"/>
                    <a:pt x="2113" y="1"/>
                    <a:pt x="2041" y="1"/>
                  </a:cubicBezTo>
                  <a:close/>
                </a:path>
              </a:pathLst>
            </a:custGeom>
            <a:solidFill>
              <a:srgbClr val="242B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67"/>
            <p:cNvSpPr/>
            <p:nvPr/>
          </p:nvSpPr>
          <p:spPr>
            <a:xfrm>
              <a:off x="3802846" y="894767"/>
              <a:ext cx="44448" cy="59607"/>
            </a:xfrm>
            <a:custGeom>
              <a:avLst/>
              <a:gdLst/>
              <a:ahLst/>
              <a:cxnLst/>
              <a:rect l="l" t="t" r="r" b="b"/>
              <a:pathLst>
                <a:path w="1730" h="2320" extrusionOk="0">
                  <a:moveTo>
                    <a:pt x="1604" y="1"/>
                  </a:moveTo>
                  <a:cubicBezTo>
                    <a:pt x="1583" y="1"/>
                    <a:pt x="1563" y="11"/>
                    <a:pt x="1546" y="36"/>
                  </a:cubicBezTo>
                  <a:cubicBezTo>
                    <a:pt x="945" y="670"/>
                    <a:pt x="445" y="1404"/>
                    <a:pt x="45" y="2171"/>
                  </a:cubicBezTo>
                  <a:cubicBezTo>
                    <a:pt x="0" y="2260"/>
                    <a:pt x="74" y="2319"/>
                    <a:pt x="149" y="2319"/>
                  </a:cubicBezTo>
                  <a:cubicBezTo>
                    <a:pt x="186" y="2319"/>
                    <a:pt x="223" y="2304"/>
                    <a:pt x="245" y="2271"/>
                  </a:cubicBezTo>
                  <a:cubicBezTo>
                    <a:pt x="645" y="1504"/>
                    <a:pt x="1112" y="803"/>
                    <a:pt x="1679" y="170"/>
                  </a:cubicBezTo>
                  <a:cubicBezTo>
                    <a:pt x="1729" y="95"/>
                    <a:pt x="1667" y="1"/>
                    <a:pt x="1604" y="1"/>
                  </a:cubicBezTo>
                  <a:close/>
                </a:path>
              </a:pathLst>
            </a:custGeom>
            <a:solidFill>
              <a:srgbClr val="242B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6" name="Google Shape;2016;p67"/>
            <p:cNvSpPr/>
            <p:nvPr/>
          </p:nvSpPr>
          <p:spPr>
            <a:xfrm>
              <a:off x="3783654" y="944431"/>
              <a:ext cx="59915" cy="44885"/>
            </a:xfrm>
            <a:custGeom>
              <a:avLst/>
              <a:gdLst/>
              <a:ahLst/>
              <a:cxnLst/>
              <a:rect l="l" t="t" r="r" b="b"/>
              <a:pathLst>
                <a:path w="2332" h="1747" extrusionOk="0">
                  <a:moveTo>
                    <a:pt x="165" y="0"/>
                  </a:moveTo>
                  <a:cubicBezTo>
                    <a:pt x="75" y="0"/>
                    <a:pt x="0" y="144"/>
                    <a:pt x="91" y="205"/>
                  </a:cubicBezTo>
                  <a:cubicBezTo>
                    <a:pt x="858" y="538"/>
                    <a:pt x="1559" y="1039"/>
                    <a:pt x="2093" y="1706"/>
                  </a:cubicBezTo>
                  <a:cubicBezTo>
                    <a:pt x="2112" y="1734"/>
                    <a:pt x="2141" y="1746"/>
                    <a:pt x="2172" y="1746"/>
                  </a:cubicBezTo>
                  <a:cubicBezTo>
                    <a:pt x="2249" y="1746"/>
                    <a:pt x="2331" y="1668"/>
                    <a:pt x="2259" y="1572"/>
                  </a:cubicBezTo>
                  <a:lnTo>
                    <a:pt x="2259" y="1572"/>
                  </a:lnTo>
                  <a:lnTo>
                    <a:pt x="2293" y="1606"/>
                  </a:lnTo>
                  <a:cubicBezTo>
                    <a:pt x="1726" y="905"/>
                    <a:pt x="992" y="371"/>
                    <a:pt x="191" y="5"/>
                  </a:cubicBezTo>
                  <a:cubicBezTo>
                    <a:pt x="182" y="2"/>
                    <a:pt x="173" y="0"/>
                    <a:pt x="165" y="0"/>
                  </a:cubicBezTo>
                  <a:close/>
                </a:path>
              </a:pathLst>
            </a:custGeom>
            <a:solidFill>
              <a:srgbClr val="242B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7" name="Google Shape;2017;p67"/>
            <p:cNvSpPr/>
            <p:nvPr/>
          </p:nvSpPr>
          <p:spPr>
            <a:xfrm>
              <a:off x="3744858" y="982148"/>
              <a:ext cx="52952" cy="80032"/>
            </a:xfrm>
            <a:custGeom>
              <a:avLst/>
              <a:gdLst/>
              <a:ahLst/>
              <a:cxnLst/>
              <a:rect l="l" t="t" r="r" b="b"/>
              <a:pathLst>
                <a:path w="2061" h="3115" extrusionOk="0">
                  <a:moveTo>
                    <a:pt x="1924" y="1"/>
                  </a:moveTo>
                  <a:cubicBezTo>
                    <a:pt x="1917" y="1"/>
                    <a:pt x="1909" y="2"/>
                    <a:pt x="1901" y="4"/>
                  </a:cubicBezTo>
                  <a:cubicBezTo>
                    <a:pt x="701" y="538"/>
                    <a:pt x="0" y="1739"/>
                    <a:pt x="67" y="3040"/>
                  </a:cubicBezTo>
                  <a:cubicBezTo>
                    <a:pt x="84" y="3090"/>
                    <a:pt x="134" y="3115"/>
                    <a:pt x="184" y="3115"/>
                  </a:cubicBezTo>
                  <a:cubicBezTo>
                    <a:pt x="234" y="3115"/>
                    <a:pt x="284" y="3090"/>
                    <a:pt x="300" y="3040"/>
                  </a:cubicBezTo>
                  <a:cubicBezTo>
                    <a:pt x="200" y="1839"/>
                    <a:pt x="867" y="705"/>
                    <a:pt x="1968" y="204"/>
                  </a:cubicBezTo>
                  <a:cubicBezTo>
                    <a:pt x="2061" y="174"/>
                    <a:pt x="2011" y="1"/>
                    <a:pt x="1924" y="1"/>
                  </a:cubicBezTo>
                  <a:close/>
                </a:path>
              </a:pathLst>
            </a:custGeom>
            <a:solidFill>
              <a:srgbClr val="242B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8" name="Google Shape;2018;p67"/>
            <p:cNvSpPr/>
            <p:nvPr/>
          </p:nvSpPr>
          <p:spPr>
            <a:xfrm>
              <a:off x="2177312" y="2074119"/>
              <a:ext cx="1303586" cy="1408977"/>
            </a:xfrm>
            <a:custGeom>
              <a:avLst/>
              <a:gdLst/>
              <a:ahLst/>
              <a:cxnLst/>
              <a:rect l="l" t="t" r="r" b="b"/>
              <a:pathLst>
                <a:path w="50738" h="54840" extrusionOk="0">
                  <a:moveTo>
                    <a:pt x="36260" y="0"/>
                  </a:moveTo>
                  <a:lnTo>
                    <a:pt x="7039" y="8673"/>
                  </a:lnTo>
                  <a:cubicBezTo>
                    <a:pt x="7039" y="8673"/>
                    <a:pt x="4404" y="40196"/>
                    <a:pt x="1" y="52238"/>
                  </a:cubicBezTo>
                  <a:cubicBezTo>
                    <a:pt x="867" y="50918"/>
                    <a:pt x="2715" y="50391"/>
                    <a:pt x="5271" y="50391"/>
                  </a:cubicBezTo>
                  <a:cubicBezTo>
                    <a:pt x="10594" y="50391"/>
                    <a:pt x="18985" y="52676"/>
                    <a:pt x="27954" y="54840"/>
                  </a:cubicBezTo>
                  <a:lnTo>
                    <a:pt x="27988" y="43398"/>
                  </a:lnTo>
                  <a:lnTo>
                    <a:pt x="30022" y="54773"/>
                  </a:lnTo>
                  <a:cubicBezTo>
                    <a:pt x="30022" y="54773"/>
                    <a:pt x="30072" y="54773"/>
                    <a:pt x="30168" y="54773"/>
                  </a:cubicBezTo>
                  <a:cubicBezTo>
                    <a:pt x="31697" y="54773"/>
                    <a:pt x="44866" y="54685"/>
                    <a:pt x="50737" y="51671"/>
                  </a:cubicBezTo>
                  <a:cubicBezTo>
                    <a:pt x="50737" y="51671"/>
                    <a:pt x="42131" y="16746"/>
                    <a:pt x="362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67"/>
            <p:cNvSpPr/>
            <p:nvPr/>
          </p:nvSpPr>
          <p:spPr>
            <a:xfrm>
              <a:off x="2724801" y="1679965"/>
              <a:ext cx="178460" cy="1534022"/>
            </a:xfrm>
            <a:custGeom>
              <a:avLst/>
              <a:gdLst/>
              <a:ahLst/>
              <a:cxnLst/>
              <a:rect l="l" t="t" r="r" b="b"/>
              <a:pathLst>
                <a:path w="6946" h="59707" extrusionOk="0">
                  <a:moveTo>
                    <a:pt x="142" y="0"/>
                  </a:moveTo>
                  <a:cubicBezTo>
                    <a:pt x="68" y="0"/>
                    <a:pt x="1" y="64"/>
                    <a:pt x="40" y="164"/>
                  </a:cubicBezTo>
                  <a:cubicBezTo>
                    <a:pt x="2609" y="8637"/>
                    <a:pt x="4277" y="17376"/>
                    <a:pt x="4977" y="26216"/>
                  </a:cubicBezTo>
                  <a:cubicBezTo>
                    <a:pt x="5578" y="33955"/>
                    <a:pt x="6712" y="59340"/>
                    <a:pt x="6712" y="59606"/>
                  </a:cubicBezTo>
                  <a:cubicBezTo>
                    <a:pt x="6712" y="59673"/>
                    <a:pt x="6745" y="59706"/>
                    <a:pt x="6812" y="59706"/>
                  </a:cubicBezTo>
                  <a:lnTo>
                    <a:pt x="6845" y="59706"/>
                  </a:lnTo>
                  <a:cubicBezTo>
                    <a:pt x="6912" y="59706"/>
                    <a:pt x="6945" y="59640"/>
                    <a:pt x="6945" y="59573"/>
                  </a:cubicBezTo>
                  <a:cubicBezTo>
                    <a:pt x="6945" y="59340"/>
                    <a:pt x="5845" y="33955"/>
                    <a:pt x="5244" y="26182"/>
                  </a:cubicBezTo>
                  <a:cubicBezTo>
                    <a:pt x="4544" y="17343"/>
                    <a:pt x="2876" y="8570"/>
                    <a:pt x="274" y="97"/>
                  </a:cubicBezTo>
                  <a:cubicBezTo>
                    <a:pt x="247" y="30"/>
                    <a:pt x="193" y="0"/>
                    <a:pt x="14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0" name="Google Shape;2020;p67"/>
            <p:cNvSpPr/>
            <p:nvPr/>
          </p:nvSpPr>
          <p:spPr>
            <a:xfrm>
              <a:off x="2311378" y="1918831"/>
              <a:ext cx="143647" cy="1448466"/>
            </a:xfrm>
            <a:custGeom>
              <a:avLst/>
              <a:gdLst/>
              <a:ahLst/>
              <a:cxnLst/>
              <a:rect l="l" t="t" r="r" b="b"/>
              <a:pathLst>
                <a:path w="5591" h="56377" extrusionOk="0">
                  <a:moveTo>
                    <a:pt x="1829" y="1"/>
                  </a:moveTo>
                  <a:cubicBezTo>
                    <a:pt x="1749" y="1"/>
                    <a:pt x="1667" y="58"/>
                    <a:pt x="1688" y="140"/>
                  </a:cubicBezTo>
                  <a:cubicBezTo>
                    <a:pt x="2889" y="3776"/>
                    <a:pt x="4123" y="7412"/>
                    <a:pt x="5090" y="11081"/>
                  </a:cubicBezTo>
                  <a:cubicBezTo>
                    <a:pt x="5190" y="11448"/>
                    <a:pt x="5290" y="11815"/>
                    <a:pt x="5324" y="12182"/>
                  </a:cubicBezTo>
                  <a:cubicBezTo>
                    <a:pt x="5324" y="12349"/>
                    <a:pt x="5324" y="12516"/>
                    <a:pt x="5290" y="12682"/>
                  </a:cubicBezTo>
                  <a:lnTo>
                    <a:pt x="5157" y="13850"/>
                  </a:lnTo>
                  <a:cubicBezTo>
                    <a:pt x="5057" y="14717"/>
                    <a:pt x="4957" y="15551"/>
                    <a:pt x="4857" y="16418"/>
                  </a:cubicBezTo>
                  <a:cubicBezTo>
                    <a:pt x="4390" y="20688"/>
                    <a:pt x="3956" y="24958"/>
                    <a:pt x="3522" y="29228"/>
                  </a:cubicBezTo>
                  <a:cubicBezTo>
                    <a:pt x="3022" y="33931"/>
                    <a:pt x="2522" y="38634"/>
                    <a:pt x="1955" y="43338"/>
                  </a:cubicBezTo>
                  <a:cubicBezTo>
                    <a:pt x="1454" y="47274"/>
                    <a:pt x="954" y="51210"/>
                    <a:pt x="253" y="55113"/>
                  </a:cubicBezTo>
                  <a:lnTo>
                    <a:pt x="20" y="56214"/>
                  </a:lnTo>
                  <a:cubicBezTo>
                    <a:pt x="0" y="56313"/>
                    <a:pt x="87" y="56377"/>
                    <a:pt x="167" y="56377"/>
                  </a:cubicBezTo>
                  <a:cubicBezTo>
                    <a:pt x="222" y="56377"/>
                    <a:pt x="273" y="56348"/>
                    <a:pt x="287" y="56280"/>
                  </a:cubicBezTo>
                  <a:cubicBezTo>
                    <a:pt x="1021" y="52611"/>
                    <a:pt x="1488" y="48875"/>
                    <a:pt x="1955" y="45172"/>
                  </a:cubicBezTo>
                  <a:cubicBezTo>
                    <a:pt x="2555" y="40469"/>
                    <a:pt x="3089" y="35766"/>
                    <a:pt x="3589" y="31062"/>
                  </a:cubicBezTo>
                  <a:cubicBezTo>
                    <a:pt x="4056" y="26626"/>
                    <a:pt x="4490" y="22223"/>
                    <a:pt x="4957" y="17786"/>
                  </a:cubicBezTo>
                  <a:cubicBezTo>
                    <a:pt x="5157" y="16052"/>
                    <a:pt x="5324" y="14350"/>
                    <a:pt x="5524" y="12616"/>
                  </a:cubicBezTo>
                  <a:cubicBezTo>
                    <a:pt x="5591" y="12249"/>
                    <a:pt x="5557" y="11848"/>
                    <a:pt x="5457" y="11515"/>
                  </a:cubicBezTo>
                  <a:cubicBezTo>
                    <a:pt x="4690" y="8413"/>
                    <a:pt x="3656" y="5344"/>
                    <a:pt x="2655" y="2308"/>
                  </a:cubicBezTo>
                  <a:lnTo>
                    <a:pt x="1955" y="73"/>
                  </a:lnTo>
                  <a:cubicBezTo>
                    <a:pt x="1929" y="22"/>
                    <a:pt x="1879" y="1"/>
                    <a:pt x="182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1" name="Google Shape;2021;p67"/>
            <p:cNvSpPr/>
            <p:nvPr/>
          </p:nvSpPr>
          <p:spPr>
            <a:xfrm>
              <a:off x="3304200" y="2369021"/>
              <a:ext cx="49124" cy="45296"/>
            </a:xfrm>
            <a:custGeom>
              <a:avLst/>
              <a:gdLst/>
              <a:ahLst/>
              <a:cxnLst/>
              <a:rect l="l" t="t" r="r" b="b"/>
              <a:pathLst>
                <a:path w="1912" h="1763" extrusionOk="0">
                  <a:moveTo>
                    <a:pt x="186" y="0"/>
                  </a:moveTo>
                  <a:cubicBezTo>
                    <a:pt x="82" y="0"/>
                    <a:pt x="1" y="126"/>
                    <a:pt x="106" y="231"/>
                  </a:cubicBezTo>
                  <a:lnTo>
                    <a:pt x="1640" y="1732"/>
                  </a:lnTo>
                  <a:cubicBezTo>
                    <a:pt x="1661" y="1753"/>
                    <a:pt x="1687" y="1762"/>
                    <a:pt x="1713" y="1762"/>
                  </a:cubicBezTo>
                  <a:cubicBezTo>
                    <a:pt x="1810" y="1762"/>
                    <a:pt x="1912" y="1637"/>
                    <a:pt x="1807" y="1532"/>
                  </a:cubicBezTo>
                  <a:lnTo>
                    <a:pt x="272" y="31"/>
                  </a:lnTo>
                  <a:cubicBezTo>
                    <a:pt x="244" y="9"/>
                    <a:pt x="214" y="0"/>
                    <a:pt x="18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67"/>
            <p:cNvSpPr/>
            <p:nvPr/>
          </p:nvSpPr>
          <p:spPr>
            <a:xfrm>
              <a:off x="3286934" y="2392659"/>
              <a:ext cx="48533" cy="47711"/>
            </a:xfrm>
            <a:custGeom>
              <a:avLst/>
              <a:gdLst/>
              <a:ahLst/>
              <a:cxnLst/>
              <a:rect l="l" t="t" r="r" b="b"/>
              <a:pathLst>
                <a:path w="1889" h="1857" extrusionOk="0">
                  <a:moveTo>
                    <a:pt x="181" y="0"/>
                  </a:moveTo>
                  <a:cubicBezTo>
                    <a:pt x="80" y="0"/>
                    <a:pt x="1" y="135"/>
                    <a:pt x="77" y="211"/>
                  </a:cubicBezTo>
                  <a:lnTo>
                    <a:pt x="1612" y="1813"/>
                  </a:lnTo>
                  <a:cubicBezTo>
                    <a:pt x="1643" y="1844"/>
                    <a:pt x="1676" y="1857"/>
                    <a:pt x="1708" y="1857"/>
                  </a:cubicBezTo>
                  <a:cubicBezTo>
                    <a:pt x="1809" y="1857"/>
                    <a:pt x="1888" y="1722"/>
                    <a:pt x="1812" y="1646"/>
                  </a:cubicBezTo>
                  <a:lnTo>
                    <a:pt x="277" y="45"/>
                  </a:lnTo>
                  <a:cubicBezTo>
                    <a:pt x="246" y="13"/>
                    <a:pt x="212" y="0"/>
                    <a:pt x="1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3" name="Google Shape;2023;p67"/>
            <p:cNvSpPr/>
            <p:nvPr/>
          </p:nvSpPr>
          <p:spPr>
            <a:xfrm>
              <a:off x="3259520" y="2419225"/>
              <a:ext cx="45013" cy="49561"/>
            </a:xfrm>
            <a:custGeom>
              <a:avLst/>
              <a:gdLst/>
              <a:ahLst/>
              <a:cxnLst/>
              <a:rect l="l" t="t" r="r" b="b"/>
              <a:pathLst>
                <a:path w="1752" h="1929" extrusionOk="0">
                  <a:moveTo>
                    <a:pt x="194" y="0"/>
                  </a:moveTo>
                  <a:cubicBezTo>
                    <a:pt x="99" y="0"/>
                    <a:pt x="0" y="135"/>
                    <a:pt x="77" y="211"/>
                  </a:cubicBezTo>
                  <a:lnTo>
                    <a:pt x="1478" y="1879"/>
                  </a:lnTo>
                  <a:cubicBezTo>
                    <a:pt x="1512" y="1914"/>
                    <a:pt x="1549" y="1928"/>
                    <a:pt x="1583" y="1928"/>
                  </a:cubicBezTo>
                  <a:cubicBezTo>
                    <a:pt x="1680" y="1928"/>
                    <a:pt x="1752" y="1811"/>
                    <a:pt x="1678" y="1713"/>
                  </a:cubicBezTo>
                  <a:lnTo>
                    <a:pt x="277" y="45"/>
                  </a:lnTo>
                  <a:cubicBezTo>
                    <a:pt x="253" y="13"/>
                    <a:pt x="224" y="0"/>
                    <a:pt x="19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4" name="Google Shape;2024;p67"/>
            <p:cNvSpPr/>
            <p:nvPr/>
          </p:nvSpPr>
          <p:spPr>
            <a:xfrm>
              <a:off x="3236371" y="2442348"/>
              <a:ext cx="42470" cy="49561"/>
            </a:xfrm>
            <a:custGeom>
              <a:avLst/>
              <a:gdLst/>
              <a:ahLst/>
              <a:cxnLst/>
              <a:rect l="l" t="t" r="r" b="b"/>
              <a:pathLst>
                <a:path w="1653" h="1929" extrusionOk="0">
                  <a:moveTo>
                    <a:pt x="195" y="1"/>
                  </a:moveTo>
                  <a:cubicBezTo>
                    <a:pt x="99" y="1"/>
                    <a:pt x="1" y="136"/>
                    <a:pt x="77" y="212"/>
                  </a:cubicBezTo>
                  <a:lnTo>
                    <a:pt x="1378" y="1880"/>
                  </a:lnTo>
                  <a:cubicBezTo>
                    <a:pt x="1404" y="1915"/>
                    <a:pt x="1437" y="1929"/>
                    <a:pt x="1469" y="1929"/>
                  </a:cubicBezTo>
                  <a:cubicBezTo>
                    <a:pt x="1562" y="1929"/>
                    <a:pt x="1652" y="1812"/>
                    <a:pt x="1578" y="1713"/>
                  </a:cubicBezTo>
                  <a:lnTo>
                    <a:pt x="277" y="45"/>
                  </a:lnTo>
                  <a:cubicBezTo>
                    <a:pt x="254" y="14"/>
                    <a:pt x="224" y="1"/>
                    <a:pt x="1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5" name="Google Shape;2025;p67"/>
            <p:cNvSpPr/>
            <p:nvPr/>
          </p:nvSpPr>
          <p:spPr>
            <a:xfrm>
              <a:off x="3207389" y="2466089"/>
              <a:ext cx="45681" cy="54751"/>
            </a:xfrm>
            <a:custGeom>
              <a:avLst/>
              <a:gdLst/>
              <a:ahLst/>
              <a:cxnLst/>
              <a:rect l="l" t="t" r="r" b="b"/>
              <a:pathLst>
                <a:path w="1778" h="2131" extrusionOk="0">
                  <a:moveTo>
                    <a:pt x="194" y="0"/>
                  </a:moveTo>
                  <a:cubicBezTo>
                    <a:pt x="96" y="0"/>
                    <a:pt x="0" y="94"/>
                    <a:pt x="71" y="189"/>
                  </a:cubicBezTo>
                  <a:lnTo>
                    <a:pt x="1505" y="2090"/>
                  </a:lnTo>
                  <a:cubicBezTo>
                    <a:pt x="1534" y="2118"/>
                    <a:pt x="1570" y="2131"/>
                    <a:pt x="1605" y="2131"/>
                  </a:cubicBezTo>
                  <a:cubicBezTo>
                    <a:pt x="1695" y="2131"/>
                    <a:pt x="1777" y="2052"/>
                    <a:pt x="1705" y="1957"/>
                  </a:cubicBezTo>
                  <a:lnTo>
                    <a:pt x="304" y="55"/>
                  </a:lnTo>
                  <a:cubicBezTo>
                    <a:pt x="275" y="16"/>
                    <a:pt x="234" y="0"/>
                    <a:pt x="19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6" name="Google Shape;2026;p67"/>
            <p:cNvSpPr/>
            <p:nvPr/>
          </p:nvSpPr>
          <p:spPr>
            <a:xfrm>
              <a:off x="3186809" y="2494351"/>
              <a:ext cx="39849" cy="56189"/>
            </a:xfrm>
            <a:custGeom>
              <a:avLst/>
              <a:gdLst/>
              <a:ahLst/>
              <a:cxnLst/>
              <a:rect l="l" t="t" r="r" b="b"/>
              <a:pathLst>
                <a:path w="1551" h="2187" extrusionOk="0">
                  <a:moveTo>
                    <a:pt x="182" y="1"/>
                  </a:moveTo>
                  <a:cubicBezTo>
                    <a:pt x="97" y="1"/>
                    <a:pt x="1" y="95"/>
                    <a:pt x="71" y="190"/>
                  </a:cubicBezTo>
                  <a:lnTo>
                    <a:pt x="1272" y="2124"/>
                  </a:lnTo>
                  <a:cubicBezTo>
                    <a:pt x="1305" y="2167"/>
                    <a:pt x="1347" y="2186"/>
                    <a:pt x="1388" y="2186"/>
                  </a:cubicBezTo>
                  <a:cubicBezTo>
                    <a:pt x="1474" y="2186"/>
                    <a:pt x="1551" y="2104"/>
                    <a:pt x="1506" y="1991"/>
                  </a:cubicBezTo>
                  <a:lnTo>
                    <a:pt x="271" y="56"/>
                  </a:lnTo>
                  <a:cubicBezTo>
                    <a:pt x="252" y="17"/>
                    <a:pt x="218" y="1"/>
                    <a:pt x="1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7" name="Google Shape;2027;p67"/>
            <p:cNvSpPr/>
            <p:nvPr/>
          </p:nvSpPr>
          <p:spPr>
            <a:xfrm>
              <a:off x="2477122" y="2522202"/>
              <a:ext cx="25256" cy="58348"/>
            </a:xfrm>
            <a:custGeom>
              <a:avLst/>
              <a:gdLst/>
              <a:ahLst/>
              <a:cxnLst/>
              <a:rect l="l" t="t" r="r" b="b"/>
              <a:pathLst>
                <a:path w="983" h="2271" extrusionOk="0">
                  <a:moveTo>
                    <a:pt x="831" y="0"/>
                  </a:moveTo>
                  <a:cubicBezTo>
                    <a:pt x="783" y="0"/>
                    <a:pt x="733" y="22"/>
                    <a:pt x="707" y="73"/>
                  </a:cubicBezTo>
                  <a:lnTo>
                    <a:pt x="40" y="2108"/>
                  </a:lnTo>
                  <a:cubicBezTo>
                    <a:pt x="0" y="2207"/>
                    <a:pt x="79" y="2271"/>
                    <a:pt x="156" y="2271"/>
                  </a:cubicBezTo>
                  <a:cubicBezTo>
                    <a:pt x="209" y="2271"/>
                    <a:pt x="260" y="2242"/>
                    <a:pt x="274" y="2174"/>
                  </a:cubicBezTo>
                  <a:cubicBezTo>
                    <a:pt x="507" y="1507"/>
                    <a:pt x="741" y="840"/>
                    <a:pt x="941" y="140"/>
                  </a:cubicBezTo>
                  <a:cubicBezTo>
                    <a:pt x="982" y="57"/>
                    <a:pt x="909" y="0"/>
                    <a:pt x="83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8" name="Google Shape;2028;p67"/>
            <p:cNvSpPr/>
            <p:nvPr/>
          </p:nvSpPr>
          <p:spPr>
            <a:xfrm>
              <a:off x="2504536" y="2535048"/>
              <a:ext cx="23868" cy="60943"/>
            </a:xfrm>
            <a:custGeom>
              <a:avLst/>
              <a:gdLst/>
              <a:ahLst/>
              <a:cxnLst/>
              <a:rect l="l" t="t" r="r" b="b"/>
              <a:pathLst>
                <a:path w="929" h="2372" extrusionOk="0">
                  <a:moveTo>
                    <a:pt x="766" y="1"/>
                  </a:moveTo>
                  <a:cubicBezTo>
                    <a:pt x="716" y="1"/>
                    <a:pt x="667" y="22"/>
                    <a:pt x="641" y="73"/>
                  </a:cubicBezTo>
                  <a:cubicBezTo>
                    <a:pt x="441" y="807"/>
                    <a:pt x="241" y="1508"/>
                    <a:pt x="41" y="2208"/>
                  </a:cubicBezTo>
                  <a:cubicBezTo>
                    <a:pt x="1" y="2308"/>
                    <a:pt x="68" y="2371"/>
                    <a:pt x="143" y="2371"/>
                  </a:cubicBezTo>
                  <a:cubicBezTo>
                    <a:pt x="193" y="2371"/>
                    <a:pt x="247" y="2342"/>
                    <a:pt x="274" y="2275"/>
                  </a:cubicBezTo>
                  <a:cubicBezTo>
                    <a:pt x="474" y="1574"/>
                    <a:pt x="674" y="874"/>
                    <a:pt x="908" y="140"/>
                  </a:cubicBezTo>
                  <a:cubicBezTo>
                    <a:pt x="929" y="57"/>
                    <a:pt x="847" y="1"/>
                    <a:pt x="76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9" name="Google Shape;2029;p67"/>
            <p:cNvSpPr/>
            <p:nvPr/>
          </p:nvSpPr>
          <p:spPr>
            <a:xfrm>
              <a:off x="2545336" y="2546199"/>
              <a:ext cx="19912" cy="60943"/>
            </a:xfrm>
            <a:custGeom>
              <a:avLst/>
              <a:gdLst/>
              <a:ahLst/>
              <a:cxnLst/>
              <a:rect l="l" t="t" r="r" b="b"/>
              <a:pathLst>
                <a:path w="775" h="2372" extrusionOk="0">
                  <a:moveTo>
                    <a:pt x="598" y="0"/>
                  </a:moveTo>
                  <a:cubicBezTo>
                    <a:pt x="547" y="0"/>
                    <a:pt x="500" y="22"/>
                    <a:pt x="487" y="73"/>
                  </a:cubicBezTo>
                  <a:lnTo>
                    <a:pt x="20" y="2208"/>
                  </a:lnTo>
                  <a:cubicBezTo>
                    <a:pt x="1" y="2307"/>
                    <a:pt x="76" y="2371"/>
                    <a:pt x="146" y="2371"/>
                  </a:cubicBezTo>
                  <a:cubicBezTo>
                    <a:pt x="194" y="2371"/>
                    <a:pt x="240" y="2342"/>
                    <a:pt x="254" y="2274"/>
                  </a:cubicBezTo>
                  <a:lnTo>
                    <a:pt x="754" y="140"/>
                  </a:lnTo>
                  <a:cubicBezTo>
                    <a:pt x="775" y="57"/>
                    <a:pt x="681" y="0"/>
                    <a:pt x="59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0" name="Google Shape;2030;p67"/>
            <p:cNvSpPr/>
            <p:nvPr/>
          </p:nvSpPr>
          <p:spPr>
            <a:xfrm>
              <a:off x="2578763" y="2555859"/>
              <a:ext cx="16469" cy="59838"/>
            </a:xfrm>
            <a:custGeom>
              <a:avLst/>
              <a:gdLst/>
              <a:ahLst/>
              <a:cxnLst/>
              <a:rect l="l" t="t" r="r" b="b"/>
              <a:pathLst>
                <a:path w="641" h="2329" extrusionOk="0">
                  <a:moveTo>
                    <a:pt x="495" y="1"/>
                  </a:moveTo>
                  <a:cubicBezTo>
                    <a:pt x="447" y="1"/>
                    <a:pt x="401" y="30"/>
                    <a:pt x="387" y="97"/>
                  </a:cubicBezTo>
                  <a:cubicBezTo>
                    <a:pt x="254" y="764"/>
                    <a:pt x="120" y="1465"/>
                    <a:pt x="20" y="2165"/>
                  </a:cubicBezTo>
                  <a:cubicBezTo>
                    <a:pt x="0" y="2265"/>
                    <a:pt x="75" y="2329"/>
                    <a:pt x="146" y="2329"/>
                  </a:cubicBezTo>
                  <a:cubicBezTo>
                    <a:pt x="194" y="2329"/>
                    <a:pt x="240" y="2299"/>
                    <a:pt x="254" y="2232"/>
                  </a:cubicBezTo>
                  <a:cubicBezTo>
                    <a:pt x="387" y="1532"/>
                    <a:pt x="521" y="864"/>
                    <a:pt x="621" y="164"/>
                  </a:cubicBezTo>
                  <a:cubicBezTo>
                    <a:pt x="641" y="64"/>
                    <a:pt x="566" y="1"/>
                    <a:pt x="49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1" name="Google Shape;2031;p67"/>
            <p:cNvSpPr/>
            <p:nvPr/>
          </p:nvSpPr>
          <p:spPr>
            <a:xfrm>
              <a:off x="2614733" y="2563567"/>
              <a:ext cx="17368" cy="66081"/>
            </a:xfrm>
            <a:custGeom>
              <a:avLst/>
              <a:gdLst/>
              <a:ahLst/>
              <a:cxnLst/>
              <a:rect l="l" t="t" r="r" b="b"/>
              <a:pathLst>
                <a:path w="676" h="2572" extrusionOk="0">
                  <a:moveTo>
                    <a:pt x="529" y="1"/>
                  </a:moveTo>
                  <a:cubicBezTo>
                    <a:pt x="481" y="1"/>
                    <a:pt x="435" y="30"/>
                    <a:pt x="422" y="97"/>
                  </a:cubicBezTo>
                  <a:cubicBezTo>
                    <a:pt x="288" y="865"/>
                    <a:pt x="155" y="1632"/>
                    <a:pt x="21" y="2432"/>
                  </a:cubicBezTo>
                  <a:cubicBezTo>
                    <a:pt x="1" y="2515"/>
                    <a:pt x="95" y="2572"/>
                    <a:pt x="170" y="2572"/>
                  </a:cubicBezTo>
                  <a:cubicBezTo>
                    <a:pt x="216" y="2572"/>
                    <a:pt x="255" y="2550"/>
                    <a:pt x="255" y="2499"/>
                  </a:cubicBezTo>
                  <a:cubicBezTo>
                    <a:pt x="388" y="1699"/>
                    <a:pt x="522" y="931"/>
                    <a:pt x="655" y="164"/>
                  </a:cubicBezTo>
                  <a:cubicBezTo>
                    <a:pt x="675" y="65"/>
                    <a:pt x="600" y="1"/>
                    <a:pt x="5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2" name="Google Shape;2032;p67"/>
            <p:cNvSpPr/>
            <p:nvPr/>
          </p:nvSpPr>
          <p:spPr>
            <a:xfrm>
              <a:off x="2652116" y="2578906"/>
              <a:ext cx="11176" cy="64951"/>
            </a:xfrm>
            <a:custGeom>
              <a:avLst/>
              <a:gdLst/>
              <a:ahLst/>
              <a:cxnLst/>
              <a:rect l="l" t="t" r="r" b="b"/>
              <a:pathLst>
                <a:path w="435" h="2528" extrusionOk="0">
                  <a:moveTo>
                    <a:pt x="301" y="1"/>
                  </a:moveTo>
                  <a:cubicBezTo>
                    <a:pt x="234" y="1"/>
                    <a:pt x="168" y="34"/>
                    <a:pt x="168" y="101"/>
                  </a:cubicBezTo>
                  <a:lnTo>
                    <a:pt x="1" y="2402"/>
                  </a:lnTo>
                  <a:cubicBezTo>
                    <a:pt x="1" y="2486"/>
                    <a:pt x="59" y="2528"/>
                    <a:pt x="117" y="2528"/>
                  </a:cubicBezTo>
                  <a:cubicBezTo>
                    <a:pt x="176" y="2528"/>
                    <a:pt x="234" y="2486"/>
                    <a:pt x="234" y="2402"/>
                  </a:cubicBezTo>
                  <a:lnTo>
                    <a:pt x="434" y="101"/>
                  </a:lnTo>
                  <a:cubicBezTo>
                    <a:pt x="434" y="34"/>
                    <a:pt x="368" y="1"/>
                    <a:pt x="30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3" name="Google Shape;2033;p67"/>
            <p:cNvSpPr/>
            <p:nvPr/>
          </p:nvSpPr>
          <p:spPr>
            <a:xfrm>
              <a:off x="2391908" y="1255648"/>
              <a:ext cx="349701" cy="1357566"/>
            </a:xfrm>
            <a:custGeom>
              <a:avLst/>
              <a:gdLst/>
              <a:ahLst/>
              <a:cxnLst/>
              <a:rect l="l" t="t" r="r" b="b"/>
              <a:pathLst>
                <a:path w="13611" h="52839" extrusionOk="0">
                  <a:moveTo>
                    <a:pt x="5838" y="0"/>
                  </a:moveTo>
                  <a:cubicBezTo>
                    <a:pt x="5838" y="0"/>
                    <a:pt x="701" y="2202"/>
                    <a:pt x="334" y="6905"/>
                  </a:cubicBezTo>
                  <a:cubicBezTo>
                    <a:pt x="1" y="11609"/>
                    <a:pt x="5705" y="22183"/>
                    <a:pt x="5772" y="32724"/>
                  </a:cubicBezTo>
                  <a:cubicBezTo>
                    <a:pt x="5805" y="43265"/>
                    <a:pt x="3003" y="50136"/>
                    <a:pt x="3003" y="50136"/>
                  </a:cubicBezTo>
                  <a:lnTo>
                    <a:pt x="11276" y="52838"/>
                  </a:lnTo>
                  <a:cubicBezTo>
                    <a:pt x="11276" y="52838"/>
                    <a:pt x="13611" y="36827"/>
                    <a:pt x="11342" y="27520"/>
                  </a:cubicBezTo>
                  <a:cubicBezTo>
                    <a:pt x="9074" y="18213"/>
                    <a:pt x="3270" y="7572"/>
                    <a:pt x="5905" y="4237"/>
                  </a:cubicBezTo>
                  <a:lnTo>
                    <a:pt x="583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67"/>
            <p:cNvSpPr/>
            <p:nvPr/>
          </p:nvSpPr>
          <p:spPr>
            <a:xfrm>
              <a:off x="2481952" y="2496355"/>
              <a:ext cx="205720" cy="74277"/>
            </a:xfrm>
            <a:custGeom>
              <a:avLst/>
              <a:gdLst/>
              <a:ahLst/>
              <a:cxnLst/>
              <a:rect l="l" t="t" r="r" b="b"/>
              <a:pathLst>
                <a:path w="8007" h="2891" extrusionOk="0">
                  <a:moveTo>
                    <a:pt x="144" y="1"/>
                  </a:moveTo>
                  <a:cubicBezTo>
                    <a:pt x="40" y="1"/>
                    <a:pt x="0" y="215"/>
                    <a:pt x="119" y="245"/>
                  </a:cubicBezTo>
                  <a:cubicBezTo>
                    <a:pt x="2654" y="1212"/>
                    <a:pt x="5223" y="2013"/>
                    <a:pt x="7791" y="2880"/>
                  </a:cubicBezTo>
                  <a:cubicBezTo>
                    <a:pt x="7810" y="2888"/>
                    <a:pt x="7827" y="2891"/>
                    <a:pt x="7843" y="2891"/>
                  </a:cubicBezTo>
                  <a:cubicBezTo>
                    <a:pt x="7970" y="2891"/>
                    <a:pt x="8006" y="2676"/>
                    <a:pt x="7858" y="2647"/>
                  </a:cubicBezTo>
                  <a:cubicBezTo>
                    <a:pt x="5323" y="1813"/>
                    <a:pt x="2721" y="979"/>
                    <a:pt x="186" y="11"/>
                  </a:cubicBezTo>
                  <a:cubicBezTo>
                    <a:pt x="171" y="4"/>
                    <a:pt x="157" y="1"/>
                    <a:pt x="1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67"/>
            <p:cNvSpPr/>
            <p:nvPr/>
          </p:nvSpPr>
          <p:spPr>
            <a:xfrm>
              <a:off x="2678682" y="1247915"/>
              <a:ext cx="665076" cy="1291588"/>
            </a:xfrm>
            <a:custGeom>
              <a:avLst/>
              <a:gdLst/>
              <a:ahLst/>
              <a:cxnLst/>
              <a:rect l="l" t="t" r="r" b="b"/>
              <a:pathLst>
                <a:path w="25886" h="50271" extrusionOk="0">
                  <a:moveTo>
                    <a:pt x="1" y="1"/>
                  </a:moveTo>
                  <a:cubicBezTo>
                    <a:pt x="134" y="1035"/>
                    <a:pt x="368" y="2102"/>
                    <a:pt x="701" y="3103"/>
                  </a:cubicBezTo>
                  <a:cubicBezTo>
                    <a:pt x="4571" y="4838"/>
                    <a:pt x="5938" y="18414"/>
                    <a:pt x="8173" y="27754"/>
                  </a:cubicBezTo>
                  <a:cubicBezTo>
                    <a:pt x="10375" y="37061"/>
                    <a:pt x="19782" y="50270"/>
                    <a:pt x="19782" y="50270"/>
                  </a:cubicBezTo>
                  <a:lnTo>
                    <a:pt x="25886" y="44099"/>
                  </a:lnTo>
                  <a:cubicBezTo>
                    <a:pt x="25886" y="44099"/>
                    <a:pt x="20249" y="39262"/>
                    <a:pt x="15512" y="29856"/>
                  </a:cubicBezTo>
                  <a:cubicBezTo>
                    <a:pt x="10742" y="20449"/>
                    <a:pt x="11009" y="8440"/>
                    <a:pt x="8540" y="4404"/>
                  </a:cubicBezTo>
                  <a:cubicBezTo>
                    <a:pt x="6105" y="368"/>
                    <a:pt x="1" y="1"/>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6" name="Google Shape;2036;p67"/>
            <p:cNvSpPr/>
            <p:nvPr/>
          </p:nvSpPr>
          <p:spPr>
            <a:xfrm>
              <a:off x="3161091" y="2349674"/>
              <a:ext cx="152023" cy="158908"/>
            </a:xfrm>
            <a:custGeom>
              <a:avLst/>
              <a:gdLst/>
              <a:ahLst/>
              <a:cxnLst/>
              <a:rect l="l" t="t" r="r" b="b"/>
              <a:pathLst>
                <a:path w="5917" h="6185" extrusionOk="0">
                  <a:moveTo>
                    <a:pt x="5747" y="1"/>
                  </a:moveTo>
                  <a:cubicBezTo>
                    <a:pt x="5719" y="1"/>
                    <a:pt x="5693" y="15"/>
                    <a:pt x="5676" y="50"/>
                  </a:cubicBezTo>
                  <a:cubicBezTo>
                    <a:pt x="4875" y="1017"/>
                    <a:pt x="4041" y="1918"/>
                    <a:pt x="3174" y="2818"/>
                  </a:cubicBezTo>
                  <a:cubicBezTo>
                    <a:pt x="2173" y="3886"/>
                    <a:pt x="1172" y="4987"/>
                    <a:pt x="105" y="5987"/>
                  </a:cubicBezTo>
                  <a:cubicBezTo>
                    <a:pt x="0" y="6066"/>
                    <a:pt x="80" y="6185"/>
                    <a:pt x="184" y="6185"/>
                  </a:cubicBezTo>
                  <a:cubicBezTo>
                    <a:pt x="212" y="6185"/>
                    <a:pt x="243" y="6176"/>
                    <a:pt x="272" y="6154"/>
                  </a:cubicBezTo>
                  <a:cubicBezTo>
                    <a:pt x="1339" y="5153"/>
                    <a:pt x="2340" y="4053"/>
                    <a:pt x="3374" y="2985"/>
                  </a:cubicBezTo>
                  <a:cubicBezTo>
                    <a:pt x="4208" y="2085"/>
                    <a:pt x="5042" y="1184"/>
                    <a:pt x="5842" y="217"/>
                  </a:cubicBezTo>
                  <a:cubicBezTo>
                    <a:pt x="5916" y="118"/>
                    <a:pt x="5826" y="1"/>
                    <a:pt x="57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7" name="Google Shape;2037;p67"/>
            <p:cNvSpPr/>
            <p:nvPr/>
          </p:nvSpPr>
          <p:spPr>
            <a:xfrm>
              <a:off x="1899650" y="1554738"/>
              <a:ext cx="533942" cy="1217825"/>
            </a:xfrm>
            <a:custGeom>
              <a:avLst/>
              <a:gdLst/>
              <a:ahLst/>
              <a:cxnLst/>
              <a:rect l="l" t="t" r="r" b="b"/>
              <a:pathLst>
                <a:path w="20782" h="47400" extrusionOk="0">
                  <a:moveTo>
                    <a:pt x="13276" y="1"/>
                  </a:moveTo>
                  <a:cubicBezTo>
                    <a:pt x="13276" y="1"/>
                    <a:pt x="1735" y="18881"/>
                    <a:pt x="1301" y="21383"/>
                  </a:cubicBezTo>
                  <a:cubicBezTo>
                    <a:pt x="0" y="28821"/>
                    <a:pt x="2168" y="46668"/>
                    <a:pt x="2168" y="46668"/>
                  </a:cubicBezTo>
                  <a:cubicBezTo>
                    <a:pt x="2168" y="47168"/>
                    <a:pt x="3204" y="47400"/>
                    <a:pt x="4333" y="47400"/>
                  </a:cubicBezTo>
                  <a:cubicBezTo>
                    <a:pt x="5685" y="47400"/>
                    <a:pt x="7172" y="47067"/>
                    <a:pt x="7172" y="46467"/>
                  </a:cubicBezTo>
                  <a:cubicBezTo>
                    <a:pt x="7172" y="46467"/>
                    <a:pt x="10041" y="29055"/>
                    <a:pt x="9974" y="25052"/>
                  </a:cubicBezTo>
                  <a:cubicBezTo>
                    <a:pt x="9941" y="21983"/>
                    <a:pt x="20782" y="11142"/>
                    <a:pt x="20782" y="11142"/>
                  </a:cubicBezTo>
                  <a:lnTo>
                    <a:pt x="1327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8" name="Google Shape;2038;p67"/>
            <p:cNvSpPr/>
            <p:nvPr/>
          </p:nvSpPr>
          <p:spPr>
            <a:xfrm>
              <a:off x="1947927" y="2667109"/>
              <a:ext cx="144829" cy="27311"/>
            </a:xfrm>
            <a:custGeom>
              <a:avLst/>
              <a:gdLst/>
              <a:ahLst/>
              <a:cxnLst/>
              <a:rect l="l" t="t" r="r" b="b"/>
              <a:pathLst>
                <a:path w="5637" h="1063" extrusionOk="0">
                  <a:moveTo>
                    <a:pt x="2126" y="1"/>
                  </a:moveTo>
                  <a:cubicBezTo>
                    <a:pt x="1467" y="1"/>
                    <a:pt x="805" y="90"/>
                    <a:pt x="156" y="270"/>
                  </a:cubicBezTo>
                  <a:cubicBezTo>
                    <a:pt x="0" y="333"/>
                    <a:pt x="48" y="540"/>
                    <a:pt x="191" y="540"/>
                  </a:cubicBezTo>
                  <a:cubicBezTo>
                    <a:pt x="201" y="540"/>
                    <a:pt x="212" y="539"/>
                    <a:pt x="223" y="537"/>
                  </a:cubicBezTo>
                  <a:cubicBezTo>
                    <a:pt x="873" y="350"/>
                    <a:pt x="1538" y="256"/>
                    <a:pt x="2199" y="256"/>
                  </a:cubicBezTo>
                  <a:cubicBezTo>
                    <a:pt x="3300" y="256"/>
                    <a:pt x="4392" y="516"/>
                    <a:pt x="5393" y="1038"/>
                  </a:cubicBezTo>
                  <a:cubicBezTo>
                    <a:pt x="5416" y="1055"/>
                    <a:pt x="5439" y="1062"/>
                    <a:pt x="5461" y="1062"/>
                  </a:cubicBezTo>
                  <a:cubicBezTo>
                    <a:pt x="5564" y="1062"/>
                    <a:pt x="5637" y="893"/>
                    <a:pt x="5526" y="837"/>
                  </a:cubicBezTo>
                  <a:cubicBezTo>
                    <a:pt x="4459" y="283"/>
                    <a:pt x="3297" y="1"/>
                    <a:pt x="212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9" name="Google Shape;2039;p67"/>
            <p:cNvSpPr/>
            <p:nvPr/>
          </p:nvSpPr>
          <p:spPr>
            <a:xfrm>
              <a:off x="1921720" y="2757009"/>
              <a:ext cx="167361" cy="303608"/>
            </a:xfrm>
            <a:custGeom>
              <a:avLst/>
              <a:gdLst/>
              <a:ahLst/>
              <a:cxnLst/>
              <a:rect l="l" t="t" r="r" b="b"/>
              <a:pathLst>
                <a:path w="6514" h="11817" extrusionOk="0">
                  <a:moveTo>
                    <a:pt x="4027" y="1"/>
                  </a:moveTo>
                  <a:cubicBezTo>
                    <a:pt x="3989" y="1"/>
                    <a:pt x="3950" y="3"/>
                    <a:pt x="3911" y="7"/>
                  </a:cubicBezTo>
                  <a:cubicBezTo>
                    <a:pt x="2744" y="74"/>
                    <a:pt x="1810" y="1041"/>
                    <a:pt x="1810" y="2209"/>
                  </a:cubicBezTo>
                  <a:cubicBezTo>
                    <a:pt x="1843" y="2842"/>
                    <a:pt x="1743" y="3443"/>
                    <a:pt x="1543" y="4010"/>
                  </a:cubicBezTo>
                  <a:cubicBezTo>
                    <a:pt x="1043" y="5244"/>
                    <a:pt x="142" y="6545"/>
                    <a:pt x="42" y="7246"/>
                  </a:cubicBezTo>
                  <a:cubicBezTo>
                    <a:pt x="0" y="7662"/>
                    <a:pt x="126" y="7789"/>
                    <a:pt x="294" y="7789"/>
                  </a:cubicBezTo>
                  <a:cubicBezTo>
                    <a:pt x="530" y="7789"/>
                    <a:pt x="851" y="7538"/>
                    <a:pt x="909" y="7479"/>
                  </a:cubicBezTo>
                  <a:cubicBezTo>
                    <a:pt x="1409" y="6979"/>
                    <a:pt x="1843" y="6445"/>
                    <a:pt x="2277" y="5878"/>
                  </a:cubicBezTo>
                  <a:lnTo>
                    <a:pt x="2277" y="5878"/>
                  </a:lnTo>
                  <a:cubicBezTo>
                    <a:pt x="2277" y="5878"/>
                    <a:pt x="1443" y="7946"/>
                    <a:pt x="842" y="8580"/>
                  </a:cubicBezTo>
                  <a:cubicBezTo>
                    <a:pt x="315" y="9107"/>
                    <a:pt x="302" y="9789"/>
                    <a:pt x="917" y="9789"/>
                  </a:cubicBezTo>
                  <a:cubicBezTo>
                    <a:pt x="1002" y="9789"/>
                    <a:pt x="1100" y="9776"/>
                    <a:pt x="1209" y="9747"/>
                  </a:cubicBezTo>
                  <a:cubicBezTo>
                    <a:pt x="2110" y="9480"/>
                    <a:pt x="3511" y="7379"/>
                    <a:pt x="3711" y="6678"/>
                  </a:cubicBezTo>
                  <a:lnTo>
                    <a:pt x="3711" y="6678"/>
                  </a:lnTo>
                  <a:cubicBezTo>
                    <a:pt x="3611" y="7512"/>
                    <a:pt x="3244" y="8313"/>
                    <a:pt x="2744" y="8980"/>
                  </a:cubicBezTo>
                  <a:cubicBezTo>
                    <a:pt x="1910" y="9847"/>
                    <a:pt x="1743" y="10281"/>
                    <a:pt x="1643" y="10748"/>
                  </a:cubicBezTo>
                  <a:cubicBezTo>
                    <a:pt x="1601" y="10944"/>
                    <a:pt x="1741" y="11081"/>
                    <a:pt x="1998" y="11081"/>
                  </a:cubicBezTo>
                  <a:cubicBezTo>
                    <a:pt x="2355" y="11081"/>
                    <a:pt x="2938" y="10817"/>
                    <a:pt x="3578" y="10081"/>
                  </a:cubicBezTo>
                  <a:cubicBezTo>
                    <a:pt x="4345" y="9314"/>
                    <a:pt x="4812" y="8346"/>
                    <a:pt x="4979" y="7279"/>
                  </a:cubicBezTo>
                  <a:cubicBezTo>
                    <a:pt x="5045" y="7879"/>
                    <a:pt x="5045" y="8446"/>
                    <a:pt x="4979" y="9013"/>
                  </a:cubicBezTo>
                  <a:cubicBezTo>
                    <a:pt x="4912" y="10114"/>
                    <a:pt x="3878" y="11048"/>
                    <a:pt x="4145" y="11649"/>
                  </a:cubicBezTo>
                  <a:cubicBezTo>
                    <a:pt x="4197" y="11766"/>
                    <a:pt x="4280" y="11817"/>
                    <a:pt x="4383" y="11817"/>
                  </a:cubicBezTo>
                  <a:cubicBezTo>
                    <a:pt x="4811" y="11817"/>
                    <a:pt x="5577" y="10940"/>
                    <a:pt x="5846" y="10214"/>
                  </a:cubicBezTo>
                  <a:cubicBezTo>
                    <a:pt x="6213" y="9314"/>
                    <a:pt x="6513" y="8680"/>
                    <a:pt x="6480" y="7479"/>
                  </a:cubicBezTo>
                  <a:cubicBezTo>
                    <a:pt x="6513" y="6412"/>
                    <a:pt x="6380" y="5378"/>
                    <a:pt x="6180" y="4343"/>
                  </a:cubicBezTo>
                  <a:cubicBezTo>
                    <a:pt x="5979" y="3610"/>
                    <a:pt x="5646" y="908"/>
                    <a:pt x="4779" y="241"/>
                  </a:cubicBezTo>
                  <a:cubicBezTo>
                    <a:pt x="4546" y="95"/>
                    <a:pt x="4288" y="1"/>
                    <a:pt x="4027" y="1"/>
                  </a:cubicBezTo>
                  <a:close/>
                </a:path>
              </a:pathLst>
            </a:custGeom>
            <a:solidFill>
              <a:srgbClr val="B554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0" name="Google Shape;2040;p67"/>
            <p:cNvSpPr/>
            <p:nvPr/>
          </p:nvSpPr>
          <p:spPr>
            <a:xfrm>
              <a:off x="1976375" y="2793550"/>
              <a:ext cx="76725" cy="56525"/>
            </a:xfrm>
            <a:custGeom>
              <a:avLst/>
              <a:gdLst/>
              <a:ahLst/>
              <a:cxnLst/>
              <a:rect l="l" t="t" r="r" b="b"/>
              <a:pathLst>
                <a:path w="3069" h="2261" extrusionOk="0">
                  <a:moveTo>
                    <a:pt x="1522" y="1"/>
                  </a:moveTo>
                  <a:cubicBezTo>
                    <a:pt x="759" y="1"/>
                    <a:pt x="0" y="109"/>
                    <a:pt x="0" y="326"/>
                  </a:cubicBezTo>
                  <a:lnTo>
                    <a:pt x="67" y="1694"/>
                  </a:lnTo>
                  <a:lnTo>
                    <a:pt x="2835" y="2261"/>
                  </a:lnTo>
                  <a:lnTo>
                    <a:pt x="3069" y="326"/>
                  </a:lnTo>
                  <a:cubicBezTo>
                    <a:pt x="3052" y="109"/>
                    <a:pt x="2285" y="1"/>
                    <a:pt x="1522" y="1"/>
                  </a:cubicBezTo>
                  <a:close/>
                </a:path>
              </a:pathLst>
            </a:custGeom>
            <a:solidFill>
              <a:srgbClr val="B554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1" name="Google Shape;2041;p67"/>
            <p:cNvSpPr/>
            <p:nvPr/>
          </p:nvSpPr>
          <p:spPr>
            <a:xfrm>
              <a:off x="2067630" y="2816308"/>
              <a:ext cx="50589" cy="120138"/>
            </a:xfrm>
            <a:custGeom>
              <a:avLst/>
              <a:gdLst/>
              <a:ahLst/>
              <a:cxnLst/>
              <a:rect l="l" t="t" r="r" b="b"/>
              <a:pathLst>
                <a:path w="1969" h="4676" extrusionOk="0">
                  <a:moveTo>
                    <a:pt x="0" y="1"/>
                  </a:moveTo>
                  <a:lnTo>
                    <a:pt x="334" y="3336"/>
                  </a:lnTo>
                  <a:cubicBezTo>
                    <a:pt x="334" y="3336"/>
                    <a:pt x="894" y="4676"/>
                    <a:pt x="1414" y="4676"/>
                  </a:cubicBezTo>
                  <a:cubicBezTo>
                    <a:pt x="1432" y="4676"/>
                    <a:pt x="1450" y="4674"/>
                    <a:pt x="1468" y="4671"/>
                  </a:cubicBezTo>
                  <a:cubicBezTo>
                    <a:pt x="1968" y="4571"/>
                    <a:pt x="1468" y="3436"/>
                    <a:pt x="1401" y="2669"/>
                  </a:cubicBezTo>
                  <a:cubicBezTo>
                    <a:pt x="1334" y="1869"/>
                    <a:pt x="0" y="1"/>
                    <a:pt x="0" y="1"/>
                  </a:cubicBezTo>
                  <a:close/>
                </a:path>
              </a:pathLst>
            </a:custGeom>
            <a:solidFill>
              <a:srgbClr val="B554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2" name="Google Shape;2042;p67"/>
            <p:cNvSpPr/>
            <p:nvPr/>
          </p:nvSpPr>
          <p:spPr>
            <a:xfrm>
              <a:off x="2065060" y="2100685"/>
              <a:ext cx="104928" cy="61431"/>
            </a:xfrm>
            <a:custGeom>
              <a:avLst/>
              <a:gdLst/>
              <a:ahLst/>
              <a:cxnLst/>
              <a:rect l="l" t="t" r="r" b="b"/>
              <a:pathLst>
                <a:path w="4084" h="2391" extrusionOk="0">
                  <a:moveTo>
                    <a:pt x="167" y="0"/>
                  </a:moveTo>
                  <a:cubicBezTo>
                    <a:pt x="0" y="0"/>
                    <a:pt x="0" y="234"/>
                    <a:pt x="167" y="267"/>
                  </a:cubicBezTo>
                  <a:cubicBezTo>
                    <a:pt x="1635" y="367"/>
                    <a:pt x="2969" y="1135"/>
                    <a:pt x="3803" y="2335"/>
                  </a:cubicBezTo>
                  <a:cubicBezTo>
                    <a:pt x="3832" y="2374"/>
                    <a:pt x="3870" y="2391"/>
                    <a:pt x="3907" y="2391"/>
                  </a:cubicBezTo>
                  <a:cubicBezTo>
                    <a:pt x="3997" y="2391"/>
                    <a:pt x="4083" y="2296"/>
                    <a:pt x="4036" y="2202"/>
                  </a:cubicBezTo>
                  <a:cubicBezTo>
                    <a:pt x="3136" y="934"/>
                    <a:pt x="1701" y="100"/>
                    <a:pt x="16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3" name="Google Shape;2043;p67"/>
            <p:cNvSpPr/>
            <p:nvPr/>
          </p:nvSpPr>
          <p:spPr>
            <a:xfrm>
              <a:off x="2300484" y="1843294"/>
              <a:ext cx="135733" cy="135990"/>
            </a:xfrm>
            <a:custGeom>
              <a:avLst/>
              <a:gdLst/>
              <a:ahLst/>
              <a:cxnLst/>
              <a:rect l="l" t="t" r="r" b="b"/>
              <a:pathLst>
                <a:path w="5283" h="5293" extrusionOk="0">
                  <a:moveTo>
                    <a:pt x="5096" y="0"/>
                  </a:moveTo>
                  <a:cubicBezTo>
                    <a:pt x="5067" y="0"/>
                    <a:pt x="5038" y="13"/>
                    <a:pt x="5014" y="45"/>
                  </a:cubicBezTo>
                  <a:lnTo>
                    <a:pt x="77" y="5082"/>
                  </a:lnTo>
                  <a:cubicBezTo>
                    <a:pt x="1" y="5158"/>
                    <a:pt x="80" y="5293"/>
                    <a:pt x="181" y="5293"/>
                  </a:cubicBezTo>
                  <a:cubicBezTo>
                    <a:pt x="212" y="5293"/>
                    <a:pt x="246" y="5280"/>
                    <a:pt x="277" y="5248"/>
                  </a:cubicBezTo>
                  <a:lnTo>
                    <a:pt x="5181" y="211"/>
                  </a:lnTo>
                  <a:cubicBezTo>
                    <a:pt x="5283" y="135"/>
                    <a:pt x="5190" y="0"/>
                    <a:pt x="509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4" name="Google Shape;2044;p67"/>
            <p:cNvSpPr/>
            <p:nvPr/>
          </p:nvSpPr>
          <p:spPr>
            <a:xfrm>
              <a:off x="3021348" y="1546260"/>
              <a:ext cx="32758" cy="144777"/>
            </a:xfrm>
            <a:custGeom>
              <a:avLst/>
              <a:gdLst/>
              <a:ahLst/>
              <a:cxnLst/>
              <a:rect l="l" t="t" r="r" b="b"/>
              <a:pathLst>
                <a:path w="1275" h="5635" extrusionOk="0">
                  <a:moveTo>
                    <a:pt x="156" y="1"/>
                  </a:moveTo>
                  <a:cubicBezTo>
                    <a:pt x="79" y="1"/>
                    <a:pt x="0" y="65"/>
                    <a:pt x="40" y="164"/>
                  </a:cubicBezTo>
                  <a:cubicBezTo>
                    <a:pt x="540" y="1899"/>
                    <a:pt x="874" y="3700"/>
                    <a:pt x="1007" y="5535"/>
                  </a:cubicBezTo>
                  <a:cubicBezTo>
                    <a:pt x="1007" y="5601"/>
                    <a:pt x="1074" y="5635"/>
                    <a:pt x="1141" y="5635"/>
                  </a:cubicBezTo>
                  <a:cubicBezTo>
                    <a:pt x="1208" y="5635"/>
                    <a:pt x="1274" y="5601"/>
                    <a:pt x="1274" y="5535"/>
                  </a:cubicBezTo>
                  <a:cubicBezTo>
                    <a:pt x="1141" y="3700"/>
                    <a:pt x="807" y="1865"/>
                    <a:pt x="274" y="97"/>
                  </a:cubicBezTo>
                  <a:cubicBezTo>
                    <a:pt x="260" y="30"/>
                    <a:pt x="209" y="1"/>
                    <a:pt x="15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67"/>
            <p:cNvSpPr/>
            <p:nvPr/>
          </p:nvSpPr>
          <p:spPr>
            <a:xfrm>
              <a:off x="2576707" y="1050619"/>
              <a:ext cx="77155" cy="66210"/>
            </a:xfrm>
            <a:custGeom>
              <a:avLst/>
              <a:gdLst/>
              <a:ahLst/>
              <a:cxnLst/>
              <a:rect l="l" t="t" r="r" b="b"/>
              <a:pathLst>
                <a:path w="3003" h="2577" extrusionOk="0">
                  <a:moveTo>
                    <a:pt x="1792" y="173"/>
                  </a:moveTo>
                  <a:cubicBezTo>
                    <a:pt x="2366" y="173"/>
                    <a:pt x="2836" y="662"/>
                    <a:pt x="2836" y="1275"/>
                  </a:cubicBezTo>
                  <a:cubicBezTo>
                    <a:pt x="2836" y="1954"/>
                    <a:pt x="2283" y="2403"/>
                    <a:pt x="1710" y="2403"/>
                  </a:cubicBezTo>
                  <a:cubicBezTo>
                    <a:pt x="1437" y="2403"/>
                    <a:pt x="1160" y="2301"/>
                    <a:pt x="934" y="2076"/>
                  </a:cubicBezTo>
                  <a:cubicBezTo>
                    <a:pt x="234" y="1375"/>
                    <a:pt x="734" y="175"/>
                    <a:pt x="1735" y="175"/>
                  </a:cubicBezTo>
                  <a:cubicBezTo>
                    <a:pt x="1754" y="174"/>
                    <a:pt x="1773" y="173"/>
                    <a:pt x="1792" y="173"/>
                  </a:cubicBezTo>
                  <a:close/>
                  <a:moveTo>
                    <a:pt x="1713" y="0"/>
                  </a:moveTo>
                  <a:cubicBezTo>
                    <a:pt x="1396" y="0"/>
                    <a:pt x="1070" y="116"/>
                    <a:pt x="801" y="375"/>
                  </a:cubicBezTo>
                  <a:cubicBezTo>
                    <a:pt x="0" y="1175"/>
                    <a:pt x="567" y="2576"/>
                    <a:pt x="1735" y="2576"/>
                  </a:cubicBezTo>
                  <a:cubicBezTo>
                    <a:pt x="2435" y="2576"/>
                    <a:pt x="3002" y="1976"/>
                    <a:pt x="3002" y="1275"/>
                  </a:cubicBezTo>
                  <a:cubicBezTo>
                    <a:pt x="3002" y="508"/>
                    <a:pt x="2376" y="0"/>
                    <a:pt x="171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67"/>
            <p:cNvSpPr/>
            <p:nvPr/>
          </p:nvSpPr>
          <p:spPr>
            <a:xfrm>
              <a:off x="2659824" y="1039109"/>
              <a:ext cx="78028" cy="66569"/>
            </a:xfrm>
            <a:custGeom>
              <a:avLst/>
              <a:gdLst/>
              <a:ahLst/>
              <a:cxnLst/>
              <a:rect l="l" t="t" r="r" b="b"/>
              <a:pathLst>
                <a:path w="3037" h="2591" extrusionOk="0">
                  <a:moveTo>
                    <a:pt x="1736" y="189"/>
                  </a:moveTo>
                  <a:cubicBezTo>
                    <a:pt x="2369" y="189"/>
                    <a:pt x="2870" y="689"/>
                    <a:pt x="2870" y="1323"/>
                  </a:cubicBezTo>
                  <a:cubicBezTo>
                    <a:pt x="2870" y="1977"/>
                    <a:pt x="2305" y="2418"/>
                    <a:pt x="1723" y="2418"/>
                  </a:cubicBezTo>
                  <a:cubicBezTo>
                    <a:pt x="1444" y="2418"/>
                    <a:pt x="1162" y="2317"/>
                    <a:pt x="935" y="2090"/>
                  </a:cubicBezTo>
                  <a:cubicBezTo>
                    <a:pt x="234" y="1390"/>
                    <a:pt x="735" y="189"/>
                    <a:pt x="1736" y="189"/>
                  </a:cubicBezTo>
                  <a:close/>
                  <a:moveTo>
                    <a:pt x="1728" y="1"/>
                  </a:moveTo>
                  <a:cubicBezTo>
                    <a:pt x="1413" y="1"/>
                    <a:pt x="1093" y="121"/>
                    <a:pt x="835" y="389"/>
                  </a:cubicBezTo>
                  <a:cubicBezTo>
                    <a:pt x="1" y="1190"/>
                    <a:pt x="601" y="2591"/>
                    <a:pt x="1736" y="2591"/>
                  </a:cubicBezTo>
                  <a:cubicBezTo>
                    <a:pt x="2436" y="2591"/>
                    <a:pt x="3036" y="2024"/>
                    <a:pt x="3036" y="1323"/>
                  </a:cubicBezTo>
                  <a:cubicBezTo>
                    <a:pt x="3036" y="532"/>
                    <a:pt x="2393" y="1"/>
                    <a:pt x="17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7" name="Google Shape;2047;p67"/>
            <p:cNvSpPr/>
            <p:nvPr/>
          </p:nvSpPr>
          <p:spPr>
            <a:xfrm>
              <a:off x="2649547" y="1070865"/>
              <a:ext cx="26592" cy="10817"/>
            </a:xfrm>
            <a:custGeom>
              <a:avLst/>
              <a:gdLst/>
              <a:ahLst/>
              <a:cxnLst/>
              <a:rect l="l" t="t" r="r" b="b"/>
              <a:pathLst>
                <a:path w="1035" h="421" extrusionOk="0">
                  <a:moveTo>
                    <a:pt x="559" y="1"/>
                  </a:moveTo>
                  <a:cubicBezTo>
                    <a:pt x="360" y="1"/>
                    <a:pt x="165" y="85"/>
                    <a:pt x="34" y="254"/>
                  </a:cubicBezTo>
                  <a:cubicBezTo>
                    <a:pt x="1" y="287"/>
                    <a:pt x="1" y="354"/>
                    <a:pt x="34" y="387"/>
                  </a:cubicBezTo>
                  <a:cubicBezTo>
                    <a:pt x="34" y="387"/>
                    <a:pt x="67" y="421"/>
                    <a:pt x="101" y="421"/>
                  </a:cubicBezTo>
                  <a:cubicBezTo>
                    <a:pt x="101" y="421"/>
                    <a:pt x="134" y="387"/>
                    <a:pt x="167" y="387"/>
                  </a:cubicBezTo>
                  <a:cubicBezTo>
                    <a:pt x="321" y="220"/>
                    <a:pt x="462" y="169"/>
                    <a:pt x="578" y="169"/>
                  </a:cubicBezTo>
                  <a:cubicBezTo>
                    <a:pt x="739" y="169"/>
                    <a:pt x="849" y="268"/>
                    <a:pt x="868" y="287"/>
                  </a:cubicBezTo>
                  <a:cubicBezTo>
                    <a:pt x="885" y="304"/>
                    <a:pt x="910" y="312"/>
                    <a:pt x="935" y="312"/>
                  </a:cubicBezTo>
                  <a:cubicBezTo>
                    <a:pt x="960" y="312"/>
                    <a:pt x="985" y="304"/>
                    <a:pt x="1001" y="287"/>
                  </a:cubicBezTo>
                  <a:cubicBezTo>
                    <a:pt x="1035" y="254"/>
                    <a:pt x="1035" y="187"/>
                    <a:pt x="1001" y="154"/>
                  </a:cubicBezTo>
                  <a:cubicBezTo>
                    <a:pt x="870" y="52"/>
                    <a:pt x="713" y="1"/>
                    <a:pt x="5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67"/>
            <p:cNvSpPr/>
            <p:nvPr/>
          </p:nvSpPr>
          <p:spPr>
            <a:xfrm>
              <a:off x="2520132" y="1066986"/>
              <a:ext cx="72890" cy="11279"/>
            </a:xfrm>
            <a:custGeom>
              <a:avLst/>
              <a:gdLst/>
              <a:ahLst/>
              <a:cxnLst/>
              <a:rect l="l" t="t" r="r" b="b"/>
              <a:pathLst>
                <a:path w="2837" h="439" extrusionOk="0">
                  <a:moveTo>
                    <a:pt x="1298" y="1"/>
                  </a:moveTo>
                  <a:cubicBezTo>
                    <a:pt x="637" y="1"/>
                    <a:pt x="107" y="138"/>
                    <a:pt x="67" y="138"/>
                  </a:cubicBezTo>
                  <a:cubicBezTo>
                    <a:pt x="34" y="138"/>
                    <a:pt x="1" y="205"/>
                    <a:pt x="1" y="238"/>
                  </a:cubicBezTo>
                  <a:cubicBezTo>
                    <a:pt x="1" y="271"/>
                    <a:pt x="67" y="305"/>
                    <a:pt x="101" y="305"/>
                  </a:cubicBezTo>
                  <a:cubicBezTo>
                    <a:pt x="121" y="305"/>
                    <a:pt x="657" y="161"/>
                    <a:pt x="1321" y="161"/>
                  </a:cubicBezTo>
                  <a:cubicBezTo>
                    <a:pt x="1763" y="161"/>
                    <a:pt x="2262" y="225"/>
                    <a:pt x="2703" y="438"/>
                  </a:cubicBezTo>
                  <a:lnTo>
                    <a:pt x="2736" y="438"/>
                  </a:lnTo>
                  <a:cubicBezTo>
                    <a:pt x="2769" y="438"/>
                    <a:pt x="2769" y="438"/>
                    <a:pt x="2803" y="405"/>
                  </a:cubicBezTo>
                  <a:cubicBezTo>
                    <a:pt x="2836" y="372"/>
                    <a:pt x="2803" y="305"/>
                    <a:pt x="2769" y="305"/>
                  </a:cubicBezTo>
                  <a:cubicBezTo>
                    <a:pt x="2299" y="70"/>
                    <a:pt x="1766" y="1"/>
                    <a:pt x="129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9" name="Google Shape;2049;p67"/>
            <p:cNvSpPr/>
            <p:nvPr/>
          </p:nvSpPr>
          <p:spPr>
            <a:xfrm>
              <a:off x="3106237" y="871746"/>
              <a:ext cx="278969" cy="248215"/>
            </a:xfrm>
            <a:custGeom>
              <a:avLst/>
              <a:gdLst/>
              <a:ahLst/>
              <a:cxnLst/>
              <a:rect l="l" t="t" r="r" b="b"/>
              <a:pathLst>
                <a:path w="10858" h="9661" extrusionOk="0">
                  <a:moveTo>
                    <a:pt x="10668" y="1"/>
                  </a:moveTo>
                  <a:cubicBezTo>
                    <a:pt x="10639" y="1"/>
                    <a:pt x="10608" y="10"/>
                    <a:pt x="10579" y="32"/>
                  </a:cubicBezTo>
                  <a:cubicBezTo>
                    <a:pt x="9612" y="832"/>
                    <a:pt x="9478" y="2100"/>
                    <a:pt x="9412" y="3301"/>
                  </a:cubicBezTo>
                  <a:cubicBezTo>
                    <a:pt x="9445" y="4101"/>
                    <a:pt x="9312" y="4935"/>
                    <a:pt x="9045" y="5702"/>
                  </a:cubicBezTo>
                  <a:cubicBezTo>
                    <a:pt x="8745" y="6303"/>
                    <a:pt x="8244" y="6836"/>
                    <a:pt x="7610" y="7103"/>
                  </a:cubicBezTo>
                  <a:cubicBezTo>
                    <a:pt x="6699" y="7548"/>
                    <a:pt x="5757" y="7592"/>
                    <a:pt x="4806" y="7592"/>
                  </a:cubicBezTo>
                  <a:cubicBezTo>
                    <a:pt x="4568" y="7592"/>
                    <a:pt x="4330" y="7590"/>
                    <a:pt x="4091" y="7590"/>
                  </a:cubicBezTo>
                  <a:cubicBezTo>
                    <a:pt x="3852" y="7590"/>
                    <a:pt x="3613" y="7592"/>
                    <a:pt x="3374" y="7604"/>
                  </a:cubicBezTo>
                  <a:cubicBezTo>
                    <a:pt x="2040" y="7670"/>
                    <a:pt x="806" y="8371"/>
                    <a:pt x="72" y="9472"/>
                  </a:cubicBezTo>
                  <a:cubicBezTo>
                    <a:pt x="1" y="9566"/>
                    <a:pt x="97" y="9660"/>
                    <a:pt x="195" y="9660"/>
                  </a:cubicBezTo>
                  <a:cubicBezTo>
                    <a:pt x="235" y="9660"/>
                    <a:pt x="276" y="9644"/>
                    <a:pt x="305" y="9605"/>
                  </a:cubicBezTo>
                  <a:cubicBezTo>
                    <a:pt x="772" y="8938"/>
                    <a:pt x="1406" y="8404"/>
                    <a:pt x="2173" y="8104"/>
                  </a:cubicBezTo>
                  <a:cubicBezTo>
                    <a:pt x="2729" y="7927"/>
                    <a:pt x="3323" y="7846"/>
                    <a:pt x="3926" y="7846"/>
                  </a:cubicBezTo>
                  <a:cubicBezTo>
                    <a:pt x="4120" y="7846"/>
                    <a:pt x="4314" y="7854"/>
                    <a:pt x="4508" y="7870"/>
                  </a:cubicBezTo>
                  <a:cubicBezTo>
                    <a:pt x="4660" y="7875"/>
                    <a:pt x="4813" y="7877"/>
                    <a:pt x="4967" y="7877"/>
                  </a:cubicBezTo>
                  <a:cubicBezTo>
                    <a:pt x="6027" y="7877"/>
                    <a:pt x="7112" y="7753"/>
                    <a:pt x="8044" y="7170"/>
                  </a:cubicBezTo>
                  <a:cubicBezTo>
                    <a:pt x="9112" y="6503"/>
                    <a:pt x="9512" y="5369"/>
                    <a:pt x="9612" y="4134"/>
                  </a:cubicBezTo>
                  <a:cubicBezTo>
                    <a:pt x="9745" y="2800"/>
                    <a:pt x="9612" y="1166"/>
                    <a:pt x="10779" y="198"/>
                  </a:cubicBezTo>
                  <a:cubicBezTo>
                    <a:pt x="10858" y="120"/>
                    <a:pt x="10772" y="1"/>
                    <a:pt x="106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67"/>
            <p:cNvSpPr/>
            <p:nvPr/>
          </p:nvSpPr>
          <p:spPr>
            <a:xfrm>
              <a:off x="3090076" y="1101363"/>
              <a:ext cx="36869" cy="30959"/>
            </a:xfrm>
            <a:custGeom>
              <a:avLst/>
              <a:gdLst/>
              <a:ahLst/>
              <a:cxnLst/>
              <a:rect l="l" t="t" r="r" b="b"/>
              <a:pathLst>
                <a:path w="1435" h="1205" extrusionOk="0">
                  <a:moveTo>
                    <a:pt x="801" y="1"/>
                  </a:moveTo>
                  <a:cubicBezTo>
                    <a:pt x="267" y="1"/>
                    <a:pt x="0" y="635"/>
                    <a:pt x="367" y="1035"/>
                  </a:cubicBezTo>
                  <a:cubicBezTo>
                    <a:pt x="495" y="1152"/>
                    <a:pt x="650" y="1205"/>
                    <a:pt x="801" y="1205"/>
                  </a:cubicBezTo>
                  <a:cubicBezTo>
                    <a:pt x="1125" y="1205"/>
                    <a:pt x="1435" y="965"/>
                    <a:pt x="1435" y="601"/>
                  </a:cubicBezTo>
                  <a:cubicBezTo>
                    <a:pt x="1435" y="268"/>
                    <a:pt x="1134" y="1"/>
                    <a:pt x="80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67"/>
            <p:cNvSpPr/>
            <p:nvPr/>
          </p:nvSpPr>
          <p:spPr>
            <a:xfrm>
              <a:off x="3068648" y="1116804"/>
              <a:ext cx="66878" cy="96861"/>
            </a:xfrm>
            <a:custGeom>
              <a:avLst/>
              <a:gdLst/>
              <a:ahLst/>
              <a:cxnLst/>
              <a:rect l="l" t="t" r="r" b="b"/>
              <a:pathLst>
                <a:path w="2603" h="3770" extrusionOk="0">
                  <a:moveTo>
                    <a:pt x="1235" y="0"/>
                  </a:moveTo>
                  <a:cubicBezTo>
                    <a:pt x="567" y="534"/>
                    <a:pt x="134" y="1301"/>
                    <a:pt x="67" y="2169"/>
                  </a:cubicBezTo>
                  <a:cubicBezTo>
                    <a:pt x="0" y="3469"/>
                    <a:pt x="1435" y="3770"/>
                    <a:pt x="1435" y="3770"/>
                  </a:cubicBezTo>
                  <a:cubicBezTo>
                    <a:pt x="1435" y="3770"/>
                    <a:pt x="1034" y="3303"/>
                    <a:pt x="1968" y="2135"/>
                  </a:cubicBezTo>
                  <a:cubicBezTo>
                    <a:pt x="2602" y="1401"/>
                    <a:pt x="1968" y="200"/>
                    <a:pt x="1968" y="200"/>
                  </a:cubicBezTo>
                  <a:lnTo>
                    <a:pt x="123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67"/>
            <p:cNvSpPr/>
            <p:nvPr/>
          </p:nvSpPr>
          <p:spPr>
            <a:xfrm>
              <a:off x="3252917" y="540000"/>
              <a:ext cx="562229" cy="423412"/>
            </a:xfrm>
            <a:custGeom>
              <a:avLst/>
              <a:gdLst/>
              <a:ahLst/>
              <a:cxnLst/>
              <a:rect l="l" t="t" r="r" b="b"/>
              <a:pathLst>
                <a:path w="21883" h="16480" extrusionOk="0">
                  <a:moveTo>
                    <a:pt x="21082" y="1"/>
                  </a:moveTo>
                  <a:lnTo>
                    <a:pt x="16412" y="1469"/>
                  </a:lnTo>
                  <a:lnTo>
                    <a:pt x="6938" y="4437"/>
                  </a:lnTo>
                  <a:lnTo>
                    <a:pt x="1935" y="12543"/>
                  </a:lnTo>
                  <a:lnTo>
                    <a:pt x="0" y="15712"/>
                  </a:lnTo>
                  <a:lnTo>
                    <a:pt x="801" y="16479"/>
                  </a:lnTo>
                  <a:lnTo>
                    <a:pt x="13677" y="10809"/>
                  </a:lnTo>
                  <a:lnTo>
                    <a:pt x="21882" y="768"/>
                  </a:lnTo>
                  <a:lnTo>
                    <a:pt x="2108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67"/>
            <p:cNvSpPr/>
            <p:nvPr/>
          </p:nvSpPr>
          <p:spPr>
            <a:xfrm>
              <a:off x="3252917" y="540000"/>
              <a:ext cx="562229" cy="423412"/>
            </a:xfrm>
            <a:custGeom>
              <a:avLst/>
              <a:gdLst/>
              <a:ahLst/>
              <a:cxnLst/>
              <a:rect l="l" t="t" r="r" b="b"/>
              <a:pathLst>
                <a:path w="21883" h="16480" extrusionOk="0">
                  <a:moveTo>
                    <a:pt x="21082" y="1"/>
                  </a:moveTo>
                  <a:lnTo>
                    <a:pt x="6938" y="4437"/>
                  </a:lnTo>
                  <a:lnTo>
                    <a:pt x="0" y="15712"/>
                  </a:lnTo>
                  <a:lnTo>
                    <a:pt x="801" y="16479"/>
                  </a:lnTo>
                  <a:lnTo>
                    <a:pt x="7839" y="5305"/>
                  </a:lnTo>
                  <a:lnTo>
                    <a:pt x="21882" y="768"/>
                  </a:lnTo>
                  <a:lnTo>
                    <a:pt x="2108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67"/>
            <p:cNvSpPr/>
            <p:nvPr/>
          </p:nvSpPr>
          <p:spPr>
            <a:xfrm>
              <a:off x="3393405" y="660217"/>
              <a:ext cx="354813" cy="295669"/>
            </a:xfrm>
            <a:custGeom>
              <a:avLst/>
              <a:gdLst/>
              <a:ahLst/>
              <a:cxnLst/>
              <a:rect l="l" t="t" r="r" b="b"/>
              <a:pathLst>
                <a:path w="13810" h="11508" extrusionOk="0">
                  <a:moveTo>
                    <a:pt x="9843" y="0"/>
                  </a:moveTo>
                  <a:cubicBezTo>
                    <a:pt x="8429" y="0"/>
                    <a:pt x="0" y="6338"/>
                    <a:pt x="570" y="7097"/>
                  </a:cubicBezTo>
                  <a:lnTo>
                    <a:pt x="1570" y="8465"/>
                  </a:lnTo>
                  <a:lnTo>
                    <a:pt x="3772" y="11433"/>
                  </a:lnTo>
                  <a:cubicBezTo>
                    <a:pt x="3813" y="11484"/>
                    <a:pt x="3883" y="11508"/>
                    <a:pt x="3978" y="11508"/>
                  </a:cubicBezTo>
                  <a:cubicBezTo>
                    <a:pt x="5528" y="11508"/>
                    <a:pt x="13809" y="5243"/>
                    <a:pt x="13212" y="4395"/>
                  </a:cubicBezTo>
                  <a:lnTo>
                    <a:pt x="11011" y="1426"/>
                  </a:lnTo>
                  <a:lnTo>
                    <a:pt x="10010" y="59"/>
                  </a:lnTo>
                  <a:cubicBezTo>
                    <a:pt x="9977" y="19"/>
                    <a:pt x="9921" y="0"/>
                    <a:pt x="98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5" name="Google Shape;2055;p67"/>
            <p:cNvSpPr/>
            <p:nvPr/>
          </p:nvSpPr>
          <p:spPr>
            <a:xfrm>
              <a:off x="3476496" y="771621"/>
              <a:ext cx="271672" cy="183547"/>
            </a:xfrm>
            <a:custGeom>
              <a:avLst/>
              <a:gdLst/>
              <a:ahLst/>
              <a:cxnLst/>
              <a:rect l="l" t="t" r="r" b="b"/>
              <a:pathLst>
                <a:path w="10574" h="7144" extrusionOk="0">
                  <a:moveTo>
                    <a:pt x="9816" y="0"/>
                  </a:moveTo>
                  <a:cubicBezTo>
                    <a:pt x="8426" y="0"/>
                    <a:pt x="0" y="6305"/>
                    <a:pt x="538" y="7064"/>
                  </a:cubicBezTo>
                  <a:cubicBezTo>
                    <a:pt x="580" y="7118"/>
                    <a:pt x="654" y="7144"/>
                    <a:pt x="755" y="7144"/>
                  </a:cubicBezTo>
                  <a:cubicBezTo>
                    <a:pt x="2330" y="7144"/>
                    <a:pt x="10574" y="906"/>
                    <a:pt x="9978" y="59"/>
                  </a:cubicBezTo>
                  <a:cubicBezTo>
                    <a:pt x="9947" y="19"/>
                    <a:pt x="9892" y="0"/>
                    <a:pt x="981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67"/>
            <p:cNvSpPr/>
            <p:nvPr/>
          </p:nvSpPr>
          <p:spPr>
            <a:xfrm>
              <a:off x="3393405" y="660191"/>
              <a:ext cx="282900" cy="216665"/>
            </a:xfrm>
            <a:custGeom>
              <a:avLst/>
              <a:gdLst/>
              <a:ahLst/>
              <a:cxnLst/>
              <a:rect l="l" t="t" r="r" b="b"/>
              <a:pathLst>
                <a:path w="11011" h="8433" extrusionOk="0">
                  <a:moveTo>
                    <a:pt x="9842" y="1"/>
                  </a:moveTo>
                  <a:cubicBezTo>
                    <a:pt x="8425" y="1"/>
                    <a:pt x="1" y="6307"/>
                    <a:pt x="570" y="7098"/>
                  </a:cubicBezTo>
                  <a:lnTo>
                    <a:pt x="1570" y="8432"/>
                  </a:lnTo>
                  <a:cubicBezTo>
                    <a:pt x="1971" y="7598"/>
                    <a:pt x="3338" y="6197"/>
                    <a:pt x="5840" y="4363"/>
                  </a:cubicBezTo>
                  <a:cubicBezTo>
                    <a:pt x="8075" y="2695"/>
                    <a:pt x="9876" y="1728"/>
                    <a:pt x="11011" y="1427"/>
                  </a:cubicBezTo>
                  <a:lnTo>
                    <a:pt x="10010" y="60"/>
                  </a:lnTo>
                  <a:cubicBezTo>
                    <a:pt x="9977" y="20"/>
                    <a:pt x="9920" y="1"/>
                    <a:pt x="98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99" name="Picture 9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60"/>
        <p:cNvGrpSpPr/>
        <p:nvPr/>
      </p:nvGrpSpPr>
      <p:grpSpPr>
        <a:xfrm>
          <a:off x="0" y="0"/>
          <a:ext cx="0" cy="0"/>
          <a:chOff x="0" y="0"/>
          <a:chExt cx="0" cy="0"/>
        </a:xfrm>
      </p:grpSpPr>
      <p:pic>
        <p:nvPicPr>
          <p:cNvPr id="2061" name="Google Shape;2061;p68" title="Gráfico">
            <a:hlinkClick r:id="rId3"/>
          </p:cNvPr>
          <p:cNvPicPr preferRelativeResize="0"/>
          <p:nvPr/>
        </p:nvPicPr>
        <p:blipFill>
          <a:blip r:embed="rId4">
            <a:alphaModFix/>
          </a:blip>
          <a:stretch>
            <a:fillRect/>
          </a:stretch>
        </p:blipFill>
        <p:spPr>
          <a:xfrm>
            <a:off x="73166" y="1240625"/>
            <a:ext cx="4230768" cy="3114324"/>
          </a:xfrm>
          <a:prstGeom prst="rect">
            <a:avLst/>
          </a:prstGeom>
          <a:noFill/>
          <a:ln>
            <a:noFill/>
          </a:ln>
        </p:spPr>
      </p:pic>
      <p:sp>
        <p:nvSpPr>
          <p:cNvPr id="2062" name="Google Shape;2062;p68"/>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Favorite courses</a:t>
            </a:r>
            <a:endParaRPr/>
          </a:p>
        </p:txBody>
      </p:sp>
      <p:sp>
        <p:nvSpPr>
          <p:cNvPr id="2063" name="Google Shape;2063;p68"/>
          <p:cNvSpPr txBox="1"/>
          <p:nvPr/>
        </p:nvSpPr>
        <p:spPr>
          <a:xfrm>
            <a:off x="557250" y="4366675"/>
            <a:ext cx="8029500" cy="362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dirty="0">
                <a:solidFill>
                  <a:schemeClr val="dk1"/>
                </a:solidFill>
                <a:latin typeface="Arvo"/>
                <a:ea typeface="Arvo"/>
                <a:cs typeface="Arvo"/>
                <a:sym typeface="Arvo"/>
              </a:rPr>
              <a:t>Follow the link in the graph to modify its data and then paste the new one here. </a:t>
            </a:r>
            <a:r>
              <a:rPr lang="en" sz="1100" b="1" dirty="0">
                <a:solidFill>
                  <a:schemeClr val="dk1"/>
                </a:solidFill>
                <a:uFill>
                  <a:noFill/>
                </a:uFill>
                <a:latin typeface="Arvo"/>
                <a:ea typeface="Arvo"/>
                <a:cs typeface="Arvo"/>
                <a:sym typeface="Arvo"/>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For more info, click here</a:t>
            </a:r>
            <a:endParaRPr sz="900" b="1" dirty="0">
              <a:solidFill>
                <a:srgbClr val="595959"/>
              </a:solidFill>
              <a:latin typeface="Anaheim"/>
              <a:ea typeface="Anaheim"/>
              <a:cs typeface="Anaheim"/>
              <a:sym typeface="Anaheim"/>
            </a:endParaRPr>
          </a:p>
        </p:txBody>
      </p:sp>
      <p:sp>
        <p:nvSpPr>
          <p:cNvPr id="2064" name="Google Shape;2064;p68"/>
          <p:cNvSpPr/>
          <p:nvPr/>
        </p:nvSpPr>
        <p:spPr>
          <a:xfrm flipH="1">
            <a:off x="1391006" y="2298153"/>
            <a:ext cx="1399361" cy="1065337"/>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5" name="Google Shape;2065;p68"/>
          <p:cNvSpPr/>
          <p:nvPr/>
        </p:nvSpPr>
        <p:spPr>
          <a:xfrm>
            <a:off x="1983158" y="2524868"/>
            <a:ext cx="443108" cy="545840"/>
          </a:xfrm>
          <a:custGeom>
            <a:avLst/>
            <a:gdLst/>
            <a:ahLst/>
            <a:cxnLst/>
            <a:rect l="l" t="t" r="r" b="b"/>
            <a:pathLst>
              <a:path w="169773" h="209134" extrusionOk="0">
                <a:moveTo>
                  <a:pt x="150950" y="12254"/>
                </a:moveTo>
                <a:lnTo>
                  <a:pt x="150950" y="33136"/>
                </a:lnTo>
                <a:cubicBezTo>
                  <a:pt x="149749" y="32915"/>
                  <a:pt x="148499" y="32817"/>
                  <a:pt x="147224" y="32817"/>
                </a:cubicBezTo>
                <a:lnTo>
                  <a:pt x="22524" y="32817"/>
                </a:lnTo>
                <a:cubicBezTo>
                  <a:pt x="16862" y="32817"/>
                  <a:pt x="12254" y="28210"/>
                  <a:pt x="12254" y="22524"/>
                </a:cubicBezTo>
                <a:cubicBezTo>
                  <a:pt x="12254" y="16862"/>
                  <a:pt x="16862" y="12254"/>
                  <a:pt x="22524" y="12254"/>
                </a:cubicBezTo>
                <a:close/>
                <a:moveTo>
                  <a:pt x="84874" y="82031"/>
                </a:moveTo>
                <a:cubicBezTo>
                  <a:pt x="85585" y="82031"/>
                  <a:pt x="86271" y="82153"/>
                  <a:pt x="86933" y="82398"/>
                </a:cubicBezTo>
                <a:lnTo>
                  <a:pt x="132887" y="98795"/>
                </a:lnTo>
                <a:cubicBezTo>
                  <a:pt x="135313" y="99677"/>
                  <a:pt x="136955" y="101981"/>
                  <a:pt x="136955" y="104579"/>
                </a:cubicBezTo>
                <a:cubicBezTo>
                  <a:pt x="136955" y="107152"/>
                  <a:pt x="135313" y="109481"/>
                  <a:pt x="132887" y="110338"/>
                </a:cubicBezTo>
                <a:lnTo>
                  <a:pt x="86933" y="126759"/>
                </a:lnTo>
                <a:cubicBezTo>
                  <a:pt x="86271" y="126980"/>
                  <a:pt x="85585" y="127102"/>
                  <a:pt x="84874" y="127102"/>
                </a:cubicBezTo>
                <a:cubicBezTo>
                  <a:pt x="84188" y="127102"/>
                  <a:pt x="83477" y="126980"/>
                  <a:pt x="82815" y="126759"/>
                </a:cubicBezTo>
                <a:lnTo>
                  <a:pt x="36886" y="110338"/>
                </a:lnTo>
                <a:cubicBezTo>
                  <a:pt x="34435" y="109481"/>
                  <a:pt x="32817" y="107152"/>
                  <a:pt x="32817" y="104579"/>
                </a:cubicBezTo>
                <a:cubicBezTo>
                  <a:pt x="32817" y="101981"/>
                  <a:pt x="34435" y="99677"/>
                  <a:pt x="36886" y="98795"/>
                </a:cubicBezTo>
                <a:lnTo>
                  <a:pt x="82815" y="82398"/>
                </a:lnTo>
                <a:cubicBezTo>
                  <a:pt x="83477" y="82153"/>
                  <a:pt x="84188" y="82031"/>
                  <a:pt x="84874" y="82031"/>
                </a:cubicBezTo>
                <a:close/>
                <a:moveTo>
                  <a:pt x="123818" y="126588"/>
                </a:moveTo>
                <a:lnTo>
                  <a:pt x="123818" y="142077"/>
                </a:lnTo>
                <a:cubicBezTo>
                  <a:pt x="123818" y="144651"/>
                  <a:pt x="122201" y="146979"/>
                  <a:pt x="119750" y="147837"/>
                </a:cubicBezTo>
                <a:lnTo>
                  <a:pt x="86933" y="159552"/>
                </a:lnTo>
                <a:cubicBezTo>
                  <a:pt x="86271" y="159797"/>
                  <a:pt x="85585" y="159920"/>
                  <a:pt x="84874" y="159920"/>
                </a:cubicBezTo>
                <a:cubicBezTo>
                  <a:pt x="84188" y="159920"/>
                  <a:pt x="83477" y="159797"/>
                  <a:pt x="82815" y="159552"/>
                </a:cubicBezTo>
                <a:lnTo>
                  <a:pt x="49998" y="147837"/>
                </a:lnTo>
                <a:cubicBezTo>
                  <a:pt x="47572" y="146979"/>
                  <a:pt x="45929" y="144651"/>
                  <a:pt x="45929" y="142077"/>
                </a:cubicBezTo>
                <a:lnTo>
                  <a:pt x="45929" y="126588"/>
                </a:lnTo>
                <a:lnTo>
                  <a:pt x="78698" y="138278"/>
                </a:lnTo>
                <a:cubicBezTo>
                  <a:pt x="80683" y="138989"/>
                  <a:pt x="82766" y="139357"/>
                  <a:pt x="84874" y="139357"/>
                </a:cubicBezTo>
                <a:cubicBezTo>
                  <a:pt x="87006" y="139357"/>
                  <a:pt x="89089" y="138989"/>
                  <a:pt x="91075" y="138278"/>
                </a:cubicBezTo>
                <a:lnTo>
                  <a:pt x="123818" y="126588"/>
                </a:lnTo>
                <a:close/>
                <a:moveTo>
                  <a:pt x="22524" y="0"/>
                </a:moveTo>
                <a:cubicBezTo>
                  <a:pt x="10098" y="0"/>
                  <a:pt x="0" y="10098"/>
                  <a:pt x="0" y="22524"/>
                </a:cubicBezTo>
                <a:lnTo>
                  <a:pt x="0" y="186610"/>
                </a:lnTo>
                <a:cubicBezTo>
                  <a:pt x="0" y="199036"/>
                  <a:pt x="10098" y="209133"/>
                  <a:pt x="22524" y="209133"/>
                </a:cubicBezTo>
                <a:lnTo>
                  <a:pt x="147224" y="209133"/>
                </a:lnTo>
                <a:cubicBezTo>
                  <a:pt x="159650" y="209133"/>
                  <a:pt x="169772" y="199036"/>
                  <a:pt x="169772" y="186610"/>
                </a:cubicBezTo>
                <a:lnTo>
                  <a:pt x="169772" y="55341"/>
                </a:lnTo>
                <a:cubicBezTo>
                  <a:pt x="169772" y="49165"/>
                  <a:pt x="167248" y="43552"/>
                  <a:pt x="163204" y="39459"/>
                </a:cubicBezTo>
                <a:lnTo>
                  <a:pt x="163204" y="12254"/>
                </a:lnTo>
                <a:lnTo>
                  <a:pt x="163645" y="12254"/>
                </a:lnTo>
                <a:cubicBezTo>
                  <a:pt x="167027" y="12254"/>
                  <a:pt x="169772" y="9509"/>
                  <a:pt x="169772" y="6127"/>
                </a:cubicBezTo>
                <a:cubicBezTo>
                  <a:pt x="169772" y="2745"/>
                  <a:pt x="167027" y="0"/>
                  <a:pt x="1636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6" name="Google Shape;2066;p68"/>
          <p:cNvSpPr txBox="1">
            <a:spLocks noGrp="1"/>
          </p:cNvSpPr>
          <p:nvPr>
            <p:ph type="subTitle" idx="4294967295"/>
          </p:nvPr>
        </p:nvSpPr>
        <p:spPr>
          <a:xfrm>
            <a:off x="4202025" y="2120824"/>
            <a:ext cx="2167800" cy="545700"/>
          </a:xfrm>
          <a:prstGeom prst="rect">
            <a:avLst/>
          </a:prstGeom>
        </p:spPr>
        <p:txBody>
          <a:bodyPr spcFirstLastPara="1" wrap="square" lIns="91425" tIns="91425" rIns="91425" bIns="91425" anchor="ctr" anchorCtr="0">
            <a:noAutofit/>
          </a:bodyPr>
          <a:lstStyle/>
          <a:p>
            <a:pPr marL="0" lvl="0" indent="0" algn="l" rtl="0">
              <a:spcBef>
                <a:spcPts val="0"/>
              </a:spcBef>
              <a:spcAft>
                <a:spcPts val="1200"/>
              </a:spcAft>
              <a:buNone/>
            </a:pPr>
            <a:r>
              <a:rPr lang="en" sz="1400"/>
              <a:t>Venus is the second planet from the Sun</a:t>
            </a:r>
            <a:endParaRPr/>
          </a:p>
        </p:txBody>
      </p:sp>
      <p:sp>
        <p:nvSpPr>
          <p:cNvPr id="2067" name="Google Shape;2067;p68"/>
          <p:cNvSpPr txBox="1">
            <a:spLocks noGrp="1"/>
          </p:cNvSpPr>
          <p:nvPr>
            <p:ph type="title" idx="4294967295"/>
          </p:nvPr>
        </p:nvSpPr>
        <p:spPr>
          <a:xfrm>
            <a:off x="4202032" y="1674188"/>
            <a:ext cx="2167800" cy="446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500"/>
              <a:t>Venus</a:t>
            </a:r>
            <a:endParaRPr/>
          </a:p>
        </p:txBody>
      </p:sp>
      <p:sp>
        <p:nvSpPr>
          <p:cNvPr id="2068" name="Google Shape;2068;p68"/>
          <p:cNvSpPr txBox="1">
            <a:spLocks noGrp="1"/>
          </p:cNvSpPr>
          <p:nvPr>
            <p:ph type="subTitle" idx="4294967295"/>
          </p:nvPr>
        </p:nvSpPr>
        <p:spPr>
          <a:xfrm>
            <a:off x="6405976" y="2120824"/>
            <a:ext cx="2167800" cy="545700"/>
          </a:xfrm>
          <a:prstGeom prst="rect">
            <a:avLst/>
          </a:prstGeom>
        </p:spPr>
        <p:txBody>
          <a:bodyPr spcFirstLastPara="1" wrap="square" lIns="91425" tIns="91425" rIns="91425" bIns="91425" anchor="ctr" anchorCtr="0">
            <a:noAutofit/>
          </a:bodyPr>
          <a:lstStyle/>
          <a:p>
            <a:pPr marL="0" lvl="0" indent="0" algn="l" rtl="0">
              <a:spcBef>
                <a:spcPts val="0"/>
              </a:spcBef>
              <a:spcAft>
                <a:spcPts val="1200"/>
              </a:spcAft>
              <a:buNone/>
            </a:pPr>
            <a:r>
              <a:rPr lang="en" sz="1400"/>
              <a:t>Mars is actually a very cold place</a:t>
            </a:r>
            <a:endParaRPr/>
          </a:p>
        </p:txBody>
      </p:sp>
      <p:sp>
        <p:nvSpPr>
          <p:cNvPr id="2069" name="Google Shape;2069;p68"/>
          <p:cNvSpPr txBox="1">
            <a:spLocks noGrp="1"/>
          </p:cNvSpPr>
          <p:nvPr>
            <p:ph type="title" idx="4294967295"/>
          </p:nvPr>
        </p:nvSpPr>
        <p:spPr>
          <a:xfrm>
            <a:off x="6405984" y="1674188"/>
            <a:ext cx="2167800" cy="446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500"/>
              <a:t>Mars</a:t>
            </a:r>
            <a:endParaRPr/>
          </a:p>
        </p:txBody>
      </p:sp>
      <p:sp>
        <p:nvSpPr>
          <p:cNvPr id="2070" name="Google Shape;2070;p68"/>
          <p:cNvSpPr txBox="1">
            <a:spLocks noGrp="1"/>
          </p:cNvSpPr>
          <p:nvPr>
            <p:ph type="subTitle" idx="4294967295"/>
          </p:nvPr>
        </p:nvSpPr>
        <p:spPr>
          <a:xfrm>
            <a:off x="4202025" y="3726575"/>
            <a:ext cx="2167800" cy="545700"/>
          </a:xfrm>
          <a:prstGeom prst="rect">
            <a:avLst/>
          </a:prstGeom>
        </p:spPr>
        <p:txBody>
          <a:bodyPr spcFirstLastPara="1" wrap="square" lIns="91425" tIns="91425" rIns="91425" bIns="91425" anchor="ctr" anchorCtr="0">
            <a:noAutofit/>
          </a:bodyPr>
          <a:lstStyle/>
          <a:p>
            <a:pPr marL="0" lvl="0" indent="0" algn="l" rtl="0">
              <a:spcBef>
                <a:spcPts val="0"/>
              </a:spcBef>
              <a:spcAft>
                <a:spcPts val="1200"/>
              </a:spcAft>
              <a:buNone/>
            </a:pPr>
            <a:r>
              <a:rPr lang="en" sz="1400"/>
              <a:t>It’s composed of hydrogen and helium</a:t>
            </a:r>
            <a:endParaRPr/>
          </a:p>
        </p:txBody>
      </p:sp>
      <p:sp>
        <p:nvSpPr>
          <p:cNvPr id="2071" name="Google Shape;2071;p68"/>
          <p:cNvSpPr txBox="1">
            <a:spLocks noGrp="1"/>
          </p:cNvSpPr>
          <p:nvPr>
            <p:ph type="title" idx="4294967295"/>
          </p:nvPr>
        </p:nvSpPr>
        <p:spPr>
          <a:xfrm>
            <a:off x="4202025" y="3279943"/>
            <a:ext cx="2167800" cy="446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500"/>
              <a:t>Saturn</a:t>
            </a:r>
            <a:endParaRPr/>
          </a:p>
        </p:txBody>
      </p:sp>
      <p:sp>
        <p:nvSpPr>
          <p:cNvPr id="2072" name="Google Shape;2072;p68"/>
          <p:cNvSpPr txBox="1">
            <a:spLocks noGrp="1"/>
          </p:cNvSpPr>
          <p:nvPr>
            <p:ph type="subTitle" idx="4294967295"/>
          </p:nvPr>
        </p:nvSpPr>
        <p:spPr>
          <a:xfrm>
            <a:off x="6405976" y="3726577"/>
            <a:ext cx="2167800" cy="545700"/>
          </a:xfrm>
          <a:prstGeom prst="rect">
            <a:avLst/>
          </a:prstGeom>
        </p:spPr>
        <p:txBody>
          <a:bodyPr spcFirstLastPara="1" wrap="square" lIns="91425" tIns="91425" rIns="91425" bIns="91425" anchor="ctr" anchorCtr="0">
            <a:noAutofit/>
          </a:bodyPr>
          <a:lstStyle/>
          <a:p>
            <a:pPr marL="0" lvl="0" indent="0" algn="l" rtl="0">
              <a:spcBef>
                <a:spcPts val="0"/>
              </a:spcBef>
              <a:spcAft>
                <a:spcPts val="1200"/>
              </a:spcAft>
              <a:buNone/>
            </a:pPr>
            <a:r>
              <a:rPr lang="en" sz="1400"/>
              <a:t>It’s the farthest planet from the Sun</a:t>
            </a:r>
            <a:endParaRPr/>
          </a:p>
        </p:txBody>
      </p:sp>
      <p:sp>
        <p:nvSpPr>
          <p:cNvPr id="2073" name="Google Shape;2073;p68"/>
          <p:cNvSpPr txBox="1">
            <a:spLocks noGrp="1"/>
          </p:cNvSpPr>
          <p:nvPr>
            <p:ph type="title" idx="4294967295"/>
          </p:nvPr>
        </p:nvSpPr>
        <p:spPr>
          <a:xfrm>
            <a:off x="6405977" y="3279943"/>
            <a:ext cx="2167800" cy="446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500"/>
              <a:t>Neptune</a:t>
            </a:r>
            <a:endParaRPr/>
          </a:p>
        </p:txBody>
      </p:sp>
      <p:sp>
        <p:nvSpPr>
          <p:cNvPr id="2074" name="Google Shape;2074;p68"/>
          <p:cNvSpPr/>
          <p:nvPr/>
        </p:nvSpPr>
        <p:spPr>
          <a:xfrm rot="10800000" flipH="1">
            <a:off x="3888926" y="1773634"/>
            <a:ext cx="276951" cy="247506"/>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5" name="Google Shape;2075;p68"/>
          <p:cNvSpPr/>
          <p:nvPr/>
        </p:nvSpPr>
        <p:spPr>
          <a:xfrm rot="10800000" flipH="1">
            <a:off x="6129026" y="1773634"/>
            <a:ext cx="276951" cy="247506"/>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6" name="Google Shape;2076;p68"/>
          <p:cNvSpPr/>
          <p:nvPr/>
        </p:nvSpPr>
        <p:spPr>
          <a:xfrm rot="10800000" flipH="1">
            <a:off x="3925076" y="3379389"/>
            <a:ext cx="276951" cy="247506"/>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7" name="Google Shape;2077;p68"/>
          <p:cNvSpPr/>
          <p:nvPr/>
        </p:nvSpPr>
        <p:spPr>
          <a:xfrm rot="10800000" flipH="1">
            <a:off x="6129026" y="3379389"/>
            <a:ext cx="276951" cy="247506"/>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8" name="Google Shape;2078;p68"/>
          <p:cNvSpPr txBox="1">
            <a:spLocks noGrp="1"/>
          </p:cNvSpPr>
          <p:nvPr>
            <p:ph type="title" idx="4294967295"/>
          </p:nvPr>
        </p:nvSpPr>
        <p:spPr>
          <a:xfrm>
            <a:off x="4202025" y="2844565"/>
            <a:ext cx="2167800" cy="446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500"/>
              <a:t>20%</a:t>
            </a:r>
            <a:endParaRPr/>
          </a:p>
        </p:txBody>
      </p:sp>
      <p:sp>
        <p:nvSpPr>
          <p:cNvPr id="2079" name="Google Shape;2079;p68"/>
          <p:cNvSpPr txBox="1">
            <a:spLocks noGrp="1"/>
          </p:cNvSpPr>
          <p:nvPr>
            <p:ph type="title" idx="4294967295"/>
          </p:nvPr>
        </p:nvSpPr>
        <p:spPr>
          <a:xfrm>
            <a:off x="6405977" y="2844570"/>
            <a:ext cx="2167800" cy="446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500"/>
              <a:t>10%</a:t>
            </a:r>
            <a:endParaRPr/>
          </a:p>
        </p:txBody>
      </p:sp>
      <p:sp>
        <p:nvSpPr>
          <p:cNvPr id="2080" name="Google Shape;2080;p68"/>
          <p:cNvSpPr txBox="1">
            <a:spLocks noGrp="1"/>
          </p:cNvSpPr>
          <p:nvPr>
            <p:ph type="title" idx="4294967295"/>
          </p:nvPr>
        </p:nvSpPr>
        <p:spPr>
          <a:xfrm>
            <a:off x="4202032" y="1201963"/>
            <a:ext cx="2167800" cy="446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500"/>
              <a:t>40%</a:t>
            </a:r>
            <a:endParaRPr/>
          </a:p>
        </p:txBody>
      </p:sp>
      <p:sp>
        <p:nvSpPr>
          <p:cNvPr id="2081" name="Google Shape;2081;p68"/>
          <p:cNvSpPr txBox="1">
            <a:spLocks noGrp="1"/>
          </p:cNvSpPr>
          <p:nvPr>
            <p:ph type="title" idx="4294967295"/>
          </p:nvPr>
        </p:nvSpPr>
        <p:spPr>
          <a:xfrm>
            <a:off x="6405984" y="1201963"/>
            <a:ext cx="2167800" cy="446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500"/>
              <a:t>30%</a:t>
            </a:r>
            <a:endParaRPr/>
          </a:p>
        </p:txBody>
      </p:sp>
      <p:pic>
        <p:nvPicPr>
          <p:cNvPr id="23" name="Picture 2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49"/>
        <p:cNvGrpSpPr/>
        <p:nvPr/>
      </p:nvGrpSpPr>
      <p:grpSpPr>
        <a:xfrm>
          <a:off x="0" y="0"/>
          <a:ext cx="0" cy="0"/>
          <a:chOff x="0" y="0"/>
          <a:chExt cx="0" cy="0"/>
        </a:xfrm>
      </p:grpSpPr>
      <p:sp>
        <p:nvSpPr>
          <p:cNvPr id="1250" name="Google Shape;1250;p49"/>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Contents of this template</a:t>
            </a:r>
            <a:endParaRPr b="1"/>
          </a:p>
        </p:txBody>
      </p:sp>
      <p:sp>
        <p:nvSpPr>
          <p:cNvPr id="1251" name="Google Shape;1251;p49"/>
          <p:cNvSpPr txBox="1">
            <a:spLocks noGrp="1"/>
          </p:cNvSpPr>
          <p:nvPr>
            <p:ph type="body" idx="1"/>
          </p:nvPr>
        </p:nvSpPr>
        <p:spPr>
          <a:xfrm>
            <a:off x="711725" y="1096000"/>
            <a:ext cx="7720500" cy="3473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t>Here’s what you’ll find in this </a:t>
            </a:r>
            <a:r>
              <a:rPr lang="en" b="1" dirty="0">
                <a:solidFill>
                  <a:schemeClr val="dk2"/>
                </a:solidFill>
                <a:uFill>
                  <a:noFill/>
                </a:uFill>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Slidesgo</a:t>
            </a:r>
            <a:r>
              <a:rPr lang="en" dirty="0"/>
              <a:t> template: </a:t>
            </a:r>
            <a:endParaRPr dirty="0"/>
          </a:p>
          <a:p>
            <a:pPr marL="457200" lvl="0" indent="-304800" algn="l" rtl="0">
              <a:spcBef>
                <a:spcPts val="1000"/>
              </a:spcBef>
              <a:spcAft>
                <a:spcPts val="0"/>
              </a:spcAft>
              <a:buClr>
                <a:schemeClr val="dk2"/>
              </a:buClr>
              <a:buSzPts val="1200"/>
              <a:buFont typeface="Arvo"/>
              <a:buAutoNum type="arabicPeriod"/>
            </a:pPr>
            <a:r>
              <a:rPr lang="en" dirty="0"/>
              <a:t>A slide structure based on a education presentation, which you can easily adapt to your needs. For more info on how to edit the template, please visit </a:t>
            </a:r>
            <a:r>
              <a:rPr lang="en" b="1" dirty="0">
                <a:solidFill>
                  <a:schemeClr val="dk2"/>
                </a:solidFill>
                <a:uFill>
                  <a:noFill/>
                </a:uFill>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Slidesgo School</a:t>
            </a:r>
            <a:r>
              <a:rPr lang="en" dirty="0">
                <a:solidFill>
                  <a:schemeClr val="dk2"/>
                </a:solidFill>
              </a:rPr>
              <a:t> </a:t>
            </a:r>
            <a:r>
              <a:rPr lang="en" dirty="0"/>
              <a:t>or read our </a:t>
            </a:r>
            <a:r>
              <a:rPr lang="en" b="1" dirty="0">
                <a:solidFill>
                  <a:schemeClr val="dk2"/>
                </a:solidFill>
                <a:uFill>
                  <a:noFill/>
                </a:uFill>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FAQs</a:t>
            </a:r>
            <a:r>
              <a:rPr lang="en" dirty="0"/>
              <a:t>.</a:t>
            </a:r>
            <a:endParaRPr dirty="0"/>
          </a:p>
          <a:p>
            <a:pPr marL="457200" lvl="0" indent="-304800" algn="l" rtl="0">
              <a:spcBef>
                <a:spcPts val="0"/>
              </a:spcBef>
              <a:spcAft>
                <a:spcPts val="0"/>
              </a:spcAft>
              <a:buClr>
                <a:schemeClr val="dk2"/>
              </a:buClr>
              <a:buSzPts val="1200"/>
              <a:buFont typeface="Arvo"/>
              <a:buAutoNum type="arabicPeriod"/>
            </a:pPr>
            <a:r>
              <a:rPr lang="en" dirty="0"/>
              <a:t>An assortment of graphic resources that are suitable for use in the presentation can be found in the </a:t>
            </a:r>
            <a:r>
              <a:rPr lang="en" b="1" dirty="0">
                <a:solidFill>
                  <a:schemeClr val="dk2"/>
                </a:solidFill>
                <a:uFill>
                  <a:noFill/>
                </a:uFill>
                <a:hlinkClick r:id="rId6"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alternative resources slide</a:t>
            </a:r>
            <a:r>
              <a:rPr lang="en" dirty="0"/>
              <a:t>.</a:t>
            </a:r>
            <a:endParaRPr dirty="0"/>
          </a:p>
          <a:p>
            <a:pPr marL="457200" lvl="0" indent="-304800" algn="l" rtl="0">
              <a:spcBef>
                <a:spcPts val="0"/>
              </a:spcBef>
              <a:spcAft>
                <a:spcPts val="0"/>
              </a:spcAft>
              <a:buClr>
                <a:schemeClr val="dk2"/>
              </a:buClr>
              <a:buSzPts val="1200"/>
              <a:buFont typeface="Arvo"/>
              <a:buAutoNum type="arabicPeriod"/>
            </a:pPr>
            <a:r>
              <a:rPr lang="en" dirty="0"/>
              <a:t>A </a:t>
            </a:r>
            <a:r>
              <a:rPr lang="en" b="1" dirty="0">
                <a:solidFill>
                  <a:schemeClr val="dk2"/>
                </a:solidFill>
                <a:uFill>
                  <a:noFill/>
                </a:uFill>
                <a:hlinkClick r:id="" action="ppaction://noaction">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thanks slide</a:t>
            </a:r>
            <a:r>
              <a:rPr lang="en" dirty="0"/>
              <a:t>, which you must keep so that proper credits for our design are given.</a:t>
            </a:r>
            <a:endParaRPr dirty="0"/>
          </a:p>
          <a:p>
            <a:pPr marL="457200" lvl="0" indent="-304800" algn="l" rtl="0">
              <a:spcBef>
                <a:spcPts val="0"/>
              </a:spcBef>
              <a:spcAft>
                <a:spcPts val="0"/>
              </a:spcAft>
              <a:buClr>
                <a:schemeClr val="dk2"/>
              </a:buClr>
              <a:buSzPts val="1200"/>
              <a:buFont typeface="Arvo"/>
              <a:buAutoNum type="arabicPeriod"/>
            </a:pPr>
            <a:r>
              <a:rPr lang="en" dirty="0"/>
              <a:t>A </a:t>
            </a:r>
            <a:r>
              <a:rPr lang="en" b="1" dirty="0">
                <a:solidFill>
                  <a:schemeClr val="dk2"/>
                </a:solidFill>
                <a:uFill>
                  <a:noFill/>
                </a:uFill>
                <a:hlinkClick r:id="rId7" action="ppaction://hlinksldjump">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resources slide</a:t>
            </a:r>
            <a:r>
              <a:rPr lang="en" dirty="0"/>
              <a:t>, where you’ll find links to all the elements used in the template.</a:t>
            </a:r>
            <a:endParaRPr dirty="0"/>
          </a:p>
          <a:p>
            <a:pPr marL="457200" lvl="0" indent="-304800" algn="l" rtl="0">
              <a:spcBef>
                <a:spcPts val="0"/>
              </a:spcBef>
              <a:spcAft>
                <a:spcPts val="0"/>
              </a:spcAft>
              <a:buClr>
                <a:schemeClr val="dk2"/>
              </a:buClr>
              <a:buSzPts val="1200"/>
              <a:buFont typeface="Arvo"/>
              <a:buAutoNum type="arabicPeriod"/>
            </a:pPr>
            <a:r>
              <a:rPr lang="en" b="1" dirty="0">
                <a:solidFill>
                  <a:schemeClr val="dk2"/>
                </a:solidFill>
                <a:uFill>
                  <a:noFill/>
                </a:uFill>
                <a:hlinkClick r:id="" action="ppaction://noaction">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Instructions for use</a:t>
            </a:r>
            <a:r>
              <a:rPr lang="en" dirty="0"/>
              <a:t>.</a:t>
            </a:r>
            <a:endParaRPr dirty="0"/>
          </a:p>
          <a:p>
            <a:pPr marL="457200" lvl="0" indent="-304800" algn="l" rtl="0">
              <a:spcBef>
                <a:spcPts val="0"/>
              </a:spcBef>
              <a:spcAft>
                <a:spcPts val="0"/>
              </a:spcAft>
              <a:buClr>
                <a:schemeClr val="dk2"/>
              </a:buClr>
              <a:buSzPts val="1200"/>
              <a:buFont typeface="Arvo"/>
              <a:buAutoNum type="arabicPeriod"/>
            </a:pPr>
            <a:r>
              <a:rPr lang="en" dirty="0"/>
              <a:t>Final slides with:</a:t>
            </a:r>
            <a:endParaRPr dirty="0"/>
          </a:p>
          <a:p>
            <a:pPr marL="914400" lvl="0" indent="-304800" algn="l" rtl="0">
              <a:spcBef>
                <a:spcPts val="0"/>
              </a:spcBef>
              <a:spcAft>
                <a:spcPts val="0"/>
              </a:spcAft>
              <a:buClr>
                <a:schemeClr val="dk2"/>
              </a:buClr>
              <a:buSzPts val="1200"/>
              <a:buFont typeface="Arvo"/>
              <a:buChar char="●"/>
            </a:pPr>
            <a:r>
              <a:rPr lang="en" dirty="0"/>
              <a:t>The</a:t>
            </a:r>
            <a:r>
              <a:rPr lang="en" dirty="0">
                <a:solidFill>
                  <a:schemeClr val="dk2"/>
                </a:solidFill>
                <a:uFill>
                  <a:noFill/>
                </a:uFill>
                <a:hlinkClick r:id="" action="ppaction://noaction">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 </a:t>
            </a:r>
            <a:r>
              <a:rPr lang="en" b="1" dirty="0">
                <a:solidFill>
                  <a:schemeClr val="dk2"/>
                </a:solidFill>
                <a:uFill>
                  <a:noFill/>
                </a:uFill>
                <a:hlinkClick r:id="" action="ppaction://noaction">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fonts and colors</a:t>
            </a:r>
            <a:r>
              <a:rPr lang="en" dirty="0"/>
              <a:t> used in the template.</a:t>
            </a:r>
            <a:endParaRPr dirty="0"/>
          </a:p>
          <a:p>
            <a:pPr marL="914400" lvl="0" indent="-304800" algn="l" rtl="0">
              <a:spcBef>
                <a:spcPts val="0"/>
              </a:spcBef>
              <a:spcAft>
                <a:spcPts val="0"/>
              </a:spcAft>
              <a:buClr>
                <a:schemeClr val="dk2"/>
              </a:buClr>
              <a:buSzPts val="1200"/>
              <a:buFont typeface="Arvo"/>
              <a:buChar char="●"/>
            </a:pPr>
            <a:r>
              <a:rPr lang="en" dirty="0"/>
              <a:t>A </a:t>
            </a:r>
            <a:r>
              <a:rPr lang="en" b="1" dirty="0">
                <a:solidFill>
                  <a:schemeClr val="dk2"/>
                </a:solidFill>
              </a:rPr>
              <a:t>selection of </a:t>
            </a:r>
            <a:r>
              <a:rPr lang="en" b="1" dirty="0">
                <a:solidFill>
                  <a:schemeClr val="dk2"/>
                </a:solidFill>
                <a:uFill>
                  <a:noFill/>
                </a:uFill>
                <a:hlinkClick r:id="" action="ppaction://noaction">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illustrations</a:t>
            </a:r>
            <a:r>
              <a:rPr lang="en" b="1" dirty="0"/>
              <a:t>.</a:t>
            </a:r>
            <a:r>
              <a:rPr lang="en" dirty="0"/>
              <a:t> You can also customize and animate them as you wish with the online editor. Visit</a:t>
            </a:r>
            <a:r>
              <a:rPr lang="en" b="1" dirty="0"/>
              <a:t> </a:t>
            </a:r>
            <a:r>
              <a:rPr lang="en" b="1" dirty="0">
                <a:solidFill>
                  <a:schemeClr val="dk2"/>
                </a:solidFill>
                <a:uFill>
                  <a:noFill/>
                </a:uFill>
                <a:hlinkClick r:id="rId8">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Storyset</a:t>
            </a:r>
            <a:r>
              <a:rPr lang="en" dirty="0"/>
              <a:t> to find more. </a:t>
            </a:r>
            <a:endParaRPr dirty="0"/>
          </a:p>
          <a:p>
            <a:pPr marL="914400" lvl="0" indent="-304800" algn="l" rtl="0">
              <a:spcBef>
                <a:spcPts val="0"/>
              </a:spcBef>
              <a:spcAft>
                <a:spcPts val="0"/>
              </a:spcAft>
              <a:buClr>
                <a:schemeClr val="dk2"/>
              </a:buClr>
              <a:buSzPts val="1200"/>
              <a:buFont typeface="Arvo"/>
              <a:buChar char="●"/>
            </a:pPr>
            <a:r>
              <a:rPr lang="en" dirty="0"/>
              <a:t>More</a:t>
            </a:r>
            <a:r>
              <a:rPr lang="en" dirty="0">
                <a:solidFill>
                  <a:schemeClr val="dk2"/>
                </a:solidFill>
                <a:uFill>
                  <a:noFill/>
                </a:uFill>
                <a:hlinkClick r:id="" action="ppaction://noaction">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 </a:t>
            </a:r>
            <a:r>
              <a:rPr lang="en" b="1" dirty="0">
                <a:solidFill>
                  <a:schemeClr val="dk2"/>
                </a:solidFill>
                <a:uFill>
                  <a:noFill/>
                </a:uFill>
                <a:hlinkClick r:id="" action="ppaction://noaction">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infographic resources</a:t>
            </a:r>
            <a:r>
              <a:rPr lang="en" dirty="0"/>
              <a:t>, whose size and color can be edited. </a:t>
            </a:r>
            <a:endParaRPr dirty="0"/>
          </a:p>
          <a:p>
            <a:pPr marL="914400" lvl="0" indent="-304800" algn="l" rtl="0">
              <a:spcBef>
                <a:spcPts val="0"/>
              </a:spcBef>
              <a:spcAft>
                <a:spcPts val="0"/>
              </a:spcAft>
              <a:buClr>
                <a:schemeClr val="dk2"/>
              </a:buClr>
              <a:buSzPts val="1200"/>
              <a:buFont typeface="Arvo"/>
              <a:buChar char="●"/>
            </a:pPr>
            <a:r>
              <a:rPr lang="en" dirty="0"/>
              <a:t>Sets of </a:t>
            </a:r>
            <a:r>
              <a:rPr lang="en" b="1" dirty="0">
                <a:solidFill>
                  <a:schemeClr val="dk2"/>
                </a:solidFill>
                <a:uFill>
                  <a:noFill/>
                </a:uFill>
                <a:hlinkClick r:id="" action="ppaction://noaction">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customizable icons</a:t>
            </a:r>
            <a:r>
              <a:rPr lang="en" dirty="0">
                <a:solidFill>
                  <a:schemeClr val="dk2"/>
                </a:solidFill>
              </a:rPr>
              <a:t> </a:t>
            </a:r>
            <a:r>
              <a:rPr lang="en" dirty="0"/>
              <a:t>of the following themes: general, business, avatar, creative process, education, help &amp; support, medical, nature, performing arts, SEO &amp; marketing, and teamwork.</a:t>
            </a:r>
            <a:endParaRPr dirty="0"/>
          </a:p>
          <a:p>
            <a:pPr marL="0" lvl="0" indent="0" algn="l" rtl="0">
              <a:spcBef>
                <a:spcPts val="1600"/>
              </a:spcBef>
              <a:spcAft>
                <a:spcPts val="0"/>
              </a:spcAft>
              <a:buClr>
                <a:schemeClr val="dk1"/>
              </a:buClr>
              <a:buSzPts val="1100"/>
              <a:buFont typeface="Arial"/>
              <a:buNone/>
            </a:pPr>
            <a:r>
              <a:rPr lang="en" dirty="0"/>
              <a:t>You can delete this slide when you’re done editing the presentation</a:t>
            </a:r>
            <a:endParaRPr dirty="0"/>
          </a:p>
        </p:txBody>
      </p:sp>
      <p:pic>
        <p:nvPicPr>
          <p:cNvPr id="4" name="Picture 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85"/>
        <p:cNvGrpSpPr/>
        <p:nvPr/>
      </p:nvGrpSpPr>
      <p:grpSpPr>
        <a:xfrm>
          <a:off x="0" y="0"/>
          <a:ext cx="0" cy="0"/>
          <a:chOff x="0" y="0"/>
          <a:chExt cx="0" cy="0"/>
        </a:xfrm>
      </p:grpSpPr>
      <p:sp>
        <p:nvSpPr>
          <p:cNvPr id="2086" name="Google Shape;2086;p69"/>
          <p:cNvSpPr txBox="1">
            <a:spLocks noGrp="1"/>
          </p:cNvSpPr>
          <p:nvPr>
            <p:ph type="title"/>
          </p:nvPr>
        </p:nvSpPr>
        <p:spPr>
          <a:xfrm>
            <a:off x="729900" y="1620050"/>
            <a:ext cx="4554300" cy="1525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2023</a:t>
            </a:r>
            <a:endParaRPr dirty="0"/>
          </a:p>
        </p:txBody>
      </p:sp>
      <p:sp>
        <p:nvSpPr>
          <p:cNvPr id="2087" name="Google Shape;2087;p69"/>
          <p:cNvSpPr txBox="1">
            <a:spLocks noGrp="1"/>
          </p:cNvSpPr>
          <p:nvPr>
            <p:ph type="subTitle" idx="1"/>
          </p:nvPr>
        </p:nvSpPr>
        <p:spPr>
          <a:xfrm>
            <a:off x="729900" y="3235275"/>
            <a:ext cx="4554300" cy="276900"/>
          </a:xfrm>
          <a:prstGeom prst="rect">
            <a:avLst/>
          </a:prstGeom>
        </p:spPr>
        <p:txBody>
          <a:bodyPr spcFirstLastPara="1" wrap="square" lIns="91425" tIns="91425" rIns="91425" bIns="91425" anchor="ctr" anchorCtr="0">
            <a:noAutofit/>
          </a:bodyPr>
          <a:lstStyle/>
          <a:p>
            <a:pPr marL="0" lvl="0" indent="0" algn="ctr" rtl="0">
              <a:spcBef>
                <a:spcPts val="0"/>
              </a:spcBef>
              <a:spcAft>
                <a:spcPts val="1200"/>
              </a:spcAft>
              <a:buNone/>
            </a:pPr>
            <a:r>
              <a:rPr lang="en"/>
              <a:t>Big numbers catch your audience’s attention</a:t>
            </a:r>
            <a:endParaRPr/>
          </a:p>
        </p:txBody>
      </p:sp>
      <p:grpSp>
        <p:nvGrpSpPr>
          <p:cNvPr id="2088" name="Google Shape;2088;p69"/>
          <p:cNvGrpSpPr/>
          <p:nvPr/>
        </p:nvGrpSpPr>
        <p:grpSpPr>
          <a:xfrm>
            <a:off x="5744731" y="465425"/>
            <a:ext cx="2263519" cy="4212628"/>
            <a:chOff x="5744731" y="465425"/>
            <a:chExt cx="2263519" cy="4212628"/>
          </a:xfrm>
        </p:grpSpPr>
        <p:sp>
          <p:nvSpPr>
            <p:cNvPr id="2089" name="Google Shape;2089;p69"/>
            <p:cNvSpPr/>
            <p:nvPr/>
          </p:nvSpPr>
          <p:spPr>
            <a:xfrm flipH="1">
              <a:off x="7018146" y="465425"/>
              <a:ext cx="574313" cy="269281"/>
            </a:xfrm>
            <a:custGeom>
              <a:avLst/>
              <a:gdLst/>
              <a:ahLst/>
              <a:cxnLst/>
              <a:rect l="l" t="t" r="r" b="b"/>
              <a:pathLst>
                <a:path w="13590" h="6372" extrusionOk="0">
                  <a:moveTo>
                    <a:pt x="7259" y="0"/>
                  </a:moveTo>
                  <a:lnTo>
                    <a:pt x="0" y="5787"/>
                  </a:lnTo>
                  <a:lnTo>
                    <a:pt x="7924" y="6372"/>
                  </a:lnTo>
                  <a:lnTo>
                    <a:pt x="13590" y="3650"/>
                  </a:lnTo>
                  <a:lnTo>
                    <a:pt x="725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0" name="Google Shape;2090;p69"/>
            <p:cNvSpPr/>
            <p:nvPr/>
          </p:nvSpPr>
          <p:spPr>
            <a:xfrm flipH="1">
              <a:off x="6207651" y="1106162"/>
              <a:ext cx="694628" cy="927649"/>
            </a:xfrm>
            <a:custGeom>
              <a:avLst/>
              <a:gdLst/>
              <a:ahLst/>
              <a:cxnLst/>
              <a:rect l="l" t="t" r="r" b="b"/>
              <a:pathLst>
                <a:path w="16437" h="21951" extrusionOk="0">
                  <a:moveTo>
                    <a:pt x="0" y="1"/>
                  </a:moveTo>
                  <a:cubicBezTo>
                    <a:pt x="0" y="1"/>
                    <a:pt x="524" y="7542"/>
                    <a:pt x="1573" y="12985"/>
                  </a:cubicBezTo>
                  <a:cubicBezTo>
                    <a:pt x="2601" y="18409"/>
                    <a:pt x="4295" y="19095"/>
                    <a:pt x="9013" y="20909"/>
                  </a:cubicBezTo>
                  <a:cubicBezTo>
                    <a:pt x="11107" y="21724"/>
                    <a:pt x="12458" y="21950"/>
                    <a:pt x="13314" y="21950"/>
                  </a:cubicBezTo>
                  <a:cubicBezTo>
                    <a:pt x="14385" y="21950"/>
                    <a:pt x="14678" y="21595"/>
                    <a:pt x="14678" y="21595"/>
                  </a:cubicBezTo>
                  <a:cubicBezTo>
                    <a:pt x="16436" y="21375"/>
                    <a:pt x="14988" y="9918"/>
                    <a:pt x="13236" y="9918"/>
                  </a:cubicBezTo>
                  <a:cubicBezTo>
                    <a:pt x="13220" y="9918"/>
                    <a:pt x="13203" y="9919"/>
                    <a:pt x="13186" y="9921"/>
                  </a:cubicBezTo>
                  <a:cubicBezTo>
                    <a:pt x="13186" y="9921"/>
                    <a:pt x="9718" y="11816"/>
                    <a:pt x="8206" y="11917"/>
                  </a:cubicBezTo>
                  <a:cubicBezTo>
                    <a:pt x="8194" y="11918"/>
                    <a:pt x="8182" y="11918"/>
                    <a:pt x="8169" y="11918"/>
                  </a:cubicBezTo>
                  <a:cubicBezTo>
                    <a:pt x="6648" y="11918"/>
                    <a:pt x="3863" y="5827"/>
                    <a:pt x="2803" y="3328"/>
                  </a:cubicBezTo>
                  <a:cubicBezTo>
                    <a:pt x="1734" y="807"/>
                    <a:pt x="0" y="1"/>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1" name="Google Shape;2091;p69"/>
            <p:cNvSpPr/>
            <p:nvPr/>
          </p:nvSpPr>
          <p:spPr>
            <a:xfrm flipH="1">
              <a:off x="6565597" y="1608963"/>
              <a:ext cx="58910" cy="119892"/>
            </a:xfrm>
            <a:custGeom>
              <a:avLst/>
              <a:gdLst/>
              <a:ahLst/>
              <a:cxnLst/>
              <a:rect l="l" t="t" r="r" b="b"/>
              <a:pathLst>
                <a:path w="1394" h="2837" extrusionOk="0">
                  <a:moveTo>
                    <a:pt x="1283" y="0"/>
                  </a:moveTo>
                  <a:cubicBezTo>
                    <a:pt x="1266" y="0"/>
                    <a:pt x="1247" y="6"/>
                    <a:pt x="1230" y="19"/>
                  </a:cubicBezTo>
                  <a:cubicBezTo>
                    <a:pt x="484" y="724"/>
                    <a:pt x="40" y="1712"/>
                    <a:pt x="0" y="2761"/>
                  </a:cubicBezTo>
                  <a:cubicBezTo>
                    <a:pt x="0" y="2811"/>
                    <a:pt x="35" y="2837"/>
                    <a:pt x="71" y="2837"/>
                  </a:cubicBezTo>
                  <a:cubicBezTo>
                    <a:pt x="106" y="2837"/>
                    <a:pt x="141" y="2811"/>
                    <a:pt x="141" y="2761"/>
                  </a:cubicBezTo>
                  <a:cubicBezTo>
                    <a:pt x="182" y="1753"/>
                    <a:pt x="605" y="805"/>
                    <a:pt x="1331" y="120"/>
                  </a:cubicBezTo>
                  <a:cubicBezTo>
                    <a:pt x="1394" y="72"/>
                    <a:pt x="1346" y="0"/>
                    <a:pt x="128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69"/>
            <p:cNvSpPr/>
            <p:nvPr/>
          </p:nvSpPr>
          <p:spPr>
            <a:xfrm flipH="1">
              <a:off x="7156171" y="4346568"/>
              <a:ext cx="166209" cy="187465"/>
            </a:xfrm>
            <a:custGeom>
              <a:avLst/>
              <a:gdLst/>
              <a:ahLst/>
              <a:cxnLst/>
              <a:rect l="l" t="t" r="r" b="b"/>
              <a:pathLst>
                <a:path w="3933" h="4436" extrusionOk="0">
                  <a:moveTo>
                    <a:pt x="1" y="0"/>
                  </a:moveTo>
                  <a:lnTo>
                    <a:pt x="1" y="4436"/>
                  </a:lnTo>
                  <a:lnTo>
                    <a:pt x="2441" y="4436"/>
                  </a:lnTo>
                  <a:lnTo>
                    <a:pt x="3933" y="403"/>
                  </a:lnTo>
                  <a:lnTo>
                    <a:pt x="1" y="0"/>
                  </a:ln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69"/>
            <p:cNvSpPr/>
            <p:nvPr/>
          </p:nvSpPr>
          <p:spPr>
            <a:xfrm flipH="1">
              <a:off x="7128067" y="4445581"/>
              <a:ext cx="242023" cy="232472"/>
            </a:xfrm>
            <a:custGeom>
              <a:avLst/>
              <a:gdLst/>
              <a:ahLst/>
              <a:cxnLst/>
              <a:rect l="l" t="t" r="r" b="b"/>
              <a:pathLst>
                <a:path w="5727" h="5501" extrusionOk="0">
                  <a:moveTo>
                    <a:pt x="2615" y="0"/>
                  </a:moveTo>
                  <a:cubicBezTo>
                    <a:pt x="1685" y="0"/>
                    <a:pt x="948" y="1569"/>
                    <a:pt x="948" y="1569"/>
                  </a:cubicBezTo>
                  <a:cubicBezTo>
                    <a:pt x="948" y="1569"/>
                    <a:pt x="646" y="2778"/>
                    <a:pt x="404" y="3706"/>
                  </a:cubicBezTo>
                  <a:cubicBezTo>
                    <a:pt x="344" y="3928"/>
                    <a:pt x="283" y="4149"/>
                    <a:pt x="223" y="4311"/>
                  </a:cubicBezTo>
                  <a:cubicBezTo>
                    <a:pt x="223" y="4311"/>
                    <a:pt x="223" y="4331"/>
                    <a:pt x="223" y="4331"/>
                  </a:cubicBezTo>
                  <a:cubicBezTo>
                    <a:pt x="202" y="4452"/>
                    <a:pt x="162" y="4553"/>
                    <a:pt x="142" y="4654"/>
                  </a:cubicBezTo>
                  <a:cubicBezTo>
                    <a:pt x="1" y="5279"/>
                    <a:pt x="122" y="5500"/>
                    <a:pt x="122" y="5500"/>
                  </a:cubicBezTo>
                  <a:lnTo>
                    <a:pt x="5666" y="5500"/>
                  </a:lnTo>
                  <a:cubicBezTo>
                    <a:pt x="5727" y="5218"/>
                    <a:pt x="5727" y="4936"/>
                    <a:pt x="5687" y="4654"/>
                  </a:cubicBezTo>
                  <a:lnTo>
                    <a:pt x="5687" y="4613"/>
                  </a:lnTo>
                  <a:cubicBezTo>
                    <a:pt x="5666" y="4512"/>
                    <a:pt x="5626" y="4412"/>
                    <a:pt x="5586" y="4311"/>
                  </a:cubicBezTo>
                  <a:cubicBezTo>
                    <a:pt x="5364" y="3827"/>
                    <a:pt x="4941" y="3524"/>
                    <a:pt x="4497" y="3121"/>
                  </a:cubicBezTo>
                  <a:cubicBezTo>
                    <a:pt x="4074" y="2758"/>
                    <a:pt x="3791" y="2295"/>
                    <a:pt x="3670" y="1750"/>
                  </a:cubicBezTo>
                  <a:cubicBezTo>
                    <a:pt x="3670" y="1750"/>
                    <a:pt x="3892" y="520"/>
                    <a:pt x="2965" y="77"/>
                  </a:cubicBezTo>
                  <a:cubicBezTo>
                    <a:pt x="2846" y="24"/>
                    <a:pt x="2729" y="0"/>
                    <a:pt x="26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4" name="Google Shape;2094;p69"/>
            <p:cNvSpPr/>
            <p:nvPr/>
          </p:nvSpPr>
          <p:spPr>
            <a:xfrm flipH="1">
              <a:off x="7127180" y="4642214"/>
              <a:ext cx="242910" cy="35836"/>
            </a:xfrm>
            <a:custGeom>
              <a:avLst/>
              <a:gdLst/>
              <a:ahLst/>
              <a:cxnLst/>
              <a:rect l="l" t="t" r="r" b="b"/>
              <a:pathLst>
                <a:path w="5748" h="848" extrusionOk="0">
                  <a:moveTo>
                    <a:pt x="142" y="1"/>
                  </a:moveTo>
                  <a:cubicBezTo>
                    <a:pt x="1" y="626"/>
                    <a:pt x="122" y="847"/>
                    <a:pt x="122" y="847"/>
                  </a:cubicBezTo>
                  <a:lnTo>
                    <a:pt x="5666" y="847"/>
                  </a:lnTo>
                  <a:cubicBezTo>
                    <a:pt x="5727" y="565"/>
                    <a:pt x="5747" y="283"/>
                    <a:pt x="56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5" name="Google Shape;2095;p69"/>
            <p:cNvSpPr/>
            <p:nvPr/>
          </p:nvSpPr>
          <p:spPr>
            <a:xfrm flipH="1">
              <a:off x="6015881" y="1389595"/>
              <a:ext cx="427164" cy="417867"/>
            </a:xfrm>
            <a:custGeom>
              <a:avLst/>
              <a:gdLst/>
              <a:ahLst/>
              <a:cxnLst/>
              <a:rect l="l" t="t" r="r" b="b"/>
              <a:pathLst>
                <a:path w="10108" h="9888" extrusionOk="0">
                  <a:moveTo>
                    <a:pt x="8818" y="0"/>
                  </a:moveTo>
                  <a:cubicBezTo>
                    <a:pt x="8771" y="0"/>
                    <a:pt x="8728" y="15"/>
                    <a:pt x="8691" y="48"/>
                  </a:cubicBezTo>
                  <a:cubicBezTo>
                    <a:pt x="8691" y="48"/>
                    <a:pt x="4013" y="2629"/>
                    <a:pt x="1331" y="4343"/>
                  </a:cubicBezTo>
                  <a:cubicBezTo>
                    <a:pt x="1" y="5190"/>
                    <a:pt x="41" y="9888"/>
                    <a:pt x="1352" y="9888"/>
                  </a:cubicBezTo>
                  <a:cubicBezTo>
                    <a:pt x="5586" y="7529"/>
                    <a:pt x="9780" y="1641"/>
                    <a:pt x="9780" y="1641"/>
                  </a:cubicBezTo>
                  <a:cubicBezTo>
                    <a:pt x="10108" y="1331"/>
                    <a:pt x="9266" y="0"/>
                    <a:pt x="8818" y="0"/>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69"/>
            <p:cNvSpPr/>
            <p:nvPr/>
          </p:nvSpPr>
          <p:spPr>
            <a:xfrm flipH="1">
              <a:off x="5807375" y="1254872"/>
              <a:ext cx="289735" cy="223809"/>
            </a:xfrm>
            <a:custGeom>
              <a:avLst/>
              <a:gdLst/>
              <a:ahLst/>
              <a:cxnLst/>
              <a:rect l="l" t="t" r="r" b="b"/>
              <a:pathLst>
                <a:path w="6856" h="5296" extrusionOk="0">
                  <a:moveTo>
                    <a:pt x="2096" y="1"/>
                  </a:moveTo>
                  <a:cubicBezTo>
                    <a:pt x="2045" y="1"/>
                    <a:pt x="1973" y="45"/>
                    <a:pt x="1876" y="151"/>
                  </a:cubicBezTo>
                  <a:cubicBezTo>
                    <a:pt x="1432" y="635"/>
                    <a:pt x="1110" y="1321"/>
                    <a:pt x="565" y="2006"/>
                  </a:cubicBezTo>
                  <a:cubicBezTo>
                    <a:pt x="1" y="2692"/>
                    <a:pt x="1" y="3740"/>
                    <a:pt x="1" y="3740"/>
                  </a:cubicBezTo>
                  <a:cubicBezTo>
                    <a:pt x="182" y="4164"/>
                    <a:pt x="424" y="4587"/>
                    <a:pt x="706" y="4970"/>
                  </a:cubicBezTo>
                  <a:cubicBezTo>
                    <a:pt x="883" y="5216"/>
                    <a:pt x="1172" y="5295"/>
                    <a:pt x="1500" y="5295"/>
                  </a:cubicBezTo>
                  <a:cubicBezTo>
                    <a:pt x="2033" y="5295"/>
                    <a:pt x="2669" y="5088"/>
                    <a:pt x="3106" y="5051"/>
                  </a:cubicBezTo>
                  <a:cubicBezTo>
                    <a:pt x="3872" y="4970"/>
                    <a:pt x="4557" y="4627"/>
                    <a:pt x="5102" y="4083"/>
                  </a:cubicBezTo>
                  <a:cubicBezTo>
                    <a:pt x="5646" y="3559"/>
                    <a:pt x="6433" y="2994"/>
                    <a:pt x="6110" y="2772"/>
                  </a:cubicBezTo>
                  <a:cubicBezTo>
                    <a:pt x="6085" y="2757"/>
                    <a:pt x="6057" y="2750"/>
                    <a:pt x="6026" y="2750"/>
                  </a:cubicBezTo>
                  <a:cubicBezTo>
                    <a:pt x="5673" y="2750"/>
                    <a:pt x="4939" y="3654"/>
                    <a:pt x="4767" y="3654"/>
                  </a:cubicBezTo>
                  <a:cubicBezTo>
                    <a:pt x="4755" y="3654"/>
                    <a:pt x="4745" y="3649"/>
                    <a:pt x="4739" y="3639"/>
                  </a:cubicBezTo>
                  <a:cubicBezTo>
                    <a:pt x="4638" y="3478"/>
                    <a:pt x="6856" y="1966"/>
                    <a:pt x="6795" y="1643"/>
                  </a:cubicBezTo>
                  <a:cubicBezTo>
                    <a:pt x="6770" y="1514"/>
                    <a:pt x="6677" y="1477"/>
                    <a:pt x="6580" y="1477"/>
                  </a:cubicBezTo>
                  <a:cubicBezTo>
                    <a:pt x="6450" y="1477"/>
                    <a:pt x="6312" y="1543"/>
                    <a:pt x="6312" y="1543"/>
                  </a:cubicBezTo>
                  <a:cubicBezTo>
                    <a:pt x="6312" y="1543"/>
                    <a:pt x="6654" y="1220"/>
                    <a:pt x="6453" y="998"/>
                  </a:cubicBezTo>
                  <a:cubicBezTo>
                    <a:pt x="6396" y="941"/>
                    <a:pt x="6314" y="920"/>
                    <a:pt x="6224" y="920"/>
                  </a:cubicBezTo>
                  <a:cubicBezTo>
                    <a:pt x="5961" y="920"/>
                    <a:pt x="5626" y="1099"/>
                    <a:pt x="5626" y="1099"/>
                  </a:cubicBezTo>
                  <a:cubicBezTo>
                    <a:pt x="5626" y="1099"/>
                    <a:pt x="6029" y="736"/>
                    <a:pt x="5566" y="655"/>
                  </a:cubicBezTo>
                  <a:cubicBezTo>
                    <a:pt x="5553" y="653"/>
                    <a:pt x="5540" y="652"/>
                    <a:pt x="5524" y="652"/>
                  </a:cubicBezTo>
                  <a:cubicBezTo>
                    <a:pt x="4980" y="652"/>
                    <a:pt x="2448" y="1986"/>
                    <a:pt x="2105" y="1986"/>
                  </a:cubicBezTo>
                  <a:cubicBezTo>
                    <a:pt x="2102" y="1986"/>
                    <a:pt x="2100" y="1986"/>
                    <a:pt x="2098" y="1986"/>
                  </a:cubicBezTo>
                  <a:cubicBezTo>
                    <a:pt x="1755" y="1966"/>
                    <a:pt x="1916" y="1442"/>
                    <a:pt x="2077" y="978"/>
                  </a:cubicBezTo>
                  <a:cubicBezTo>
                    <a:pt x="2189" y="628"/>
                    <a:pt x="2288" y="1"/>
                    <a:pt x="2096" y="1"/>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7" name="Google Shape;2097;p69"/>
            <p:cNvSpPr/>
            <p:nvPr/>
          </p:nvSpPr>
          <p:spPr>
            <a:xfrm flipH="1">
              <a:off x="5824873" y="1315430"/>
              <a:ext cx="97916" cy="56966"/>
            </a:xfrm>
            <a:custGeom>
              <a:avLst/>
              <a:gdLst/>
              <a:ahLst/>
              <a:cxnLst/>
              <a:rect l="l" t="t" r="r" b="b"/>
              <a:pathLst>
                <a:path w="2317" h="1348" extrusionOk="0">
                  <a:moveTo>
                    <a:pt x="2219" y="1"/>
                  </a:moveTo>
                  <a:cubicBezTo>
                    <a:pt x="2208" y="1"/>
                    <a:pt x="2198" y="3"/>
                    <a:pt x="2187" y="9"/>
                  </a:cubicBezTo>
                  <a:cubicBezTo>
                    <a:pt x="1461" y="392"/>
                    <a:pt x="755" y="795"/>
                    <a:pt x="69" y="1218"/>
                  </a:cubicBezTo>
                  <a:cubicBezTo>
                    <a:pt x="0" y="1253"/>
                    <a:pt x="50" y="1348"/>
                    <a:pt x="117" y="1348"/>
                  </a:cubicBezTo>
                  <a:cubicBezTo>
                    <a:pt x="128" y="1348"/>
                    <a:pt x="139" y="1345"/>
                    <a:pt x="150" y="1339"/>
                  </a:cubicBezTo>
                  <a:cubicBezTo>
                    <a:pt x="836" y="916"/>
                    <a:pt x="1541" y="513"/>
                    <a:pt x="2247" y="150"/>
                  </a:cubicBezTo>
                  <a:cubicBezTo>
                    <a:pt x="2317" y="98"/>
                    <a:pt x="2281" y="1"/>
                    <a:pt x="2219" y="1"/>
                  </a:cubicBezTo>
                  <a:close/>
                </a:path>
              </a:pathLst>
            </a:custGeom>
            <a:solidFill>
              <a:srgbClr val="A356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8" name="Google Shape;2098;p69"/>
            <p:cNvSpPr/>
            <p:nvPr/>
          </p:nvSpPr>
          <p:spPr>
            <a:xfrm flipH="1">
              <a:off x="5855342" y="1300343"/>
              <a:ext cx="76660" cy="43443"/>
            </a:xfrm>
            <a:custGeom>
              <a:avLst/>
              <a:gdLst/>
              <a:ahLst/>
              <a:cxnLst/>
              <a:rect l="l" t="t" r="r" b="b"/>
              <a:pathLst>
                <a:path w="1814" h="1028" extrusionOk="0">
                  <a:moveTo>
                    <a:pt x="1697" y="1"/>
                  </a:moveTo>
                  <a:cubicBezTo>
                    <a:pt x="1691" y="1"/>
                    <a:pt x="1685" y="1"/>
                    <a:pt x="1679" y="3"/>
                  </a:cubicBezTo>
                  <a:cubicBezTo>
                    <a:pt x="1114" y="245"/>
                    <a:pt x="570" y="547"/>
                    <a:pt x="66" y="910"/>
                  </a:cubicBezTo>
                  <a:cubicBezTo>
                    <a:pt x="1" y="943"/>
                    <a:pt x="54" y="1028"/>
                    <a:pt x="119" y="1028"/>
                  </a:cubicBezTo>
                  <a:cubicBezTo>
                    <a:pt x="135" y="1028"/>
                    <a:pt x="151" y="1023"/>
                    <a:pt x="167" y="1011"/>
                  </a:cubicBezTo>
                  <a:cubicBezTo>
                    <a:pt x="650" y="668"/>
                    <a:pt x="1175" y="366"/>
                    <a:pt x="1739" y="144"/>
                  </a:cubicBezTo>
                  <a:cubicBezTo>
                    <a:pt x="1814" y="107"/>
                    <a:pt x="1768" y="1"/>
                    <a:pt x="1697" y="1"/>
                  </a:cubicBezTo>
                  <a:close/>
                </a:path>
              </a:pathLst>
            </a:custGeom>
            <a:solidFill>
              <a:srgbClr val="A356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9" name="Google Shape;2099;p69"/>
            <p:cNvSpPr/>
            <p:nvPr/>
          </p:nvSpPr>
          <p:spPr>
            <a:xfrm flipH="1">
              <a:off x="5906561" y="1323755"/>
              <a:ext cx="41542" cy="74124"/>
            </a:xfrm>
            <a:custGeom>
              <a:avLst/>
              <a:gdLst/>
              <a:ahLst/>
              <a:cxnLst/>
              <a:rect l="l" t="t" r="r" b="b"/>
              <a:pathLst>
                <a:path w="983" h="1754" extrusionOk="0">
                  <a:moveTo>
                    <a:pt x="102" y="0"/>
                  </a:moveTo>
                  <a:cubicBezTo>
                    <a:pt x="49" y="0"/>
                    <a:pt x="1" y="57"/>
                    <a:pt x="43" y="114"/>
                  </a:cubicBezTo>
                  <a:cubicBezTo>
                    <a:pt x="427" y="578"/>
                    <a:pt x="689" y="1102"/>
                    <a:pt x="830" y="1687"/>
                  </a:cubicBezTo>
                  <a:cubicBezTo>
                    <a:pt x="839" y="1732"/>
                    <a:pt x="873" y="1753"/>
                    <a:pt x="905" y="1753"/>
                  </a:cubicBezTo>
                  <a:cubicBezTo>
                    <a:pt x="944" y="1753"/>
                    <a:pt x="982" y="1722"/>
                    <a:pt x="971" y="1667"/>
                  </a:cubicBezTo>
                  <a:cubicBezTo>
                    <a:pt x="830" y="1062"/>
                    <a:pt x="548" y="497"/>
                    <a:pt x="164" y="33"/>
                  </a:cubicBezTo>
                  <a:cubicBezTo>
                    <a:pt x="147" y="10"/>
                    <a:pt x="124" y="0"/>
                    <a:pt x="102" y="0"/>
                  </a:cubicBezTo>
                  <a:close/>
                </a:path>
              </a:pathLst>
            </a:custGeom>
            <a:solidFill>
              <a:srgbClr val="A356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0" name="Google Shape;2100;p69"/>
            <p:cNvSpPr/>
            <p:nvPr/>
          </p:nvSpPr>
          <p:spPr>
            <a:xfrm flipH="1">
              <a:off x="5951355" y="1365211"/>
              <a:ext cx="94282" cy="61531"/>
            </a:xfrm>
            <a:custGeom>
              <a:avLst/>
              <a:gdLst/>
              <a:ahLst/>
              <a:cxnLst/>
              <a:rect l="l" t="t" r="r" b="b"/>
              <a:pathLst>
                <a:path w="2231" h="1456" extrusionOk="0">
                  <a:moveTo>
                    <a:pt x="2130" y="0"/>
                  </a:moveTo>
                  <a:lnTo>
                    <a:pt x="2130" y="20"/>
                  </a:lnTo>
                  <a:cubicBezTo>
                    <a:pt x="2097" y="19"/>
                    <a:pt x="2065" y="18"/>
                    <a:pt x="2033" y="18"/>
                  </a:cubicBezTo>
                  <a:cubicBezTo>
                    <a:pt x="1145" y="18"/>
                    <a:pt x="363" y="554"/>
                    <a:pt x="13" y="1371"/>
                  </a:cubicBezTo>
                  <a:cubicBezTo>
                    <a:pt x="0" y="1421"/>
                    <a:pt x="42" y="1455"/>
                    <a:pt x="85" y="1455"/>
                  </a:cubicBezTo>
                  <a:cubicBezTo>
                    <a:pt x="111" y="1455"/>
                    <a:pt x="138" y="1442"/>
                    <a:pt x="154" y="1412"/>
                  </a:cubicBezTo>
                  <a:cubicBezTo>
                    <a:pt x="464" y="655"/>
                    <a:pt x="1205" y="159"/>
                    <a:pt x="2015" y="159"/>
                  </a:cubicBezTo>
                  <a:cubicBezTo>
                    <a:pt x="2046" y="159"/>
                    <a:pt x="2078" y="160"/>
                    <a:pt x="2110" y="161"/>
                  </a:cubicBezTo>
                  <a:cubicBezTo>
                    <a:pt x="2210" y="161"/>
                    <a:pt x="2230" y="20"/>
                    <a:pt x="2130" y="0"/>
                  </a:cubicBezTo>
                  <a:close/>
                </a:path>
              </a:pathLst>
            </a:custGeom>
            <a:solidFill>
              <a:srgbClr val="A356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1" name="Google Shape;2101;p69"/>
            <p:cNvSpPr/>
            <p:nvPr/>
          </p:nvSpPr>
          <p:spPr>
            <a:xfrm flipH="1">
              <a:off x="5745999" y="1894341"/>
              <a:ext cx="1418753" cy="1406328"/>
            </a:xfrm>
            <a:custGeom>
              <a:avLst/>
              <a:gdLst/>
              <a:ahLst/>
              <a:cxnLst/>
              <a:rect l="l" t="t" r="r" b="b"/>
              <a:pathLst>
                <a:path w="33572" h="33278" extrusionOk="0">
                  <a:moveTo>
                    <a:pt x="10022" y="0"/>
                  </a:moveTo>
                  <a:lnTo>
                    <a:pt x="1" y="12723"/>
                  </a:lnTo>
                  <a:cubicBezTo>
                    <a:pt x="1" y="12723"/>
                    <a:pt x="1977" y="29478"/>
                    <a:pt x="7139" y="29579"/>
                  </a:cubicBezTo>
                  <a:cubicBezTo>
                    <a:pt x="12300" y="29700"/>
                    <a:pt x="12179" y="31111"/>
                    <a:pt x="20224" y="32885"/>
                  </a:cubicBezTo>
                  <a:cubicBezTo>
                    <a:pt x="21458" y="33161"/>
                    <a:pt x="22627" y="33278"/>
                    <a:pt x="23724" y="33278"/>
                  </a:cubicBezTo>
                  <a:cubicBezTo>
                    <a:pt x="29759" y="33278"/>
                    <a:pt x="33572" y="29740"/>
                    <a:pt x="33572" y="29740"/>
                  </a:cubicBezTo>
                  <a:cubicBezTo>
                    <a:pt x="33572" y="29740"/>
                    <a:pt x="28813" y="24599"/>
                    <a:pt x="27442" y="20667"/>
                  </a:cubicBezTo>
                  <a:cubicBezTo>
                    <a:pt x="24115" y="11251"/>
                    <a:pt x="27362" y="5746"/>
                    <a:pt x="20708" y="4537"/>
                  </a:cubicBezTo>
                  <a:cubicBezTo>
                    <a:pt x="14054" y="3347"/>
                    <a:pt x="10022" y="0"/>
                    <a:pt x="1002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69"/>
            <p:cNvSpPr/>
            <p:nvPr/>
          </p:nvSpPr>
          <p:spPr>
            <a:xfrm flipH="1">
              <a:off x="5744731" y="2336163"/>
              <a:ext cx="1448969" cy="996660"/>
            </a:xfrm>
            <a:custGeom>
              <a:avLst/>
              <a:gdLst/>
              <a:ahLst/>
              <a:cxnLst/>
              <a:rect l="l" t="t" r="r" b="b"/>
              <a:pathLst>
                <a:path w="34287" h="23584" extrusionOk="0">
                  <a:moveTo>
                    <a:pt x="16054" y="0"/>
                  </a:moveTo>
                  <a:cubicBezTo>
                    <a:pt x="15620" y="0"/>
                    <a:pt x="15144" y="36"/>
                    <a:pt x="14618" y="110"/>
                  </a:cubicBezTo>
                  <a:cubicBezTo>
                    <a:pt x="9053" y="917"/>
                    <a:pt x="7017" y="11664"/>
                    <a:pt x="3509" y="12772"/>
                  </a:cubicBezTo>
                  <a:cubicBezTo>
                    <a:pt x="0" y="13902"/>
                    <a:pt x="6452" y="19749"/>
                    <a:pt x="12078" y="21926"/>
                  </a:cubicBezTo>
                  <a:cubicBezTo>
                    <a:pt x="15178" y="23130"/>
                    <a:pt x="18132" y="23584"/>
                    <a:pt x="20814" y="23584"/>
                  </a:cubicBezTo>
                  <a:cubicBezTo>
                    <a:pt x="28735" y="23584"/>
                    <a:pt x="34287" y="19621"/>
                    <a:pt x="34257" y="19305"/>
                  </a:cubicBezTo>
                  <a:lnTo>
                    <a:pt x="34257" y="19305"/>
                  </a:lnTo>
                  <a:cubicBezTo>
                    <a:pt x="34257" y="19305"/>
                    <a:pt x="34242" y="19306"/>
                    <a:pt x="34214" y="19306"/>
                  </a:cubicBezTo>
                  <a:cubicBezTo>
                    <a:pt x="33817" y="19306"/>
                    <a:pt x="30634" y="19113"/>
                    <a:pt x="25304" y="13256"/>
                  </a:cubicBezTo>
                  <a:cubicBezTo>
                    <a:pt x="19749" y="7173"/>
                    <a:pt x="22197" y="0"/>
                    <a:pt x="160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69"/>
            <p:cNvSpPr/>
            <p:nvPr/>
          </p:nvSpPr>
          <p:spPr>
            <a:xfrm flipH="1">
              <a:off x="6843359" y="2847416"/>
              <a:ext cx="739719" cy="570933"/>
            </a:xfrm>
            <a:custGeom>
              <a:avLst/>
              <a:gdLst/>
              <a:ahLst/>
              <a:cxnLst/>
              <a:rect l="l" t="t" r="r" b="b"/>
              <a:pathLst>
                <a:path w="17504" h="13510" extrusionOk="0">
                  <a:moveTo>
                    <a:pt x="12316" y="0"/>
                  </a:moveTo>
                  <a:cubicBezTo>
                    <a:pt x="12123" y="0"/>
                    <a:pt x="11923" y="10"/>
                    <a:pt x="11715" y="29"/>
                  </a:cubicBezTo>
                  <a:cubicBezTo>
                    <a:pt x="5888" y="574"/>
                    <a:pt x="887" y="8840"/>
                    <a:pt x="0" y="12167"/>
                  </a:cubicBezTo>
                  <a:cubicBezTo>
                    <a:pt x="0" y="12167"/>
                    <a:pt x="147" y="13509"/>
                    <a:pt x="1847" y="13509"/>
                  </a:cubicBezTo>
                  <a:cubicBezTo>
                    <a:pt x="2504" y="13509"/>
                    <a:pt x="3394" y="13309"/>
                    <a:pt x="4597" y="12752"/>
                  </a:cubicBezTo>
                  <a:cubicBezTo>
                    <a:pt x="8696" y="10866"/>
                    <a:pt x="9709" y="6795"/>
                    <a:pt x="16049" y="6795"/>
                  </a:cubicBezTo>
                  <a:cubicBezTo>
                    <a:pt x="16353" y="6795"/>
                    <a:pt x="16668" y="6805"/>
                    <a:pt x="16997" y="6824"/>
                  </a:cubicBezTo>
                  <a:cubicBezTo>
                    <a:pt x="16997" y="6824"/>
                    <a:pt x="17503" y="0"/>
                    <a:pt x="1231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69"/>
            <p:cNvSpPr/>
            <p:nvPr/>
          </p:nvSpPr>
          <p:spPr>
            <a:xfrm flipH="1">
              <a:off x="6806804" y="2133783"/>
              <a:ext cx="764357" cy="2256304"/>
            </a:xfrm>
            <a:custGeom>
              <a:avLst/>
              <a:gdLst/>
              <a:ahLst/>
              <a:cxnLst/>
              <a:rect l="l" t="t" r="r" b="b"/>
              <a:pathLst>
                <a:path w="18087" h="53391" extrusionOk="0">
                  <a:moveTo>
                    <a:pt x="8339" y="0"/>
                  </a:moveTo>
                  <a:cubicBezTo>
                    <a:pt x="5136" y="0"/>
                    <a:pt x="448" y="512"/>
                    <a:pt x="263" y="3488"/>
                  </a:cubicBezTo>
                  <a:cubicBezTo>
                    <a:pt x="0" y="8025"/>
                    <a:pt x="7723" y="29457"/>
                    <a:pt x="7723" y="29457"/>
                  </a:cubicBezTo>
                  <a:cubicBezTo>
                    <a:pt x="7037" y="31232"/>
                    <a:pt x="5585" y="40103"/>
                    <a:pt x="4698" y="52665"/>
                  </a:cubicBezTo>
                  <a:lnTo>
                    <a:pt x="10324" y="53390"/>
                  </a:lnTo>
                  <a:cubicBezTo>
                    <a:pt x="10324" y="53390"/>
                    <a:pt x="17562" y="34982"/>
                    <a:pt x="17824" y="31212"/>
                  </a:cubicBezTo>
                  <a:cubicBezTo>
                    <a:pt x="18086" y="27441"/>
                    <a:pt x="11291" y="141"/>
                    <a:pt x="11291" y="141"/>
                  </a:cubicBezTo>
                  <a:cubicBezTo>
                    <a:pt x="11291" y="141"/>
                    <a:pt x="10020" y="0"/>
                    <a:pt x="833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69"/>
            <p:cNvSpPr/>
            <p:nvPr/>
          </p:nvSpPr>
          <p:spPr>
            <a:xfrm flipH="1">
              <a:off x="6842226" y="3459290"/>
              <a:ext cx="131978" cy="21341"/>
            </a:xfrm>
            <a:custGeom>
              <a:avLst/>
              <a:gdLst/>
              <a:ahLst/>
              <a:cxnLst/>
              <a:rect l="l" t="t" r="r" b="b"/>
              <a:pathLst>
                <a:path w="3123" h="505" extrusionOk="0">
                  <a:moveTo>
                    <a:pt x="2970" y="0"/>
                  </a:moveTo>
                  <a:cubicBezTo>
                    <a:pt x="2958" y="0"/>
                    <a:pt x="2945" y="2"/>
                    <a:pt x="2932" y="7"/>
                  </a:cubicBezTo>
                  <a:cubicBezTo>
                    <a:pt x="2441" y="208"/>
                    <a:pt x="1920" y="310"/>
                    <a:pt x="1402" y="310"/>
                  </a:cubicBezTo>
                  <a:cubicBezTo>
                    <a:pt x="983" y="310"/>
                    <a:pt x="566" y="243"/>
                    <a:pt x="170" y="108"/>
                  </a:cubicBezTo>
                  <a:cubicBezTo>
                    <a:pt x="158" y="104"/>
                    <a:pt x="146" y="102"/>
                    <a:pt x="136" y="102"/>
                  </a:cubicBezTo>
                  <a:cubicBezTo>
                    <a:pt x="39" y="102"/>
                    <a:pt x="0" y="253"/>
                    <a:pt x="109" y="289"/>
                  </a:cubicBezTo>
                  <a:cubicBezTo>
                    <a:pt x="530" y="432"/>
                    <a:pt x="971" y="504"/>
                    <a:pt x="1413" y="504"/>
                  </a:cubicBezTo>
                  <a:cubicBezTo>
                    <a:pt x="1965" y="504"/>
                    <a:pt x="2518" y="392"/>
                    <a:pt x="3033" y="168"/>
                  </a:cubicBezTo>
                  <a:cubicBezTo>
                    <a:pt x="3123" y="132"/>
                    <a:pt x="3068" y="0"/>
                    <a:pt x="29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69"/>
            <p:cNvSpPr/>
            <p:nvPr/>
          </p:nvSpPr>
          <p:spPr>
            <a:xfrm flipH="1">
              <a:off x="7182583" y="2939584"/>
              <a:ext cx="158517" cy="1392552"/>
            </a:xfrm>
            <a:custGeom>
              <a:avLst/>
              <a:gdLst/>
              <a:ahLst/>
              <a:cxnLst/>
              <a:rect l="l" t="t" r="r" b="b"/>
              <a:pathLst>
                <a:path w="3751" h="32952" extrusionOk="0">
                  <a:moveTo>
                    <a:pt x="135" y="0"/>
                  </a:moveTo>
                  <a:cubicBezTo>
                    <a:pt x="123" y="0"/>
                    <a:pt x="112" y="2"/>
                    <a:pt x="101" y="6"/>
                  </a:cubicBezTo>
                  <a:cubicBezTo>
                    <a:pt x="41" y="26"/>
                    <a:pt x="0" y="106"/>
                    <a:pt x="21" y="167"/>
                  </a:cubicBezTo>
                  <a:lnTo>
                    <a:pt x="3468" y="10692"/>
                  </a:lnTo>
                  <a:cubicBezTo>
                    <a:pt x="2763" y="11619"/>
                    <a:pt x="1896" y="18071"/>
                    <a:pt x="1432" y="21902"/>
                  </a:cubicBezTo>
                  <a:cubicBezTo>
                    <a:pt x="847" y="26741"/>
                    <a:pt x="303" y="32467"/>
                    <a:pt x="464" y="32851"/>
                  </a:cubicBezTo>
                  <a:cubicBezTo>
                    <a:pt x="464" y="32908"/>
                    <a:pt x="518" y="32947"/>
                    <a:pt x="575" y="32951"/>
                  </a:cubicBezTo>
                  <a:lnTo>
                    <a:pt x="575" y="32951"/>
                  </a:lnTo>
                  <a:cubicBezTo>
                    <a:pt x="649" y="32946"/>
                    <a:pt x="686" y="32888"/>
                    <a:pt x="686" y="32830"/>
                  </a:cubicBezTo>
                  <a:cubicBezTo>
                    <a:pt x="686" y="32790"/>
                    <a:pt x="686" y="32770"/>
                    <a:pt x="666" y="32750"/>
                  </a:cubicBezTo>
                  <a:cubicBezTo>
                    <a:pt x="585" y="32266"/>
                    <a:pt x="1029" y="27245"/>
                    <a:pt x="1674" y="21882"/>
                  </a:cubicBezTo>
                  <a:cubicBezTo>
                    <a:pt x="2480" y="15370"/>
                    <a:pt x="3226" y="11216"/>
                    <a:pt x="3690" y="10813"/>
                  </a:cubicBezTo>
                  <a:cubicBezTo>
                    <a:pt x="3730" y="10772"/>
                    <a:pt x="3751" y="10712"/>
                    <a:pt x="3730" y="10672"/>
                  </a:cubicBezTo>
                  <a:lnTo>
                    <a:pt x="262" y="86"/>
                  </a:lnTo>
                  <a:cubicBezTo>
                    <a:pt x="246" y="37"/>
                    <a:pt x="188" y="0"/>
                    <a:pt x="135" y="0"/>
                  </a:cubicBezTo>
                  <a:close/>
                  <a:moveTo>
                    <a:pt x="575" y="32951"/>
                  </a:moveTo>
                  <a:lnTo>
                    <a:pt x="575" y="32951"/>
                  </a:lnTo>
                  <a:cubicBezTo>
                    <a:pt x="572" y="32951"/>
                    <a:pt x="568" y="32951"/>
                    <a:pt x="565" y="32951"/>
                  </a:cubicBezTo>
                  <a:lnTo>
                    <a:pt x="585" y="32951"/>
                  </a:lnTo>
                  <a:cubicBezTo>
                    <a:pt x="582" y="32951"/>
                    <a:pt x="579" y="32951"/>
                    <a:pt x="575" y="3295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69"/>
            <p:cNvSpPr/>
            <p:nvPr/>
          </p:nvSpPr>
          <p:spPr>
            <a:xfrm flipH="1">
              <a:off x="7103345" y="4290320"/>
              <a:ext cx="285466" cy="112496"/>
            </a:xfrm>
            <a:custGeom>
              <a:avLst/>
              <a:gdLst/>
              <a:ahLst/>
              <a:cxnLst/>
              <a:rect l="l" t="t" r="r" b="b"/>
              <a:pathLst>
                <a:path w="6755" h="2662" extrusionOk="0">
                  <a:moveTo>
                    <a:pt x="403" y="0"/>
                  </a:moveTo>
                  <a:lnTo>
                    <a:pt x="0" y="1835"/>
                  </a:lnTo>
                  <a:lnTo>
                    <a:pt x="6271" y="2662"/>
                  </a:lnTo>
                  <a:lnTo>
                    <a:pt x="6755" y="1089"/>
                  </a:lnTo>
                  <a:lnTo>
                    <a:pt x="40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69"/>
            <p:cNvSpPr/>
            <p:nvPr/>
          </p:nvSpPr>
          <p:spPr>
            <a:xfrm flipH="1">
              <a:off x="6409742" y="3421214"/>
              <a:ext cx="190085" cy="178126"/>
            </a:xfrm>
            <a:custGeom>
              <a:avLst/>
              <a:gdLst/>
              <a:ahLst/>
              <a:cxnLst/>
              <a:rect l="l" t="t" r="r" b="b"/>
              <a:pathLst>
                <a:path w="4498" h="4215" extrusionOk="0">
                  <a:moveTo>
                    <a:pt x="585" y="1"/>
                  </a:moveTo>
                  <a:lnTo>
                    <a:pt x="1" y="3569"/>
                  </a:lnTo>
                  <a:lnTo>
                    <a:pt x="2985" y="4215"/>
                  </a:lnTo>
                  <a:lnTo>
                    <a:pt x="4497" y="807"/>
                  </a:lnTo>
                  <a:lnTo>
                    <a:pt x="585" y="1"/>
                  </a:ln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69"/>
            <p:cNvSpPr/>
            <p:nvPr/>
          </p:nvSpPr>
          <p:spPr>
            <a:xfrm flipH="1">
              <a:off x="6282792" y="3529271"/>
              <a:ext cx="382622" cy="340193"/>
            </a:xfrm>
            <a:custGeom>
              <a:avLst/>
              <a:gdLst/>
              <a:ahLst/>
              <a:cxnLst/>
              <a:rect l="l" t="t" r="r" b="b"/>
              <a:pathLst>
                <a:path w="9054" h="8050" extrusionOk="0">
                  <a:moveTo>
                    <a:pt x="1299" y="1"/>
                  </a:moveTo>
                  <a:cubicBezTo>
                    <a:pt x="1203" y="1"/>
                    <a:pt x="1126" y="52"/>
                    <a:pt x="1089" y="186"/>
                  </a:cubicBezTo>
                  <a:cubicBezTo>
                    <a:pt x="1008" y="508"/>
                    <a:pt x="686" y="2000"/>
                    <a:pt x="404" y="3170"/>
                  </a:cubicBezTo>
                  <a:cubicBezTo>
                    <a:pt x="323" y="3432"/>
                    <a:pt x="262" y="3694"/>
                    <a:pt x="202" y="3916"/>
                  </a:cubicBezTo>
                  <a:lnTo>
                    <a:pt x="0" y="4763"/>
                  </a:lnTo>
                  <a:lnTo>
                    <a:pt x="1996" y="5488"/>
                  </a:lnTo>
                  <a:cubicBezTo>
                    <a:pt x="2070" y="5482"/>
                    <a:pt x="2146" y="5477"/>
                    <a:pt x="2224" y="5477"/>
                  </a:cubicBezTo>
                  <a:cubicBezTo>
                    <a:pt x="2379" y="5477"/>
                    <a:pt x="2541" y="5495"/>
                    <a:pt x="2702" y="5549"/>
                  </a:cubicBezTo>
                  <a:cubicBezTo>
                    <a:pt x="2924" y="5650"/>
                    <a:pt x="3690" y="6113"/>
                    <a:pt x="3690" y="6113"/>
                  </a:cubicBezTo>
                  <a:lnTo>
                    <a:pt x="8973" y="8049"/>
                  </a:lnTo>
                  <a:cubicBezTo>
                    <a:pt x="9013" y="7827"/>
                    <a:pt x="9033" y="7605"/>
                    <a:pt x="9053" y="7404"/>
                  </a:cubicBezTo>
                  <a:cubicBezTo>
                    <a:pt x="9053" y="7182"/>
                    <a:pt x="9033" y="6960"/>
                    <a:pt x="8993" y="6759"/>
                  </a:cubicBezTo>
                  <a:cubicBezTo>
                    <a:pt x="8892" y="6214"/>
                    <a:pt x="8529" y="5751"/>
                    <a:pt x="8005" y="5549"/>
                  </a:cubicBezTo>
                  <a:cubicBezTo>
                    <a:pt x="7279" y="5226"/>
                    <a:pt x="5505" y="2807"/>
                    <a:pt x="5505" y="2807"/>
                  </a:cubicBezTo>
                  <a:cubicBezTo>
                    <a:pt x="5081" y="2424"/>
                    <a:pt x="4900" y="1839"/>
                    <a:pt x="5061" y="1274"/>
                  </a:cubicBezTo>
                  <a:cubicBezTo>
                    <a:pt x="5162" y="932"/>
                    <a:pt x="4799" y="347"/>
                    <a:pt x="4577" y="226"/>
                  </a:cubicBezTo>
                  <a:cubicBezTo>
                    <a:pt x="4442" y="149"/>
                    <a:pt x="4315" y="114"/>
                    <a:pt x="4196" y="114"/>
                  </a:cubicBezTo>
                  <a:cubicBezTo>
                    <a:pt x="3910" y="114"/>
                    <a:pt x="3674" y="321"/>
                    <a:pt x="3488" y="649"/>
                  </a:cubicBezTo>
                  <a:lnTo>
                    <a:pt x="3226" y="1174"/>
                  </a:lnTo>
                  <a:lnTo>
                    <a:pt x="2178" y="589"/>
                  </a:lnTo>
                  <a:cubicBezTo>
                    <a:pt x="2178" y="589"/>
                    <a:pt x="1626" y="1"/>
                    <a:pt x="12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0" name="Google Shape;2110;p69"/>
            <p:cNvSpPr/>
            <p:nvPr/>
          </p:nvSpPr>
          <p:spPr>
            <a:xfrm flipH="1">
              <a:off x="6282792" y="3694717"/>
              <a:ext cx="382622" cy="174745"/>
            </a:xfrm>
            <a:custGeom>
              <a:avLst/>
              <a:gdLst/>
              <a:ahLst/>
              <a:cxnLst/>
              <a:rect l="l" t="t" r="r" b="b"/>
              <a:pathLst>
                <a:path w="9054" h="4135" extrusionOk="0">
                  <a:moveTo>
                    <a:pt x="202" y="1"/>
                  </a:moveTo>
                  <a:lnTo>
                    <a:pt x="0" y="848"/>
                  </a:lnTo>
                  <a:lnTo>
                    <a:pt x="1996" y="1573"/>
                  </a:lnTo>
                  <a:cubicBezTo>
                    <a:pt x="2070" y="1567"/>
                    <a:pt x="2146" y="1562"/>
                    <a:pt x="2224" y="1562"/>
                  </a:cubicBezTo>
                  <a:cubicBezTo>
                    <a:pt x="2379" y="1562"/>
                    <a:pt x="2541" y="1580"/>
                    <a:pt x="2702" y="1634"/>
                  </a:cubicBezTo>
                  <a:cubicBezTo>
                    <a:pt x="2924" y="1735"/>
                    <a:pt x="3690" y="2198"/>
                    <a:pt x="3690" y="2198"/>
                  </a:cubicBezTo>
                  <a:lnTo>
                    <a:pt x="8973" y="4134"/>
                  </a:lnTo>
                  <a:cubicBezTo>
                    <a:pt x="9013" y="3912"/>
                    <a:pt x="9033" y="3690"/>
                    <a:pt x="9053" y="3489"/>
                  </a:cubicBezTo>
                  <a:lnTo>
                    <a:pt x="20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1" name="Google Shape;2111;p69"/>
            <p:cNvSpPr/>
            <p:nvPr/>
          </p:nvSpPr>
          <p:spPr>
            <a:xfrm flipH="1">
              <a:off x="5981174" y="2086663"/>
              <a:ext cx="1336092" cy="1391706"/>
            </a:xfrm>
            <a:custGeom>
              <a:avLst/>
              <a:gdLst/>
              <a:ahLst/>
              <a:cxnLst/>
              <a:rect l="l" t="t" r="r" b="b"/>
              <a:pathLst>
                <a:path w="31616" h="32932" extrusionOk="0">
                  <a:moveTo>
                    <a:pt x="19182" y="0"/>
                  </a:moveTo>
                  <a:cubicBezTo>
                    <a:pt x="15455" y="0"/>
                    <a:pt x="12139" y="328"/>
                    <a:pt x="12139" y="328"/>
                  </a:cubicBezTo>
                  <a:lnTo>
                    <a:pt x="2521" y="2990"/>
                  </a:lnTo>
                  <a:cubicBezTo>
                    <a:pt x="2521" y="2990"/>
                    <a:pt x="1" y="10410"/>
                    <a:pt x="4033" y="11539"/>
                  </a:cubicBezTo>
                  <a:cubicBezTo>
                    <a:pt x="4736" y="11738"/>
                    <a:pt x="5654" y="11820"/>
                    <a:pt x="6692" y="11820"/>
                  </a:cubicBezTo>
                  <a:cubicBezTo>
                    <a:pt x="11647" y="11820"/>
                    <a:pt x="19336" y="9946"/>
                    <a:pt x="19337" y="9946"/>
                  </a:cubicBezTo>
                  <a:lnTo>
                    <a:pt x="19337" y="9946"/>
                  </a:lnTo>
                  <a:cubicBezTo>
                    <a:pt x="19115" y="12386"/>
                    <a:pt x="16151" y="30976"/>
                    <a:pt x="16151" y="30976"/>
                  </a:cubicBezTo>
                  <a:lnTo>
                    <a:pt x="22260" y="32931"/>
                  </a:lnTo>
                  <a:cubicBezTo>
                    <a:pt x="22260" y="32931"/>
                    <a:pt x="31616" y="6821"/>
                    <a:pt x="29237" y="2284"/>
                  </a:cubicBezTo>
                  <a:cubicBezTo>
                    <a:pt x="28267" y="432"/>
                    <a:pt x="23455" y="0"/>
                    <a:pt x="1918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69"/>
            <p:cNvSpPr/>
            <p:nvPr/>
          </p:nvSpPr>
          <p:spPr>
            <a:xfrm flipH="1">
              <a:off x="6091699" y="2171478"/>
              <a:ext cx="85069" cy="61404"/>
            </a:xfrm>
            <a:custGeom>
              <a:avLst/>
              <a:gdLst/>
              <a:ahLst/>
              <a:cxnLst/>
              <a:rect l="l" t="t" r="r" b="b"/>
              <a:pathLst>
                <a:path w="2013" h="1453" extrusionOk="0">
                  <a:moveTo>
                    <a:pt x="1888" y="1"/>
                  </a:moveTo>
                  <a:cubicBezTo>
                    <a:pt x="1867" y="1"/>
                    <a:pt x="1845" y="11"/>
                    <a:pt x="1825" y="35"/>
                  </a:cubicBezTo>
                  <a:cubicBezTo>
                    <a:pt x="1382" y="600"/>
                    <a:pt x="777" y="1043"/>
                    <a:pt x="91" y="1265"/>
                  </a:cubicBezTo>
                  <a:cubicBezTo>
                    <a:pt x="0" y="1302"/>
                    <a:pt x="24" y="1452"/>
                    <a:pt x="118" y="1452"/>
                  </a:cubicBezTo>
                  <a:cubicBezTo>
                    <a:pt x="129" y="1452"/>
                    <a:pt x="140" y="1451"/>
                    <a:pt x="152" y="1447"/>
                  </a:cubicBezTo>
                  <a:cubicBezTo>
                    <a:pt x="857" y="1205"/>
                    <a:pt x="1503" y="761"/>
                    <a:pt x="1966" y="176"/>
                  </a:cubicBezTo>
                  <a:cubicBezTo>
                    <a:pt x="2012" y="100"/>
                    <a:pt x="1954" y="1"/>
                    <a:pt x="18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69"/>
            <p:cNvSpPr/>
            <p:nvPr/>
          </p:nvSpPr>
          <p:spPr>
            <a:xfrm flipH="1">
              <a:off x="6342463" y="3336864"/>
              <a:ext cx="314457" cy="169589"/>
            </a:xfrm>
            <a:custGeom>
              <a:avLst/>
              <a:gdLst/>
              <a:ahLst/>
              <a:cxnLst/>
              <a:rect l="l" t="t" r="r" b="b"/>
              <a:pathLst>
                <a:path w="7441" h="4013" extrusionOk="0">
                  <a:moveTo>
                    <a:pt x="323" y="0"/>
                  </a:moveTo>
                  <a:lnTo>
                    <a:pt x="1" y="2117"/>
                  </a:lnTo>
                  <a:lnTo>
                    <a:pt x="6715" y="4013"/>
                  </a:lnTo>
                  <a:lnTo>
                    <a:pt x="7441" y="2259"/>
                  </a:lnTo>
                  <a:lnTo>
                    <a:pt x="32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69"/>
            <p:cNvSpPr/>
            <p:nvPr/>
          </p:nvSpPr>
          <p:spPr>
            <a:xfrm flipH="1">
              <a:off x="6436193" y="2430063"/>
              <a:ext cx="443096" cy="919070"/>
            </a:xfrm>
            <a:custGeom>
              <a:avLst/>
              <a:gdLst/>
              <a:ahLst/>
              <a:cxnLst/>
              <a:rect l="l" t="t" r="r" b="b"/>
              <a:pathLst>
                <a:path w="10485" h="21748" extrusionOk="0">
                  <a:moveTo>
                    <a:pt x="10395" y="0"/>
                  </a:moveTo>
                  <a:cubicBezTo>
                    <a:pt x="10385" y="0"/>
                    <a:pt x="10374" y="2"/>
                    <a:pt x="10364" y="5"/>
                  </a:cubicBezTo>
                  <a:cubicBezTo>
                    <a:pt x="7631" y="1075"/>
                    <a:pt x="4713" y="1615"/>
                    <a:pt x="1778" y="1615"/>
                  </a:cubicBezTo>
                  <a:cubicBezTo>
                    <a:pt x="1226" y="1615"/>
                    <a:pt x="673" y="1596"/>
                    <a:pt x="121" y="1558"/>
                  </a:cubicBezTo>
                  <a:cubicBezTo>
                    <a:pt x="0" y="1558"/>
                    <a:pt x="0" y="1739"/>
                    <a:pt x="121" y="1739"/>
                  </a:cubicBezTo>
                  <a:cubicBezTo>
                    <a:pt x="707" y="1783"/>
                    <a:pt x="1293" y="1805"/>
                    <a:pt x="1878" y="1805"/>
                  </a:cubicBezTo>
                  <a:cubicBezTo>
                    <a:pt x="4747" y="1805"/>
                    <a:pt x="7591" y="1280"/>
                    <a:pt x="10289" y="240"/>
                  </a:cubicBezTo>
                  <a:lnTo>
                    <a:pt x="10289" y="240"/>
                  </a:lnTo>
                  <a:cubicBezTo>
                    <a:pt x="9644" y="6062"/>
                    <a:pt x="8683" y="11865"/>
                    <a:pt x="7723" y="17668"/>
                  </a:cubicBezTo>
                  <a:cubicBezTo>
                    <a:pt x="7521" y="18978"/>
                    <a:pt x="7299" y="20309"/>
                    <a:pt x="7078" y="21640"/>
                  </a:cubicBezTo>
                  <a:cubicBezTo>
                    <a:pt x="7065" y="21701"/>
                    <a:pt x="7127" y="21747"/>
                    <a:pt x="7182" y="21747"/>
                  </a:cubicBezTo>
                  <a:cubicBezTo>
                    <a:pt x="7218" y="21747"/>
                    <a:pt x="7251" y="21728"/>
                    <a:pt x="7259" y="21680"/>
                  </a:cubicBezTo>
                  <a:cubicBezTo>
                    <a:pt x="8166" y="16135"/>
                    <a:pt x="9114" y="10591"/>
                    <a:pt x="9880" y="5026"/>
                  </a:cubicBezTo>
                  <a:cubicBezTo>
                    <a:pt x="10102" y="3393"/>
                    <a:pt x="10304" y="1739"/>
                    <a:pt x="10485" y="106"/>
                  </a:cubicBezTo>
                  <a:cubicBezTo>
                    <a:pt x="10485" y="39"/>
                    <a:pt x="10443" y="0"/>
                    <a:pt x="103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69"/>
            <p:cNvSpPr/>
            <p:nvPr/>
          </p:nvSpPr>
          <p:spPr>
            <a:xfrm flipH="1">
              <a:off x="6538417" y="2054631"/>
              <a:ext cx="595655" cy="841777"/>
            </a:xfrm>
            <a:custGeom>
              <a:avLst/>
              <a:gdLst/>
              <a:ahLst/>
              <a:cxnLst/>
              <a:rect l="l" t="t" r="r" b="b"/>
              <a:pathLst>
                <a:path w="14095" h="19919" extrusionOk="0">
                  <a:moveTo>
                    <a:pt x="10902" y="1"/>
                  </a:moveTo>
                  <a:cubicBezTo>
                    <a:pt x="6717" y="1"/>
                    <a:pt x="1453" y="2579"/>
                    <a:pt x="1453" y="2579"/>
                  </a:cubicBezTo>
                  <a:lnTo>
                    <a:pt x="1" y="14333"/>
                  </a:lnTo>
                  <a:lnTo>
                    <a:pt x="2299" y="19918"/>
                  </a:lnTo>
                  <a:cubicBezTo>
                    <a:pt x="2299" y="19918"/>
                    <a:pt x="9639" y="17600"/>
                    <a:pt x="8792" y="7962"/>
                  </a:cubicBezTo>
                  <a:cubicBezTo>
                    <a:pt x="8288" y="2115"/>
                    <a:pt x="14094" y="764"/>
                    <a:pt x="14094" y="764"/>
                  </a:cubicBezTo>
                  <a:cubicBezTo>
                    <a:pt x="13220" y="214"/>
                    <a:pt x="12106" y="1"/>
                    <a:pt x="109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69"/>
            <p:cNvSpPr/>
            <p:nvPr/>
          </p:nvSpPr>
          <p:spPr>
            <a:xfrm flipH="1">
              <a:off x="6555439" y="1012346"/>
              <a:ext cx="1173349" cy="1302115"/>
            </a:xfrm>
            <a:custGeom>
              <a:avLst/>
              <a:gdLst/>
              <a:ahLst/>
              <a:cxnLst/>
              <a:rect l="l" t="t" r="r" b="b"/>
              <a:pathLst>
                <a:path w="27765" h="30812" extrusionOk="0">
                  <a:moveTo>
                    <a:pt x="12130" y="1"/>
                  </a:moveTo>
                  <a:cubicBezTo>
                    <a:pt x="11007" y="1"/>
                    <a:pt x="9013" y="265"/>
                    <a:pt x="9013" y="265"/>
                  </a:cubicBezTo>
                  <a:lnTo>
                    <a:pt x="8569" y="608"/>
                  </a:lnTo>
                  <a:cubicBezTo>
                    <a:pt x="8045" y="1011"/>
                    <a:pt x="7077" y="1757"/>
                    <a:pt x="6009" y="2584"/>
                  </a:cubicBezTo>
                  <a:cubicBezTo>
                    <a:pt x="4436" y="3773"/>
                    <a:pt x="2622" y="5144"/>
                    <a:pt x="1472" y="5991"/>
                  </a:cubicBezTo>
                  <a:cubicBezTo>
                    <a:pt x="0" y="7080"/>
                    <a:pt x="2843" y="15972"/>
                    <a:pt x="4456" y="22605"/>
                  </a:cubicBezTo>
                  <a:lnTo>
                    <a:pt x="4013" y="30025"/>
                  </a:lnTo>
                  <a:cubicBezTo>
                    <a:pt x="4066" y="30578"/>
                    <a:pt x="4796" y="30812"/>
                    <a:pt x="5984" y="30812"/>
                  </a:cubicBezTo>
                  <a:cubicBezTo>
                    <a:pt x="10636" y="30812"/>
                    <a:pt x="22303" y="27230"/>
                    <a:pt x="27764" y="25287"/>
                  </a:cubicBezTo>
                  <a:cubicBezTo>
                    <a:pt x="24820" y="23331"/>
                    <a:pt x="23187" y="21617"/>
                    <a:pt x="22663" y="18552"/>
                  </a:cubicBezTo>
                  <a:cubicBezTo>
                    <a:pt x="21574" y="11778"/>
                    <a:pt x="21010" y="2765"/>
                    <a:pt x="19558" y="2221"/>
                  </a:cubicBezTo>
                  <a:cubicBezTo>
                    <a:pt x="18449" y="1797"/>
                    <a:pt x="17320" y="1455"/>
                    <a:pt x="16171" y="1213"/>
                  </a:cubicBezTo>
                  <a:cubicBezTo>
                    <a:pt x="15203" y="1031"/>
                    <a:pt x="14255" y="749"/>
                    <a:pt x="13348" y="346"/>
                  </a:cubicBezTo>
                  <a:cubicBezTo>
                    <a:pt x="13187" y="265"/>
                    <a:pt x="13005" y="164"/>
                    <a:pt x="12824" y="83"/>
                  </a:cubicBezTo>
                  <a:cubicBezTo>
                    <a:pt x="12718" y="24"/>
                    <a:pt x="12462" y="1"/>
                    <a:pt x="121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69"/>
            <p:cNvSpPr/>
            <p:nvPr/>
          </p:nvSpPr>
          <p:spPr>
            <a:xfrm flipH="1">
              <a:off x="6534148" y="1317585"/>
              <a:ext cx="657861" cy="856610"/>
            </a:xfrm>
            <a:custGeom>
              <a:avLst/>
              <a:gdLst/>
              <a:ahLst/>
              <a:cxnLst/>
              <a:rect l="l" t="t" r="r" b="b"/>
              <a:pathLst>
                <a:path w="15567" h="20270" extrusionOk="0">
                  <a:moveTo>
                    <a:pt x="83" y="0"/>
                  </a:moveTo>
                  <a:cubicBezTo>
                    <a:pt x="44" y="0"/>
                    <a:pt x="1" y="39"/>
                    <a:pt x="1" y="99"/>
                  </a:cubicBezTo>
                  <a:lnTo>
                    <a:pt x="21" y="99"/>
                  </a:lnTo>
                  <a:cubicBezTo>
                    <a:pt x="444" y="2801"/>
                    <a:pt x="888" y="5482"/>
                    <a:pt x="1412" y="8184"/>
                  </a:cubicBezTo>
                  <a:cubicBezTo>
                    <a:pt x="1876" y="10805"/>
                    <a:pt x="2501" y="13426"/>
                    <a:pt x="3247" y="15987"/>
                  </a:cubicBezTo>
                  <a:cubicBezTo>
                    <a:pt x="3549" y="17116"/>
                    <a:pt x="4033" y="18165"/>
                    <a:pt x="4658" y="19153"/>
                  </a:cubicBezTo>
                  <a:cubicBezTo>
                    <a:pt x="4961" y="19576"/>
                    <a:pt x="5283" y="20080"/>
                    <a:pt x="5828" y="20221"/>
                  </a:cubicBezTo>
                  <a:cubicBezTo>
                    <a:pt x="5989" y="20253"/>
                    <a:pt x="6154" y="20270"/>
                    <a:pt x="6317" y="20270"/>
                  </a:cubicBezTo>
                  <a:cubicBezTo>
                    <a:pt x="6563" y="20270"/>
                    <a:pt x="6808" y="20233"/>
                    <a:pt x="7038" y="20161"/>
                  </a:cubicBezTo>
                  <a:cubicBezTo>
                    <a:pt x="7642" y="20020"/>
                    <a:pt x="8227" y="19798"/>
                    <a:pt x="8812" y="19616"/>
                  </a:cubicBezTo>
                  <a:cubicBezTo>
                    <a:pt x="10969" y="18870"/>
                    <a:pt x="13207" y="18406"/>
                    <a:pt x="15465" y="18265"/>
                  </a:cubicBezTo>
                  <a:cubicBezTo>
                    <a:pt x="15566" y="18265"/>
                    <a:pt x="15566" y="18124"/>
                    <a:pt x="15465" y="18124"/>
                  </a:cubicBezTo>
                  <a:cubicBezTo>
                    <a:pt x="13490" y="18245"/>
                    <a:pt x="11514" y="18608"/>
                    <a:pt x="9598" y="19213"/>
                  </a:cubicBezTo>
                  <a:cubicBezTo>
                    <a:pt x="8933" y="19415"/>
                    <a:pt x="8288" y="19636"/>
                    <a:pt x="7622" y="19838"/>
                  </a:cubicBezTo>
                  <a:cubicBezTo>
                    <a:pt x="7159" y="20020"/>
                    <a:pt x="6695" y="20100"/>
                    <a:pt x="6211" y="20120"/>
                  </a:cubicBezTo>
                  <a:cubicBezTo>
                    <a:pt x="5787" y="20120"/>
                    <a:pt x="5384" y="19899"/>
                    <a:pt x="5142" y="19556"/>
                  </a:cubicBezTo>
                  <a:cubicBezTo>
                    <a:pt x="4416" y="18608"/>
                    <a:pt x="3872" y="17540"/>
                    <a:pt x="3529" y="16390"/>
                  </a:cubicBezTo>
                  <a:cubicBezTo>
                    <a:pt x="2723" y="13971"/>
                    <a:pt x="2199" y="11430"/>
                    <a:pt x="1694" y="8910"/>
                  </a:cubicBezTo>
                  <a:cubicBezTo>
                    <a:pt x="1110" y="5966"/>
                    <a:pt x="626" y="3002"/>
                    <a:pt x="142" y="59"/>
                  </a:cubicBezTo>
                  <a:cubicBezTo>
                    <a:pt x="134" y="18"/>
                    <a:pt x="109" y="0"/>
                    <a:pt x="8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69"/>
            <p:cNvSpPr/>
            <p:nvPr/>
          </p:nvSpPr>
          <p:spPr>
            <a:xfrm flipH="1">
              <a:off x="6753482" y="1303090"/>
              <a:ext cx="88831" cy="558212"/>
            </a:xfrm>
            <a:custGeom>
              <a:avLst/>
              <a:gdLst/>
              <a:ahLst/>
              <a:cxnLst/>
              <a:rect l="l" t="t" r="r" b="b"/>
              <a:pathLst>
                <a:path w="2102" h="13209" extrusionOk="0">
                  <a:moveTo>
                    <a:pt x="89" y="0"/>
                  </a:moveTo>
                  <a:cubicBezTo>
                    <a:pt x="46" y="0"/>
                    <a:pt x="1" y="39"/>
                    <a:pt x="13" y="99"/>
                  </a:cubicBezTo>
                  <a:cubicBezTo>
                    <a:pt x="517" y="3567"/>
                    <a:pt x="1041" y="7035"/>
                    <a:pt x="1565" y="10503"/>
                  </a:cubicBezTo>
                  <a:lnTo>
                    <a:pt x="1948" y="13164"/>
                  </a:lnTo>
                  <a:cubicBezTo>
                    <a:pt x="1956" y="13195"/>
                    <a:pt x="1981" y="13208"/>
                    <a:pt x="2009" y="13208"/>
                  </a:cubicBezTo>
                  <a:cubicBezTo>
                    <a:pt x="2053" y="13208"/>
                    <a:pt x="2102" y="13174"/>
                    <a:pt x="2089" y="13124"/>
                  </a:cubicBezTo>
                  <a:lnTo>
                    <a:pt x="537" y="2700"/>
                  </a:lnTo>
                  <a:lnTo>
                    <a:pt x="154" y="59"/>
                  </a:lnTo>
                  <a:cubicBezTo>
                    <a:pt x="146" y="18"/>
                    <a:pt x="118" y="0"/>
                    <a:pt x="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69"/>
            <p:cNvSpPr/>
            <p:nvPr/>
          </p:nvSpPr>
          <p:spPr>
            <a:xfrm flipH="1">
              <a:off x="7045405" y="1011627"/>
              <a:ext cx="429488" cy="303342"/>
            </a:xfrm>
            <a:custGeom>
              <a:avLst/>
              <a:gdLst/>
              <a:ahLst/>
              <a:cxnLst/>
              <a:rect l="l" t="t" r="r" b="b"/>
              <a:pathLst>
                <a:path w="10163" h="7178" extrusionOk="0">
                  <a:moveTo>
                    <a:pt x="6156" y="0"/>
                  </a:moveTo>
                  <a:cubicBezTo>
                    <a:pt x="5040" y="0"/>
                    <a:pt x="3005" y="282"/>
                    <a:pt x="3005" y="282"/>
                  </a:cubicBezTo>
                  <a:lnTo>
                    <a:pt x="2561" y="605"/>
                  </a:lnTo>
                  <a:lnTo>
                    <a:pt x="586" y="2117"/>
                  </a:lnTo>
                  <a:lnTo>
                    <a:pt x="1" y="2580"/>
                  </a:lnTo>
                  <a:cubicBezTo>
                    <a:pt x="2098" y="5000"/>
                    <a:pt x="6775" y="7178"/>
                    <a:pt x="6775" y="7178"/>
                  </a:cubicBezTo>
                  <a:cubicBezTo>
                    <a:pt x="7642" y="6129"/>
                    <a:pt x="9639" y="2560"/>
                    <a:pt x="10163" y="1209"/>
                  </a:cubicBezTo>
                  <a:cubicBezTo>
                    <a:pt x="9860" y="1149"/>
                    <a:pt x="9598" y="1088"/>
                    <a:pt x="9316" y="1028"/>
                  </a:cubicBezTo>
                  <a:cubicBezTo>
                    <a:pt x="8651" y="867"/>
                    <a:pt x="7985" y="645"/>
                    <a:pt x="7340" y="342"/>
                  </a:cubicBezTo>
                  <a:cubicBezTo>
                    <a:pt x="7179" y="262"/>
                    <a:pt x="6997" y="181"/>
                    <a:pt x="6816" y="80"/>
                  </a:cubicBezTo>
                  <a:cubicBezTo>
                    <a:pt x="6714" y="23"/>
                    <a:pt x="6471" y="0"/>
                    <a:pt x="61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69"/>
            <p:cNvSpPr/>
            <p:nvPr/>
          </p:nvSpPr>
          <p:spPr>
            <a:xfrm flipH="1">
              <a:off x="7108207" y="1044716"/>
              <a:ext cx="93268" cy="95085"/>
            </a:xfrm>
            <a:custGeom>
              <a:avLst/>
              <a:gdLst/>
              <a:ahLst/>
              <a:cxnLst/>
              <a:rect l="l" t="t" r="r" b="b"/>
              <a:pathLst>
                <a:path w="2207" h="2250" extrusionOk="0">
                  <a:moveTo>
                    <a:pt x="2097" y="0"/>
                  </a:moveTo>
                  <a:cubicBezTo>
                    <a:pt x="2065" y="0"/>
                    <a:pt x="2034" y="14"/>
                    <a:pt x="2019" y="43"/>
                  </a:cubicBezTo>
                  <a:cubicBezTo>
                    <a:pt x="1728" y="742"/>
                    <a:pt x="1381" y="1423"/>
                    <a:pt x="959" y="2066"/>
                  </a:cubicBezTo>
                  <a:lnTo>
                    <a:pt x="959" y="2066"/>
                  </a:lnTo>
                  <a:lnTo>
                    <a:pt x="164" y="1697"/>
                  </a:lnTo>
                  <a:cubicBezTo>
                    <a:pt x="151" y="1686"/>
                    <a:pt x="136" y="1682"/>
                    <a:pt x="122" y="1682"/>
                  </a:cubicBezTo>
                  <a:cubicBezTo>
                    <a:pt x="55" y="1682"/>
                    <a:pt x="0" y="1788"/>
                    <a:pt x="84" y="1838"/>
                  </a:cubicBezTo>
                  <a:lnTo>
                    <a:pt x="930" y="2241"/>
                  </a:lnTo>
                  <a:cubicBezTo>
                    <a:pt x="942" y="2247"/>
                    <a:pt x="954" y="2249"/>
                    <a:pt x="966" y="2249"/>
                  </a:cubicBezTo>
                  <a:cubicBezTo>
                    <a:pt x="994" y="2249"/>
                    <a:pt x="1023" y="2235"/>
                    <a:pt x="1051" y="2221"/>
                  </a:cubicBezTo>
                  <a:cubicBezTo>
                    <a:pt x="1495" y="1535"/>
                    <a:pt x="1858" y="830"/>
                    <a:pt x="2160" y="104"/>
                  </a:cubicBezTo>
                  <a:lnTo>
                    <a:pt x="2181" y="104"/>
                  </a:lnTo>
                  <a:cubicBezTo>
                    <a:pt x="2206" y="40"/>
                    <a:pt x="2151" y="0"/>
                    <a:pt x="20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69"/>
            <p:cNvSpPr/>
            <p:nvPr/>
          </p:nvSpPr>
          <p:spPr>
            <a:xfrm flipH="1">
              <a:off x="7257467" y="1075735"/>
              <a:ext cx="165701" cy="94705"/>
            </a:xfrm>
            <a:custGeom>
              <a:avLst/>
              <a:gdLst/>
              <a:ahLst/>
              <a:cxnLst/>
              <a:rect l="l" t="t" r="r" b="b"/>
              <a:pathLst>
                <a:path w="3921" h="2241" extrusionOk="0">
                  <a:moveTo>
                    <a:pt x="107" y="0"/>
                  </a:moveTo>
                  <a:cubicBezTo>
                    <a:pt x="44" y="0"/>
                    <a:pt x="0" y="106"/>
                    <a:pt x="67" y="156"/>
                  </a:cubicBezTo>
                  <a:cubicBezTo>
                    <a:pt x="1075" y="862"/>
                    <a:pt x="2063" y="1628"/>
                    <a:pt x="3152" y="2233"/>
                  </a:cubicBezTo>
                  <a:cubicBezTo>
                    <a:pt x="3163" y="2238"/>
                    <a:pt x="3174" y="2241"/>
                    <a:pt x="3184" y="2241"/>
                  </a:cubicBezTo>
                  <a:cubicBezTo>
                    <a:pt x="3213" y="2241"/>
                    <a:pt x="3238" y="2222"/>
                    <a:pt x="3253" y="2193"/>
                  </a:cubicBezTo>
                  <a:cubicBezTo>
                    <a:pt x="3455" y="1930"/>
                    <a:pt x="3676" y="1668"/>
                    <a:pt x="3878" y="1406"/>
                  </a:cubicBezTo>
                  <a:cubicBezTo>
                    <a:pt x="3921" y="1349"/>
                    <a:pt x="3863" y="1292"/>
                    <a:pt x="3804" y="1292"/>
                  </a:cubicBezTo>
                  <a:cubicBezTo>
                    <a:pt x="3779" y="1292"/>
                    <a:pt x="3755" y="1302"/>
                    <a:pt x="3737" y="1326"/>
                  </a:cubicBezTo>
                  <a:cubicBezTo>
                    <a:pt x="3552" y="1566"/>
                    <a:pt x="3350" y="1824"/>
                    <a:pt x="3162" y="2051"/>
                  </a:cubicBezTo>
                  <a:lnTo>
                    <a:pt x="3162" y="2051"/>
                  </a:lnTo>
                  <a:cubicBezTo>
                    <a:pt x="2120" y="1453"/>
                    <a:pt x="1134" y="705"/>
                    <a:pt x="148" y="15"/>
                  </a:cubicBezTo>
                  <a:cubicBezTo>
                    <a:pt x="134" y="5"/>
                    <a:pt x="120" y="0"/>
                    <a:pt x="1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69"/>
            <p:cNvSpPr/>
            <p:nvPr/>
          </p:nvSpPr>
          <p:spPr>
            <a:xfrm flipH="1">
              <a:off x="7186852" y="1081440"/>
              <a:ext cx="85238" cy="104847"/>
            </a:xfrm>
            <a:custGeom>
              <a:avLst/>
              <a:gdLst/>
              <a:ahLst/>
              <a:cxnLst/>
              <a:rect l="l" t="t" r="r" b="b"/>
              <a:pathLst>
                <a:path w="2017" h="2481" extrusionOk="0">
                  <a:moveTo>
                    <a:pt x="908" y="1"/>
                  </a:moveTo>
                  <a:lnTo>
                    <a:pt x="1" y="1372"/>
                  </a:lnTo>
                  <a:lnTo>
                    <a:pt x="1432" y="2481"/>
                  </a:lnTo>
                  <a:lnTo>
                    <a:pt x="2017" y="928"/>
                  </a:lnTo>
                  <a:lnTo>
                    <a:pt x="90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3" name="Google Shape;2123;p69"/>
            <p:cNvSpPr/>
            <p:nvPr/>
          </p:nvSpPr>
          <p:spPr>
            <a:xfrm flipH="1">
              <a:off x="7171512" y="1141955"/>
              <a:ext cx="81815" cy="117610"/>
            </a:xfrm>
            <a:custGeom>
              <a:avLst/>
              <a:gdLst/>
              <a:ahLst/>
              <a:cxnLst/>
              <a:rect l="l" t="t" r="r" b="b"/>
              <a:pathLst>
                <a:path w="1936" h="2783" extrusionOk="0">
                  <a:moveTo>
                    <a:pt x="1170" y="1"/>
                  </a:moveTo>
                  <a:lnTo>
                    <a:pt x="403" y="222"/>
                  </a:lnTo>
                  <a:lnTo>
                    <a:pt x="0" y="2138"/>
                  </a:lnTo>
                  <a:lnTo>
                    <a:pt x="1270" y="2783"/>
                  </a:lnTo>
                  <a:lnTo>
                    <a:pt x="1936" y="1634"/>
                  </a:lnTo>
                  <a:lnTo>
                    <a:pt x="117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4" name="Google Shape;2124;p69"/>
            <p:cNvSpPr/>
            <p:nvPr/>
          </p:nvSpPr>
          <p:spPr>
            <a:xfrm flipH="1">
              <a:off x="7045405" y="1055028"/>
              <a:ext cx="429488" cy="259941"/>
            </a:xfrm>
            <a:custGeom>
              <a:avLst/>
              <a:gdLst/>
              <a:ahLst/>
              <a:cxnLst/>
              <a:rect l="l" t="t" r="r" b="b"/>
              <a:pathLst>
                <a:path w="10163" h="6151" extrusionOk="0">
                  <a:moveTo>
                    <a:pt x="9316" y="1"/>
                  </a:moveTo>
                  <a:lnTo>
                    <a:pt x="6513" y="4840"/>
                  </a:lnTo>
                  <a:cubicBezTo>
                    <a:pt x="6513" y="4840"/>
                    <a:pt x="2118" y="2723"/>
                    <a:pt x="586" y="1090"/>
                  </a:cubicBezTo>
                  <a:lnTo>
                    <a:pt x="1" y="1553"/>
                  </a:lnTo>
                  <a:cubicBezTo>
                    <a:pt x="2098" y="3973"/>
                    <a:pt x="6775" y="6151"/>
                    <a:pt x="6775" y="6151"/>
                  </a:cubicBezTo>
                  <a:cubicBezTo>
                    <a:pt x="7642" y="5102"/>
                    <a:pt x="9639" y="1533"/>
                    <a:pt x="10163" y="182"/>
                  </a:cubicBezTo>
                  <a:cubicBezTo>
                    <a:pt x="9860" y="122"/>
                    <a:pt x="9598" y="61"/>
                    <a:pt x="93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69"/>
            <p:cNvSpPr/>
            <p:nvPr/>
          </p:nvSpPr>
          <p:spPr>
            <a:xfrm flipH="1">
              <a:off x="7489303" y="689104"/>
              <a:ext cx="49529" cy="286185"/>
            </a:xfrm>
            <a:custGeom>
              <a:avLst/>
              <a:gdLst/>
              <a:ahLst/>
              <a:cxnLst/>
              <a:rect l="l" t="t" r="r" b="b"/>
              <a:pathLst>
                <a:path w="1172" h="6772" extrusionOk="0">
                  <a:moveTo>
                    <a:pt x="113" y="0"/>
                  </a:moveTo>
                  <a:cubicBezTo>
                    <a:pt x="72" y="0"/>
                    <a:pt x="32" y="30"/>
                    <a:pt x="22" y="91"/>
                  </a:cubicBezTo>
                  <a:cubicBezTo>
                    <a:pt x="22" y="1240"/>
                    <a:pt x="506" y="2329"/>
                    <a:pt x="748" y="3438"/>
                  </a:cubicBezTo>
                  <a:cubicBezTo>
                    <a:pt x="1010" y="4527"/>
                    <a:pt x="1010" y="5817"/>
                    <a:pt x="62" y="6624"/>
                  </a:cubicBezTo>
                  <a:cubicBezTo>
                    <a:pt x="0" y="6685"/>
                    <a:pt x="69" y="6771"/>
                    <a:pt x="141" y="6771"/>
                  </a:cubicBezTo>
                  <a:cubicBezTo>
                    <a:pt x="162" y="6771"/>
                    <a:pt x="185" y="6763"/>
                    <a:pt x="203" y="6745"/>
                  </a:cubicBezTo>
                  <a:cubicBezTo>
                    <a:pt x="1010" y="6059"/>
                    <a:pt x="1171" y="4970"/>
                    <a:pt x="1030" y="3962"/>
                  </a:cubicBezTo>
                  <a:cubicBezTo>
                    <a:pt x="848" y="2631"/>
                    <a:pt x="203" y="1422"/>
                    <a:pt x="203" y="91"/>
                  </a:cubicBezTo>
                  <a:cubicBezTo>
                    <a:pt x="193" y="30"/>
                    <a:pt x="153" y="0"/>
                    <a:pt x="11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69"/>
            <p:cNvSpPr/>
            <p:nvPr/>
          </p:nvSpPr>
          <p:spPr>
            <a:xfrm flipH="1">
              <a:off x="7509757" y="952802"/>
              <a:ext cx="37569" cy="32033"/>
            </a:xfrm>
            <a:custGeom>
              <a:avLst/>
              <a:gdLst/>
              <a:ahLst/>
              <a:cxnLst/>
              <a:rect l="l" t="t" r="r" b="b"/>
              <a:pathLst>
                <a:path w="889" h="758" extrusionOk="0">
                  <a:moveTo>
                    <a:pt x="384" y="0"/>
                  </a:moveTo>
                  <a:cubicBezTo>
                    <a:pt x="162" y="0"/>
                    <a:pt x="1" y="162"/>
                    <a:pt x="1" y="384"/>
                  </a:cubicBezTo>
                  <a:cubicBezTo>
                    <a:pt x="1" y="603"/>
                    <a:pt x="188" y="757"/>
                    <a:pt x="383" y="757"/>
                  </a:cubicBezTo>
                  <a:cubicBezTo>
                    <a:pt x="475" y="757"/>
                    <a:pt x="569" y="723"/>
                    <a:pt x="646" y="646"/>
                  </a:cubicBezTo>
                  <a:cubicBezTo>
                    <a:pt x="888" y="404"/>
                    <a:pt x="707" y="0"/>
                    <a:pt x="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69"/>
            <p:cNvSpPr/>
            <p:nvPr/>
          </p:nvSpPr>
          <p:spPr>
            <a:xfrm flipH="1">
              <a:off x="7520829" y="966452"/>
              <a:ext cx="68208" cy="70743"/>
            </a:xfrm>
            <a:custGeom>
              <a:avLst/>
              <a:gdLst/>
              <a:ahLst/>
              <a:cxnLst/>
              <a:rect l="l" t="t" r="r" b="b"/>
              <a:pathLst>
                <a:path w="1614" h="1674" extrusionOk="0">
                  <a:moveTo>
                    <a:pt x="1391" y="0"/>
                  </a:moveTo>
                  <a:cubicBezTo>
                    <a:pt x="262" y="403"/>
                    <a:pt x="0" y="1008"/>
                    <a:pt x="0" y="1008"/>
                  </a:cubicBezTo>
                  <a:lnTo>
                    <a:pt x="1250" y="1674"/>
                  </a:lnTo>
                  <a:cubicBezTo>
                    <a:pt x="1613" y="1149"/>
                    <a:pt x="1391" y="0"/>
                    <a:pt x="139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69"/>
            <p:cNvSpPr/>
            <p:nvPr/>
          </p:nvSpPr>
          <p:spPr>
            <a:xfrm flipH="1">
              <a:off x="7108884" y="759466"/>
              <a:ext cx="85661" cy="87140"/>
            </a:xfrm>
            <a:custGeom>
              <a:avLst/>
              <a:gdLst/>
              <a:ahLst/>
              <a:cxnLst/>
              <a:rect l="l" t="t" r="r" b="b"/>
              <a:pathLst>
                <a:path w="2027" h="2062" extrusionOk="0">
                  <a:moveTo>
                    <a:pt x="958" y="0"/>
                  </a:moveTo>
                  <a:cubicBezTo>
                    <a:pt x="437" y="0"/>
                    <a:pt x="0" y="697"/>
                    <a:pt x="0" y="745"/>
                  </a:cubicBezTo>
                  <a:lnTo>
                    <a:pt x="162" y="2035"/>
                  </a:lnTo>
                  <a:cubicBezTo>
                    <a:pt x="272" y="2053"/>
                    <a:pt x="376" y="2061"/>
                    <a:pt x="475" y="2061"/>
                  </a:cubicBezTo>
                  <a:cubicBezTo>
                    <a:pt x="1710" y="2061"/>
                    <a:pt x="2026" y="740"/>
                    <a:pt x="1392" y="180"/>
                  </a:cubicBezTo>
                  <a:cubicBezTo>
                    <a:pt x="1245" y="51"/>
                    <a:pt x="1099" y="0"/>
                    <a:pt x="958" y="0"/>
                  </a:cubicBezTo>
                  <a:close/>
                </a:path>
              </a:pathLst>
            </a:custGeom>
            <a:solidFill>
              <a:srgbClr val="A356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69"/>
            <p:cNvSpPr/>
            <p:nvPr/>
          </p:nvSpPr>
          <p:spPr>
            <a:xfrm flipH="1">
              <a:off x="7166397" y="907627"/>
              <a:ext cx="176393" cy="180197"/>
            </a:xfrm>
            <a:custGeom>
              <a:avLst/>
              <a:gdLst/>
              <a:ahLst/>
              <a:cxnLst/>
              <a:rect l="l" t="t" r="r" b="b"/>
              <a:pathLst>
                <a:path w="4174" h="4264" extrusionOk="0">
                  <a:moveTo>
                    <a:pt x="20" y="1"/>
                  </a:moveTo>
                  <a:lnTo>
                    <a:pt x="20" y="1"/>
                  </a:lnTo>
                  <a:cubicBezTo>
                    <a:pt x="282" y="1594"/>
                    <a:pt x="323" y="2219"/>
                    <a:pt x="0" y="3489"/>
                  </a:cubicBezTo>
                  <a:cubicBezTo>
                    <a:pt x="0" y="3489"/>
                    <a:pt x="906" y="4263"/>
                    <a:pt x="2107" y="4263"/>
                  </a:cubicBezTo>
                  <a:cubicBezTo>
                    <a:pt x="2235" y="4263"/>
                    <a:pt x="2366" y="4254"/>
                    <a:pt x="2500" y="4235"/>
                  </a:cubicBezTo>
                  <a:cubicBezTo>
                    <a:pt x="3871" y="4054"/>
                    <a:pt x="4174" y="3348"/>
                    <a:pt x="4174" y="3348"/>
                  </a:cubicBezTo>
                  <a:cubicBezTo>
                    <a:pt x="3952" y="2904"/>
                    <a:pt x="3770" y="2440"/>
                    <a:pt x="3670" y="1977"/>
                  </a:cubicBezTo>
                  <a:cubicBezTo>
                    <a:pt x="3488" y="1311"/>
                    <a:pt x="3407" y="827"/>
                    <a:pt x="3407" y="827"/>
                  </a:cubicBezTo>
                  <a:lnTo>
                    <a:pt x="706" y="162"/>
                  </a:lnTo>
                  <a:lnTo>
                    <a:pt x="20" y="1"/>
                  </a:ln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0" name="Google Shape;2130;p69"/>
            <p:cNvSpPr/>
            <p:nvPr/>
          </p:nvSpPr>
          <p:spPr>
            <a:xfrm flipH="1">
              <a:off x="7187697" y="914473"/>
              <a:ext cx="147445" cy="76702"/>
            </a:xfrm>
            <a:custGeom>
              <a:avLst/>
              <a:gdLst/>
              <a:ahLst/>
              <a:cxnLst/>
              <a:rect l="l" t="t" r="r" b="b"/>
              <a:pathLst>
                <a:path w="3489" h="1815" extrusionOk="0">
                  <a:moveTo>
                    <a:pt x="0" y="0"/>
                  </a:moveTo>
                  <a:cubicBezTo>
                    <a:pt x="0" y="0"/>
                    <a:pt x="746" y="1653"/>
                    <a:pt x="3206" y="1815"/>
                  </a:cubicBezTo>
                  <a:lnTo>
                    <a:pt x="3489" y="1815"/>
                  </a:lnTo>
                  <a:cubicBezTo>
                    <a:pt x="3307" y="1149"/>
                    <a:pt x="3226" y="665"/>
                    <a:pt x="3226" y="665"/>
                  </a:cubicBezTo>
                  <a:lnTo>
                    <a:pt x="525"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1" name="Google Shape;2131;p69"/>
            <p:cNvSpPr/>
            <p:nvPr/>
          </p:nvSpPr>
          <p:spPr>
            <a:xfrm flipH="1">
              <a:off x="7134870" y="606402"/>
              <a:ext cx="288002" cy="355238"/>
            </a:xfrm>
            <a:custGeom>
              <a:avLst/>
              <a:gdLst/>
              <a:ahLst/>
              <a:cxnLst/>
              <a:rect l="l" t="t" r="r" b="b"/>
              <a:pathLst>
                <a:path w="6815" h="8406" extrusionOk="0">
                  <a:moveTo>
                    <a:pt x="3064" y="0"/>
                  </a:moveTo>
                  <a:cubicBezTo>
                    <a:pt x="1260" y="0"/>
                    <a:pt x="1" y="1346"/>
                    <a:pt x="242" y="3237"/>
                  </a:cubicBezTo>
                  <a:lnTo>
                    <a:pt x="302" y="3641"/>
                  </a:lnTo>
                  <a:cubicBezTo>
                    <a:pt x="302" y="3641"/>
                    <a:pt x="665" y="5556"/>
                    <a:pt x="1351" y="6705"/>
                  </a:cubicBezTo>
                  <a:cubicBezTo>
                    <a:pt x="1875" y="7574"/>
                    <a:pt x="3181" y="8405"/>
                    <a:pt x="4368" y="8405"/>
                  </a:cubicBezTo>
                  <a:cubicBezTo>
                    <a:pt x="4916" y="8405"/>
                    <a:pt x="5439" y="8228"/>
                    <a:pt x="5847" y="7794"/>
                  </a:cubicBezTo>
                  <a:cubicBezTo>
                    <a:pt x="6815" y="6766"/>
                    <a:pt x="6613" y="2955"/>
                    <a:pt x="6613" y="2955"/>
                  </a:cubicBezTo>
                  <a:lnTo>
                    <a:pt x="6532" y="2370"/>
                  </a:lnTo>
                  <a:cubicBezTo>
                    <a:pt x="6351" y="959"/>
                    <a:pt x="4960" y="193"/>
                    <a:pt x="3548" y="32"/>
                  </a:cubicBezTo>
                  <a:cubicBezTo>
                    <a:pt x="3383" y="11"/>
                    <a:pt x="3222" y="0"/>
                    <a:pt x="3064" y="0"/>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2" name="Google Shape;2132;p69"/>
            <p:cNvSpPr/>
            <p:nvPr/>
          </p:nvSpPr>
          <p:spPr>
            <a:xfrm flipH="1">
              <a:off x="7151693" y="745900"/>
              <a:ext cx="63390" cy="32371"/>
            </a:xfrm>
            <a:custGeom>
              <a:avLst/>
              <a:gdLst/>
              <a:ahLst/>
              <a:cxnLst/>
              <a:rect l="l" t="t" r="r" b="b"/>
              <a:pathLst>
                <a:path w="1500" h="766" extrusionOk="0">
                  <a:moveTo>
                    <a:pt x="503" y="0"/>
                  </a:moveTo>
                  <a:cubicBezTo>
                    <a:pt x="410" y="0"/>
                    <a:pt x="316" y="12"/>
                    <a:pt x="224" y="37"/>
                  </a:cubicBezTo>
                  <a:cubicBezTo>
                    <a:pt x="1" y="93"/>
                    <a:pt x="70" y="407"/>
                    <a:pt x="272" y="407"/>
                  </a:cubicBezTo>
                  <a:cubicBezTo>
                    <a:pt x="289" y="407"/>
                    <a:pt x="307" y="405"/>
                    <a:pt x="325" y="400"/>
                  </a:cubicBezTo>
                  <a:cubicBezTo>
                    <a:pt x="384" y="383"/>
                    <a:pt x="444" y="375"/>
                    <a:pt x="503" y="375"/>
                  </a:cubicBezTo>
                  <a:cubicBezTo>
                    <a:pt x="728" y="375"/>
                    <a:pt x="948" y="491"/>
                    <a:pt x="1091" y="682"/>
                  </a:cubicBezTo>
                  <a:lnTo>
                    <a:pt x="1071" y="682"/>
                  </a:lnTo>
                  <a:cubicBezTo>
                    <a:pt x="1112" y="742"/>
                    <a:pt x="1169" y="766"/>
                    <a:pt x="1226" y="766"/>
                  </a:cubicBezTo>
                  <a:cubicBezTo>
                    <a:pt x="1363" y="766"/>
                    <a:pt x="1499" y="623"/>
                    <a:pt x="1414" y="481"/>
                  </a:cubicBezTo>
                  <a:cubicBezTo>
                    <a:pt x="1206" y="177"/>
                    <a:pt x="859" y="0"/>
                    <a:pt x="50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3" name="Google Shape;2133;p69"/>
            <p:cNvSpPr/>
            <p:nvPr/>
          </p:nvSpPr>
          <p:spPr>
            <a:xfrm flipH="1">
              <a:off x="7239677" y="753254"/>
              <a:ext cx="58107" cy="39260"/>
            </a:xfrm>
            <a:custGeom>
              <a:avLst/>
              <a:gdLst/>
              <a:ahLst/>
              <a:cxnLst/>
              <a:rect l="l" t="t" r="r" b="b"/>
              <a:pathLst>
                <a:path w="1375" h="929" extrusionOk="0">
                  <a:moveTo>
                    <a:pt x="1045" y="1"/>
                  </a:moveTo>
                  <a:cubicBezTo>
                    <a:pt x="616" y="1"/>
                    <a:pt x="234" y="275"/>
                    <a:pt x="64" y="690"/>
                  </a:cubicBezTo>
                  <a:cubicBezTo>
                    <a:pt x="1" y="829"/>
                    <a:pt x="120" y="929"/>
                    <a:pt x="243" y="929"/>
                  </a:cubicBezTo>
                  <a:cubicBezTo>
                    <a:pt x="316" y="929"/>
                    <a:pt x="389" y="894"/>
                    <a:pt x="427" y="811"/>
                  </a:cubicBezTo>
                  <a:cubicBezTo>
                    <a:pt x="523" y="543"/>
                    <a:pt x="782" y="366"/>
                    <a:pt x="1067" y="366"/>
                  </a:cubicBezTo>
                  <a:cubicBezTo>
                    <a:pt x="1082" y="366"/>
                    <a:pt x="1097" y="366"/>
                    <a:pt x="1113" y="367"/>
                  </a:cubicBezTo>
                  <a:cubicBezTo>
                    <a:pt x="1355" y="367"/>
                    <a:pt x="1375" y="4"/>
                    <a:pt x="1133" y="4"/>
                  </a:cubicBezTo>
                  <a:cubicBezTo>
                    <a:pt x="1103" y="2"/>
                    <a:pt x="1074" y="1"/>
                    <a:pt x="104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4" name="Google Shape;2134;p69"/>
            <p:cNvSpPr/>
            <p:nvPr/>
          </p:nvSpPr>
          <p:spPr>
            <a:xfrm flipH="1">
              <a:off x="7238452" y="795386"/>
              <a:ext cx="35963" cy="19144"/>
            </a:xfrm>
            <a:custGeom>
              <a:avLst/>
              <a:gdLst/>
              <a:ahLst/>
              <a:cxnLst/>
              <a:rect l="l" t="t" r="r" b="b"/>
              <a:pathLst>
                <a:path w="851" h="453" extrusionOk="0">
                  <a:moveTo>
                    <a:pt x="287" y="1"/>
                  </a:moveTo>
                  <a:cubicBezTo>
                    <a:pt x="218" y="1"/>
                    <a:pt x="147" y="12"/>
                    <a:pt x="76" y="36"/>
                  </a:cubicBezTo>
                  <a:cubicBezTo>
                    <a:pt x="0" y="55"/>
                    <a:pt x="31" y="179"/>
                    <a:pt x="100" y="179"/>
                  </a:cubicBezTo>
                  <a:cubicBezTo>
                    <a:pt x="105" y="179"/>
                    <a:pt x="111" y="178"/>
                    <a:pt x="116" y="177"/>
                  </a:cubicBezTo>
                  <a:cubicBezTo>
                    <a:pt x="168" y="158"/>
                    <a:pt x="222" y="149"/>
                    <a:pt x="276" y="149"/>
                  </a:cubicBezTo>
                  <a:cubicBezTo>
                    <a:pt x="452" y="149"/>
                    <a:pt x="624" y="244"/>
                    <a:pt x="701" y="399"/>
                  </a:cubicBezTo>
                  <a:lnTo>
                    <a:pt x="701" y="419"/>
                  </a:lnTo>
                  <a:cubicBezTo>
                    <a:pt x="713" y="442"/>
                    <a:pt x="731" y="452"/>
                    <a:pt x="751" y="452"/>
                  </a:cubicBezTo>
                  <a:cubicBezTo>
                    <a:pt x="798" y="452"/>
                    <a:pt x="850" y="395"/>
                    <a:pt x="822" y="338"/>
                  </a:cubicBezTo>
                  <a:cubicBezTo>
                    <a:pt x="714" y="122"/>
                    <a:pt x="511" y="1"/>
                    <a:pt x="28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5" name="Google Shape;2135;p69"/>
            <p:cNvSpPr/>
            <p:nvPr/>
          </p:nvSpPr>
          <p:spPr>
            <a:xfrm flipH="1">
              <a:off x="7165808" y="787948"/>
              <a:ext cx="27892" cy="22609"/>
            </a:xfrm>
            <a:custGeom>
              <a:avLst/>
              <a:gdLst/>
              <a:ahLst/>
              <a:cxnLst/>
              <a:rect l="l" t="t" r="r" b="b"/>
              <a:pathLst>
                <a:path w="660" h="535" extrusionOk="0">
                  <a:moveTo>
                    <a:pt x="471" y="0"/>
                  </a:moveTo>
                  <a:cubicBezTo>
                    <a:pt x="223" y="0"/>
                    <a:pt x="0" y="205"/>
                    <a:pt x="0" y="474"/>
                  </a:cubicBezTo>
                  <a:cubicBezTo>
                    <a:pt x="0" y="514"/>
                    <a:pt x="36" y="534"/>
                    <a:pt x="71" y="534"/>
                  </a:cubicBezTo>
                  <a:cubicBezTo>
                    <a:pt x="106" y="534"/>
                    <a:pt x="142" y="514"/>
                    <a:pt x="142" y="474"/>
                  </a:cubicBezTo>
                  <a:cubicBezTo>
                    <a:pt x="142" y="277"/>
                    <a:pt x="284" y="144"/>
                    <a:pt x="456" y="144"/>
                  </a:cubicBezTo>
                  <a:cubicBezTo>
                    <a:pt x="479" y="144"/>
                    <a:pt x="502" y="147"/>
                    <a:pt x="525" y="151"/>
                  </a:cubicBezTo>
                  <a:cubicBezTo>
                    <a:pt x="531" y="153"/>
                    <a:pt x="538" y="153"/>
                    <a:pt x="544" y="153"/>
                  </a:cubicBezTo>
                  <a:cubicBezTo>
                    <a:pt x="630" y="153"/>
                    <a:pt x="659" y="29"/>
                    <a:pt x="565" y="10"/>
                  </a:cubicBezTo>
                  <a:cubicBezTo>
                    <a:pt x="534" y="3"/>
                    <a:pt x="502" y="0"/>
                    <a:pt x="47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69"/>
            <p:cNvSpPr/>
            <p:nvPr/>
          </p:nvSpPr>
          <p:spPr>
            <a:xfrm flipH="1">
              <a:off x="7192811" y="769819"/>
              <a:ext cx="38119" cy="72898"/>
            </a:xfrm>
            <a:custGeom>
              <a:avLst/>
              <a:gdLst/>
              <a:ahLst/>
              <a:cxnLst/>
              <a:rect l="l" t="t" r="r" b="b"/>
              <a:pathLst>
                <a:path w="902" h="1725" extrusionOk="0">
                  <a:moveTo>
                    <a:pt x="146" y="1"/>
                  </a:moveTo>
                  <a:cubicBezTo>
                    <a:pt x="110" y="1"/>
                    <a:pt x="75" y="26"/>
                    <a:pt x="75" y="76"/>
                  </a:cubicBezTo>
                  <a:cubicBezTo>
                    <a:pt x="1" y="538"/>
                    <a:pt x="249" y="1001"/>
                    <a:pt x="680" y="1214"/>
                  </a:cubicBezTo>
                  <a:lnTo>
                    <a:pt x="680" y="1214"/>
                  </a:lnTo>
                  <a:cubicBezTo>
                    <a:pt x="520" y="1347"/>
                    <a:pt x="348" y="1468"/>
                    <a:pt x="176" y="1588"/>
                  </a:cubicBezTo>
                  <a:cubicBezTo>
                    <a:pt x="109" y="1622"/>
                    <a:pt x="153" y="1724"/>
                    <a:pt x="204" y="1724"/>
                  </a:cubicBezTo>
                  <a:cubicBezTo>
                    <a:pt x="215" y="1724"/>
                    <a:pt x="226" y="1720"/>
                    <a:pt x="236" y="1709"/>
                  </a:cubicBezTo>
                  <a:cubicBezTo>
                    <a:pt x="458" y="1568"/>
                    <a:pt x="660" y="1407"/>
                    <a:pt x="861" y="1246"/>
                  </a:cubicBezTo>
                  <a:cubicBezTo>
                    <a:pt x="902" y="1205"/>
                    <a:pt x="881" y="1145"/>
                    <a:pt x="821" y="1125"/>
                  </a:cubicBezTo>
                  <a:cubicBezTo>
                    <a:pt x="398" y="943"/>
                    <a:pt x="156" y="520"/>
                    <a:pt x="216" y="76"/>
                  </a:cubicBezTo>
                  <a:cubicBezTo>
                    <a:pt x="216" y="26"/>
                    <a:pt x="181" y="1"/>
                    <a:pt x="14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69"/>
            <p:cNvSpPr/>
            <p:nvPr/>
          </p:nvSpPr>
          <p:spPr>
            <a:xfrm flipH="1">
              <a:off x="7181739" y="854803"/>
              <a:ext cx="75012" cy="37992"/>
            </a:xfrm>
            <a:custGeom>
              <a:avLst/>
              <a:gdLst/>
              <a:ahLst/>
              <a:cxnLst/>
              <a:rect l="l" t="t" r="r" b="b"/>
              <a:pathLst>
                <a:path w="1775" h="899" extrusionOk="0">
                  <a:moveTo>
                    <a:pt x="1775" y="1"/>
                  </a:moveTo>
                  <a:cubicBezTo>
                    <a:pt x="1190" y="81"/>
                    <a:pt x="585" y="102"/>
                    <a:pt x="0" y="102"/>
                  </a:cubicBezTo>
                  <a:cubicBezTo>
                    <a:pt x="0" y="102"/>
                    <a:pt x="319" y="899"/>
                    <a:pt x="924" y="899"/>
                  </a:cubicBezTo>
                  <a:cubicBezTo>
                    <a:pt x="964" y="899"/>
                    <a:pt x="1006" y="895"/>
                    <a:pt x="1049" y="888"/>
                  </a:cubicBezTo>
                  <a:cubicBezTo>
                    <a:pt x="1755" y="747"/>
                    <a:pt x="1775" y="1"/>
                    <a:pt x="177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69"/>
            <p:cNvSpPr/>
            <p:nvPr/>
          </p:nvSpPr>
          <p:spPr>
            <a:xfrm flipH="1">
              <a:off x="7342747" y="791414"/>
              <a:ext cx="87436" cy="81773"/>
            </a:xfrm>
            <a:custGeom>
              <a:avLst/>
              <a:gdLst/>
              <a:ahLst/>
              <a:cxnLst/>
              <a:rect l="l" t="t" r="r" b="b"/>
              <a:pathLst>
                <a:path w="2069" h="1935" extrusionOk="0">
                  <a:moveTo>
                    <a:pt x="929" y="0"/>
                  </a:moveTo>
                  <a:cubicBezTo>
                    <a:pt x="731" y="0"/>
                    <a:pt x="539" y="82"/>
                    <a:pt x="395" y="311"/>
                  </a:cubicBezTo>
                  <a:cubicBezTo>
                    <a:pt x="0" y="935"/>
                    <a:pt x="462" y="1934"/>
                    <a:pt x="1378" y="1934"/>
                  </a:cubicBezTo>
                  <a:cubicBezTo>
                    <a:pt x="1586" y="1934"/>
                    <a:pt x="1818" y="1882"/>
                    <a:pt x="2068" y="1763"/>
                  </a:cubicBezTo>
                  <a:lnTo>
                    <a:pt x="1887" y="472"/>
                  </a:lnTo>
                  <a:cubicBezTo>
                    <a:pt x="1887" y="444"/>
                    <a:pt x="1392" y="0"/>
                    <a:pt x="929" y="0"/>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69"/>
            <p:cNvSpPr/>
            <p:nvPr/>
          </p:nvSpPr>
          <p:spPr>
            <a:xfrm flipH="1">
              <a:off x="7339071" y="864269"/>
              <a:ext cx="36132" cy="13185"/>
            </a:xfrm>
            <a:custGeom>
              <a:avLst/>
              <a:gdLst/>
              <a:ahLst/>
              <a:cxnLst/>
              <a:rect l="l" t="t" r="r" b="b"/>
              <a:pathLst>
                <a:path w="855" h="312" extrusionOk="0">
                  <a:moveTo>
                    <a:pt x="750" y="0"/>
                  </a:moveTo>
                  <a:cubicBezTo>
                    <a:pt x="735" y="0"/>
                    <a:pt x="720" y="6"/>
                    <a:pt x="707" y="19"/>
                  </a:cubicBezTo>
                  <a:cubicBezTo>
                    <a:pt x="563" y="114"/>
                    <a:pt x="394" y="172"/>
                    <a:pt x="220" y="172"/>
                  </a:cubicBezTo>
                  <a:cubicBezTo>
                    <a:pt x="174" y="172"/>
                    <a:pt x="128" y="168"/>
                    <a:pt x="81" y="160"/>
                  </a:cubicBezTo>
                  <a:cubicBezTo>
                    <a:pt x="1" y="160"/>
                    <a:pt x="1" y="301"/>
                    <a:pt x="81" y="301"/>
                  </a:cubicBezTo>
                  <a:cubicBezTo>
                    <a:pt x="127" y="308"/>
                    <a:pt x="173" y="311"/>
                    <a:pt x="218" y="311"/>
                  </a:cubicBezTo>
                  <a:cubicBezTo>
                    <a:pt x="433" y="311"/>
                    <a:pt x="641" y="236"/>
                    <a:pt x="807" y="119"/>
                  </a:cubicBezTo>
                  <a:cubicBezTo>
                    <a:pt x="855" y="72"/>
                    <a:pt x="803" y="0"/>
                    <a:pt x="7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69"/>
            <p:cNvSpPr/>
            <p:nvPr/>
          </p:nvSpPr>
          <p:spPr>
            <a:xfrm flipH="1">
              <a:off x="7361426" y="817868"/>
              <a:ext cx="45725" cy="35836"/>
            </a:xfrm>
            <a:custGeom>
              <a:avLst/>
              <a:gdLst/>
              <a:ahLst/>
              <a:cxnLst/>
              <a:rect l="l" t="t" r="r" b="b"/>
              <a:pathLst>
                <a:path w="1082" h="848" extrusionOk="0">
                  <a:moveTo>
                    <a:pt x="78" y="1"/>
                  </a:moveTo>
                  <a:cubicBezTo>
                    <a:pt x="7" y="1"/>
                    <a:pt x="1" y="114"/>
                    <a:pt x="71" y="149"/>
                  </a:cubicBezTo>
                  <a:lnTo>
                    <a:pt x="71" y="129"/>
                  </a:lnTo>
                  <a:cubicBezTo>
                    <a:pt x="414" y="270"/>
                    <a:pt x="717" y="512"/>
                    <a:pt x="918" y="814"/>
                  </a:cubicBezTo>
                  <a:cubicBezTo>
                    <a:pt x="936" y="838"/>
                    <a:pt x="959" y="848"/>
                    <a:pt x="981" y="848"/>
                  </a:cubicBezTo>
                  <a:cubicBezTo>
                    <a:pt x="1034" y="848"/>
                    <a:pt x="1082" y="791"/>
                    <a:pt x="1039" y="734"/>
                  </a:cubicBezTo>
                  <a:cubicBezTo>
                    <a:pt x="817" y="411"/>
                    <a:pt x="495" y="149"/>
                    <a:pt x="112" y="8"/>
                  </a:cubicBezTo>
                  <a:cubicBezTo>
                    <a:pt x="99" y="3"/>
                    <a:pt x="88" y="1"/>
                    <a:pt x="7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1" name="Google Shape;2141;p69"/>
            <p:cNvSpPr/>
            <p:nvPr/>
          </p:nvSpPr>
          <p:spPr>
            <a:xfrm flipH="1">
              <a:off x="7190910" y="901626"/>
              <a:ext cx="43443" cy="12720"/>
            </a:xfrm>
            <a:custGeom>
              <a:avLst/>
              <a:gdLst/>
              <a:ahLst/>
              <a:cxnLst/>
              <a:rect l="l" t="t" r="r" b="b"/>
              <a:pathLst>
                <a:path w="1028" h="301" extrusionOk="0">
                  <a:moveTo>
                    <a:pt x="949" y="0"/>
                  </a:moveTo>
                  <a:cubicBezTo>
                    <a:pt x="933" y="0"/>
                    <a:pt x="917" y="7"/>
                    <a:pt x="902" y="22"/>
                  </a:cubicBezTo>
                  <a:cubicBezTo>
                    <a:pt x="785" y="118"/>
                    <a:pt x="640" y="168"/>
                    <a:pt x="493" y="168"/>
                  </a:cubicBezTo>
                  <a:cubicBezTo>
                    <a:pt x="362" y="168"/>
                    <a:pt x="230" y="128"/>
                    <a:pt x="116" y="42"/>
                  </a:cubicBezTo>
                  <a:cubicBezTo>
                    <a:pt x="110" y="40"/>
                    <a:pt x="105" y="39"/>
                    <a:pt x="100" y="39"/>
                  </a:cubicBezTo>
                  <a:cubicBezTo>
                    <a:pt x="45" y="39"/>
                    <a:pt x="0" y="126"/>
                    <a:pt x="55" y="163"/>
                  </a:cubicBezTo>
                  <a:cubicBezTo>
                    <a:pt x="183" y="255"/>
                    <a:pt x="333" y="300"/>
                    <a:pt x="482" y="300"/>
                  </a:cubicBezTo>
                  <a:cubicBezTo>
                    <a:pt x="661" y="300"/>
                    <a:pt x="840" y="234"/>
                    <a:pt x="983" y="102"/>
                  </a:cubicBezTo>
                  <a:cubicBezTo>
                    <a:pt x="1028" y="57"/>
                    <a:pt x="994" y="0"/>
                    <a:pt x="94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2" name="Google Shape;2142;p69"/>
            <p:cNvSpPr/>
            <p:nvPr/>
          </p:nvSpPr>
          <p:spPr>
            <a:xfrm flipH="1">
              <a:off x="7140533" y="600275"/>
              <a:ext cx="318514" cy="213667"/>
            </a:xfrm>
            <a:custGeom>
              <a:avLst/>
              <a:gdLst/>
              <a:ahLst/>
              <a:cxnLst/>
              <a:rect l="l" t="t" r="r" b="b"/>
              <a:pathLst>
                <a:path w="7537" h="5056" extrusionOk="0">
                  <a:moveTo>
                    <a:pt x="4382" y="1"/>
                  </a:moveTo>
                  <a:cubicBezTo>
                    <a:pt x="2172" y="1"/>
                    <a:pt x="1" y="1527"/>
                    <a:pt x="1340" y="4592"/>
                  </a:cubicBezTo>
                  <a:cubicBezTo>
                    <a:pt x="1340" y="4592"/>
                    <a:pt x="1503" y="4546"/>
                    <a:pt x="1714" y="4546"/>
                  </a:cubicBezTo>
                  <a:cubicBezTo>
                    <a:pt x="2008" y="4546"/>
                    <a:pt x="2394" y="4634"/>
                    <a:pt x="2570" y="5056"/>
                  </a:cubicBezTo>
                  <a:lnTo>
                    <a:pt x="2973" y="4915"/>
                  </a:lnTo>
                  <a:cubicBezTo>
                    <a:pt x="2973" y="4915"/>
                    <a:pt x="2328" y="3665"/>
                    <a:pt x="2570" y="3120"/>
                  </a:cubicBezTo>
                  <a:cubicBezTo>
                    <a:pt x="2619" y="2998"/>
                    <a:pt x="2757" y="2956"/>
                    <a:pt x="2941" y="2956"/>
                  </a:cubicBezTo>
                  <a:cubicBezTo>
                    <a:pt x="3342" y="2956"/>
                    <a:pt x="3959" y="3157"/>
                    <a:pt x="4338" y="3157"/>
                  </a:cubicBezTo>
                  <a:cubicBezTo>
                    <a:pt x="4556" y="3157"/>
                    <a:pt x="4695" y="3090"/>
                    <a:pt x="4666" y="2878"/>
                  </a:cubicBezTo>
                  <a:lnTo>
                    <a:pt x="4666" y="2878"/>
                  </a:lnTo>
                  <a:cubicBezTo>
                    <a:pt x="4667" y="2878"/>
                    <a:pt x="5370" y="2995"/>
                    <a:pt x="6061" y="2995"/>
                  </a:cubicBezTo>
                  <a:cubicBezTo>
                    <a:pt x="6806" y="2995"/>
                    <a:pt x="7537" y="2859"/>
                    <a:pt x="7348" y="2294"/>
                  </a:cubicBezTo>
                  <a:cubicBezTo>
                    <a:pt x="7227" y="1931"/>
                    <a:pt x="7409" y="499"/>
                    <a:pt x="5332" y="96"/>
                  </a:cubicBezTo>
                  <a:cubicBezTo>
                    <a:pt x="5021" y="32"/>
                    <a:pt x="4701" y="1"/>
                    <a:pt x="438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3" name="Google Shape;2143;p69"/>
            <p:cNvSpPr/>
            <p:nvPr/>
          </p:nvSpPr>
          <p:spPr>
            <a:xfrm flipH="1">
              <a:off x="7155324" y="578638"/>
              <a:ext cx="290580" cy="174830"/>
            </a:xfrm>
            <a:custGeom>
              <a:avLst/>
              <a:gdLst/>
              <a:ahLst/>
              <a:cxnLst/>
              <a:rect l="l" t="t" r="r" b="b"/>
              <a:pathLst>
                <a:path w="6876" h="4137" extrusionOk="0">
                  <a:moveTo>
                    <a:pt x="4691" y="0"/>
                  </a:moveTo>
                  <a:cubicBezTo>
                    <a:pt x="3416" y="0"/>
                    <a:pt x="1598" y="354"/>
                    <a:pt x="182" y="2039"/>
                  </a:cubicBezTo>
                  <a:cubicBezTo>
                    <a:pt x="0" y="2765"/>
                    <a:pt x="303" y="3451"/>
                    <a:pt x="767" y="4136"/>
                  </a:cubicBezTo>
                  <a:cubicBezTo>
                    <a:pt x="767" y="4136"/>
                    <a:pt x="2574" y="1560"/>
                    <a:pt x="5097" y="1560"/>
                  </a:cubicBezTo>
                  <a:cubicBezTo>
                    <a:pt x="5659" y="1560"/>
                    <a:pt x="6256" y="1687"/>
                    <a:pt x="6876" y="1999"/>
                  </a:cubicBezTo>
                  <a:cubicBezTo>
                    <a:pt x="6876" y="1999"/>
                    <a:pt x="6876" y="870"/>
                    <a:pt x="6251" y="185"/>
                  </a:cubicBezTo>
                  <a:cubicBezTo>
                    <a:pt x="6251" y="185"/>
                    <a:pt x="5613" y="0"/>
                    <a:pt x="46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69"/>
            <p:cNvSpPr/>
            <p:nvPr/>
          </p:nvSpPr>
          <p:spPr>
            <a:xfrm flipH="1">
              <a:off x="7135719" y="666875"/>
              <a:ext cx="27300" cy="97663"/>
            </a:xfrm>
            <a:custGeom>
              <a:avLst/>
              <a:gdLst/>
              <a:ahLst/>
              <a:cxnLst/>
              <a:rect l="l" t="t" r="r" b="b"/>
              <a:pathLst>
                <a:path w="646" h="2311" extrusionOk="0">
                  <a:moveTo>
                    <a:pt x="139" y="0"/>
                  </a:moveTo>
                  <a:cubicBezTo>
                    <a:pt x="58" y="0"/>
                    <a:pt x="0" y="32"/>
                    <a:pt x="0" y="32"/>
                  </a:cubicBezTo>
                  <a:lnTo>
                    <a:pt x="504" y="2310"/>
                  </a:lnTo>
                  <a:cubicBezTo>
                    <a:pt x="605" y="1907"/>
                    <a:pt x="646" y="1524"/>
                    <a:pt x="646" y="1121"/>
                  </a:cubicBezTo>
                  <a:cubicBezTo>
                    <a:pt x="604" y="152"/>
                    <a:pt x="316" y="0"/>
                    <a:pt x="13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5" name="Google Shape;2145;p69"/>
            <p:cNvSpPr/>
            <p:nvPr/>
          </p:nvSpPr>
          <p:spPr>
            <a:xfrm flipH="1">
              <a:off x="6826412" y="1664746"/>
              <a:ext cx="790135" cy="1696908"/>
            </a:xfrm>
            <a:custGeom>
              <a:avLst/>
              <a:gdLst/>
              <a:ahLst/>
              <a:cxnLst/>
              <a:rect l="l" t="t" r="r" b="b"/>
              <a:pathLst>
                <a:path w="18697" h="40154" extrusionOk="0">
                  <a:moveTo>
                    <a:pt x="469" y="0"/>
                  </a:moveTo>
                  <a:cubicBezTo>
                    <a:pt x="136" y="0"/>
                    <a:pt x="0" y="223"/>
                    <a:pt x="127" y="735"/>
                  </a:cubicBezTo>
                  <a:cubicBezTo>
                    <a:pt x="1115" y="4707"/>
                    <a:pt x="1599" y="9224"/>
                    <a:pt x="1337" y="17914"/>
                  </a:cubicBezTo>
                  <a:cubicBezTo>
                    <a:pt x="1074" y="26664"/>
                    <a:pt x="792" y="40153"/>
                    <a:pt x="792" y="40153"/>
                  </a:cubicBezTo>
                  <a:cubicBezTo>
                    <a:pt x="1760" y="35294"/>
                    <a:pt x="15833" y="27995"/>
                    <a:pt x="15833" y="27995"/>
                  </a:cubicBezTo>
                  <a:cubicBezTo>
                    <a:pt x="15833" y="27995"/>
                    <a:pt x="18697" y="25334"/>
                    <a:pt x="17487" y="21543"/>
                  </a:cubicBezTo>
                  <a:cubicBezTo>
                    <a:pt x="15128" y="14123"/>
                    <a:pt x="14120" y="10312"/>
                    <a:pt x="14120" y="10312"/>
                  </a:cubicBezTo>
                  <a:cubicBezTo>
                    <a:pt x="14120" y="10312"/>
                    <a:pt x="2735" y="0"/>
                    <a:pt x="4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69"/>
            <p:cNvSpPr/>
            <p:nvPr/>
          </p:nvSpPr>
          <p:spPr>
            <a:xfrm flipH="1">
              <a:off x="7446705" y="1727755"/>
              <a:ext cx="105861" cy="1439629"/>
            </a:xfrm>
            <a:custGeom>
              <a:avLst/>
              <a:gdLst/>
              <a:ahLst/>
              <a:cxnLst/>
              <a:rect l="l" t="t" r="r" b="b"/>
              <a:pathLst>
                <a:path w="2505" h="34066" extrusionOk="0">
                  <a:moveTo>
                    <a:pt x="79" y="1"/>
                  </a:moveTo>
                  <a:cubicBezTo>
                    <a:pt x="39" y="1"/>
                    <a:pt x="1" y="32"/>
                    <a:pt x="24" y="91"/>
                  </a:cubicBezTo>
                  <a:cubicBezTo>
                    <a:pt x="1597" y="4144"/>
                    <a:pt x="2161" y="8519"/>
                    <a:pt x="2303" y="12854"/>
                  </a:cubicBezTo>
                  <a:cubicBezTo>
                    <a:pt x="2363" y="15052"/>
                    <a:pt x="2363" y="17270"/>
                    <a:pt x="2222" y="19467"/>
                  </a:cubicBezTo>
                  <a:cubicBezTo>
                    <a:pt x="2081" y="21766"/>
                    <a:pt x="1819" y="24044"/>
                    <a:pt x="1657" y="26323"/>
                  </a:cubicBezTo>
                  <a:cubicBezTo>
                    <a:pt x="1456" y="28883"/>
                    <a:pt x="1355" y="31444"/>
                    <a:pt x="1657" y="34005"/>
                  </a:cubicBezTo>
                  <a:cubicBezTo>
                    <a:pt x="1657" y="34045"/>
                    <a:pt x="1693" y="34065"/>
                    <a:pt x="1728" y="34065"/>
                  </a:cubicBezTo>
                  <a:cubicBezTo>
                    <a:pt x="1763" y="34065"/>
                    <a:pt x="1798" y="34045"/>
                    <a:pt x="1798" y="34005"/>
                  </a:cubicBezTo>
                  <a:cubicBezTo>
                    <a:pt x="1294" y="29407"/>
                    <a:pt x="1980" y="24790"/>
                    <a:pt x="2323" y="20213"/>
                  </a:cubicBezTo>
                  <a:cubicBezTo>
                    <a:pt x="2484" y="17995"/>
                    <a:pt x="2504" y="15778"/>
                    <a:pt x="2464" y="13540"/>
                  </a:cubicBezTo>
                  <a:cubicBezTo>
                    <a:pt x="2424" y="11402"/>
                    <a:pt x="2242" y="9245"/>
                    <a:pt x="1960" y="7128"/>
                  </a:cubicBezTo>
                  <a:cubicBezTo>
                    <a:pt x="1617" y="4708"/>
                    <a:pt x="1012" y="2329"/>
                    <a:pt x="145" y="51"/>
                  </a:cubicBezTo>
                  <a:cubicBezTo>
                    <a:pt x="137" y="17"/>
                    <a:pt x="107" y="1"/>
                    <a:pt x="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69"/>
            <p:cNvSpPr/>
            <p:nvPr/>
          </p:nvSpPr>
          <p:spPr>
            <a:xfrm flipH="1">
              <a:off x="7475695" y="1607273"/>
              <a:ext cx="120526" cy="176900"/>
            </a:xfrm>
            <a:custGeom>
              <a:avLst/>
              <a:gdLst/>
              <a:ahLst/>
              <a:cxnLst/>
              <a:rect l="l" t="t" r="r" b="b"/>
              <a:pathLst>
                <a:path w="2852" h="4186" extrusionOk="0">
                  <a:moveTo>
                    <a:pt x="2762" y="1"/>
                  </a:moveTo>
                  <a:cubicBezTo>
                    <a:pt x="2737" y="1"/>
                    <a:pt x="2711" y="12"/>
                    <a:pt x="2690" y="39"/>
                  </a:cubicBezTo>
                  <a:cubicBezTo>
                    <a:pt x="1783" y="1369"/>
                    <a:pt x="876" y="2700"/>
                    <a:pt x="29" y="4071"/>
                  </a:cubicBezTo>
                  <a:cubicBezTo>
                    <a:pt x="0" y="4128"/>
                    <a:pt x="53" y="4185"/>
                    <a:pt x="100" y="4185"/>
                  </a:cubicBezTo>
                  <a:cubicBezTo>
                    <a:pt x="119" y="4185"/>
                    <a:pt x="138" y="4175"/>
                    <a:pt x="150" y="4152"/>
                  </a:cubicBezTo>
                  <a:cubicBezTo>
                    <a:pt x="1017" y="2781"/>
                    <a:pt x="1924" y="1430"/>
                    <a:pt x="2811" y="99"/>
                  </a:cubicBezTo>
                  <a:cubicBezTo>
                    <a:pt x="2852" y="45"/>
                    <a:pt x="2811" y="1"/>
                    <a:pt x="27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8" name="Google Shape;2148;p69"/>
            <p:cNvSpPr/>
            <p:nvPr/>
          </p:nvSpPr>
          <p:spPr>
            <a:xfrm flipH="1">
              <a:off x="7573183" y="1265522"/>
              <a:ext cx="435067" cy="1016057"/>
            </a:xfrm>
            <a:custGeom>
              <a:avLst/>
              <a:gdLst/>
              <a:ahLst/>
              <a:cxnLst/>
              <a:rect l="l" t="t" r="r" b="b"/>
              <a:pathLst>
                <a:path w="10295" h="24043" extrusionOk="0">
                  <a:moveTo>
                    <a:pt x="8085" y="0"/>
                  </a:moveTo>
                  <a:cubicBezTo>
                    <a:pt x="8085" y="0"/>
                    <a:pt x="1311" y="8710"/>
                    <a:pt x="484" y="14033"/>
                  </a:cubicBezTo>
                  <a:cubicBezTo>
                    <a:pt x="0" y="17179"/>
                    <a:pt x="222" y="20425"/>
                    <a:pt x="1129" y="23490"/>
                  </a:cubicBezTo>
                  <a:cubicBezTo>
                    <a:pt x="1343" y="23876"/>
                    <a:pt x="1792" y="24043"/>
                    <a:pt x="2375" y="24043"/>
                  </a:cubicBezTo>
                  <a:cubicBezTo>
                    <a:pt x="4986" y="24043"/>
                    <a:pt x="10295" y="20723"/>
                    <a:pt x="9355" y="18993"/>
                  </a:cubicBezTo>
                  <a:cubicBezTo>
                    <a:pt x="9355" y="18993"/>
                    <a:pt x="8146" y="14941"/>
                    <a:pt x="10061" y="11150"/>
                  </a:cubicBezTo>
                  <a:lnTo>
                    <a:pt x="808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9" name="Google Shape;2149;p69"/>
            <p:cNvSpPr/>
            <p:nvPr/>
          </p:nvSpPr>
          <p:spPr>
            <a:xfrm flipH="1">
              <a:off x="7620391" y="1779311"/>
              <a:ext cx="124582" cy="71800"/>
            </a:xfrm>
            <a:custGeom>
              <a:avLst/>
              <a:gdLst/>
              <a:ahLst/>
              <a:cxnLst/>
              <a:rect l="l" t="t" r="r" b="b"/>
              <a:pathLst>
                <a:path w="2948" h="1699" extrusionOk="0">
                  <a:moveTo>
                    <a:pt x="81" y="0"/>
                  </a:moveTo>
                  <a:cubicBezTo>
                    <a:pt x="0" y="0"/>
                    <a:pt x="0" y="121"/>
                    <a:pt x="81" y="141"/>
                  </a:cubicBezTo>
                  <a:cubicBezTo>
                    <a:pt x="1150" y="262"/>
                    <a:pt x="2138" y="807"/>
                    <a:pt x="2783" y="1674"/>
                  </a:cubicBezTo>
                  <a:cubicBezTo>
                    <a:pt x="2800" y="1691"/>
                    <a:pt x="2822" y="1698"/>
                    <a:pt x="2843" y="1698"/>
                  </a:cubicBezTo>
                  <a:cubicBezTo>
                    <a:pt x="2897" y="1698"/>
                    <a:pt x="2947" y="1651"/>
                    <a:pt x="2904" y="1593"/>
                  </a:cubicBezTo>
                  <a:lnTo>
                    <a:pt x="2924" y="1593"/>
                  </a:lnTo>
                  <a:cubicBezTo>
                    <a:pt x="2238" y="686"/>
                    <a:pt x="1210" y="121"/>
                    <a:pt x="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69"/>
            <p:cNvSpPr/>
            <p:nvPr/>
          </p:nvSpPr>
          <p:spPr>
            <a:xfrm flipH="1">
              <a:off x="7533630" y="2102088"/>
              <a:ext cx="352279" cy="457422"/>
            </a:xfrm>
            <a:custGeom>
              <a:avLst/>
              <a:gdLst/>
              <a:ahLst/>
              <a:cxnLst/>
              <a:rect l="l" t="t" r="r" b="b"/>
              <a:pathLst>
                <a:path w="8336" h="10824" extrusionOk="0">
                  <a:moveTo>
                    <a:pt x="4516" y="0"/>
                  </a:moveTo>
                  <a:cubicBezTo>
                    <a:pt x="3216" y="0"/>
                    <a:pt x="1" y="1783"/>
                    <a:pt x="392" y="2564"/>
                  </a:cubicBezTo>
                  <a:cubicBezTo>
                    <a:pt x="2650" y="7141"/>
                    <a:pt x="6602" y="10750"/>
                    <a:pt x="6602" y="10750"/>
                  </a:cubicBezTo>
                  <a:cubicBezTo>
                    <a:pt x="6639" y="10801"/>
                    <a:pt x="6697" y="10824"/>
                    <a:pt x="6770" y="10824"/>
                  </a:cubicBezTo>
                  <a:cubicBezTo>
                    <a:pt x="7247" y="10824"/>
                    <a:pt x="8336" y="9853"/>
                    <a:pt x="8073" y="9521"/>
                  </a:cubicBezTo>
                  <a:cubicBezTo>
                    <a:pt x="8073" y="9521"/>
                    <a:pt x="6279" y="3915"/>
                    <a:pt x="5009" y="205"/>
                  </a:cubicBezTo>
                  <a:cubicBezTo>
                    <a:pt x="4936" y="62"/>
                    <a:pt x="4760" y="0"/>
                    <a:pt x="4516" y="0"/>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1" name="Google Shape;2151;p69"/>
            <p:cNvSpPr/>
            <p:nvPr/>
          </p:nvSpPr>
          <p:spPr>
            <a:xfrm flipH="1">
              <a:off x="7122059" y="2214709"/>
              <a:ext cx="770188" cy="766808"/>
            </a:xfrm>
            <a:custGeom>
              <a:avLst/>
              <a:gdLst/>
              <a:ahLst/>
              <a:cxnLst/>
              <a:rect l="l" t="t" r="r" b="b"/>
              <a:pathLst>
                <a:path w="18225" h="18145" extrusionOk="0">
                  <a:moveTo>
                    <a:pt x="14454" y="0"/>
                  </a:moveTo>
                  <a:cubicBezTo>
                    <a:pt x="14413" y="41"/>
                    <a:pt x="13909" y="948"/>
                    <a:pt x="13063" y="2218"/>
                  </a:cubicBezTo>
                  <a:cubicBezTo>
                    <a:pt x="11994" y="3811"/>
                    <a:pt x="10381" y="5989"/>
                    <a:pt x="8465" y="7723"/>
                  </a:cubicBezTo>
                  <a:cubicBezTo>
                    <a:pt x="5018" y="10868"/>
                    <a:pt x="622" y="14558"/>
                    <a:pt x="622" y="14558"/>
                  </a:cubicBezTo>
                  <a:cubicBezTo>
                    <a:pt x="0" y="15198"/>
                    <a:pt x="2929" y="18144"/>
                    <a:pt x="3990" y="18144"/>
                  </a:cubicBezTo>
                  <a:cubicBezTo>
                    <a:pt x="4099" y="18144"/>
                    <a:pt x="4188" y="18113"/>
                    <a:pt x="4251" y="18046"/>
                  </a:cubicBezTo>
                  <a:cubicBezTo>
                    <a:pt x="4251" y="18046"/>
                    <a:pt x="7719" y="13449"/>
                    <a:pt x="10724" y="9880"/>
                  </a:cubicBezTo>
                  <a:cubicBezTo>
                    <a:pt x="13748" y="6311"/>
                    <a:pt x="18164" y="3670"/>
                    <a:pt x="18224" y="3630"/>
                  </a:cubicBezTo>
                  <a:cubicBezTo>
                    <a:pt x="17458" y="1976"/>
                    <a:pt x="16107" y="686"/>
                    <a:pt x="144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2" name="Google Shape;2152;p69"/>
            <p:cNvSpPr/>
            <p:nvPr/>
          </p:nvSpPr>
          <p:spPr>
            <a:xfrm flipH="1">
              <a:off x="7122067" y="2213864"/>
              <a:ext cx="167899" cy="154249"/>
            </a:xfrm>
            <a:custGeom>
              <a:avLst/>
              <a:gdLst/>
              <a:ahLst/>
              <a:cxnLst/>
              <a:rect l="l" t="t" r="r" b="b"/>
              <a:pathLst>
                <a:path w="3973" h="3650" extrusionOk="0">
                  <a:moveTo>
                    <a:pt x="202" y="0"/>
                  </a:moveTo>
                  <a:lnTo>
                    <a:pt x="202" y="20"/>
                  </a:lnTo>
                  <a:cubicBezTo>
                    <a:pt x="182" y="61"/>
                    <a:pt x="0" y="807"/>
                    <a:pt x="1492" y="2238"/>
                  </a:cubicBezTo>
                  <a:cubicBezTo>
                    <a:pt x="2924" y="3630"/>
                    <a:pt x="3897" y="3650"/>
                    <a:pt x="3968" y="3650"/>
                  </a:cubicBezTo>
                  <a:cubicBezTo>
                    <a:pt x="3970" y="3650"/>
                    <a:pt x="3972" y="3650"/>
                    <a:pt x="3972" y="3650"/>
                  </a:cubicBezTo>
                  <a:cubicBezTo>
                    <a:pt x="3206" y="1996"/>
                    <a:pt x="1855" y="706"/>
                    <a:pt x="2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3" name="Google Shape;2153;p69"/>
            <p:cNvSpPr/>
            <p:nvPr/>
          </p:nvSpPr>
          <p:spPr>
            <a:xfrm flipH="1">
              <a:off x="7152749" y="2246742"/>
              <a:ext cx="104847" cy="95846"/>
            </a:xfrm>
            <a:custGeom>
              <a:avLst/>
              <a:gdLst/>
              <a:ahLst/>
              <a:cxnLst/>
              <a:rect l="l" t="t" r="r" b="b"/>
              <a:pathLst>
                <a:path w="2481" h="2268" extrusionOk="0">
                  <a:moveTo>
                    <a:pt x="453" y="0"/>
                  </a:moveTo>
                  <a:cubicBezTo>
                    <a:pt x="432" y="0"/>
                    <a:pt x="418" y="14"/>
                    <a:pt x="404" y="29"/>
                  </a:cubicBezTo>
                  <a:cubicBezTo>
                    <a:pt x="404" y="69"/>
                    <a:pt x="424" y="109"/>
                    <a:pt x="444" y="109"/>
                  </a:cubicBezTo>
                  <a:cubicBezTo>
                    <a:pt x="928" y="271"/>
                    <a:pt x="2359" y="1621"/>
                    <a:pt x="2359" y="2126"/>
                  </a:cubicBezTo>
                  <a:cubicBezTo>
                    <a:pt x="2359" y="2146"/>
                    <a:pt x="2359" y="2146"/>
                    <a:pt x="2359" y="2166"/>
                  </a:cubicBezTo>
                  <a:cubicBezTo>
                    <a:pt x="2359" y="2166"/>
                    <a:pt x="2357" y="2167"/>
                    <a:pt x="2350" y="2167"/>
                  </a:cubicBezTo>
                  <a:cubicBezTo>
                    <a:pt x="2329" y="2167"/>
                    <a:pt x="2269" y="2156"/>
                    <a:pt x="2117" y="2065"/>
                  </a:cubicBezTo>
                  <a:cubicBezTo>
                    <a:pt x="1432" y="1682"/>
                    <a:pt x="141" y="392"/>
                    <a:pt x="141" y="190"/>
                  </a:cubicBezTo>
                  <a:cubicBezTo>
                    <a:pt x="144" y="190"/>
                    <a:pt x="147" y="189"/>
                    <a:pt x="150" y="189"/>
                  </a:cubicBezTo>
                  <a:cubicBezTo>
                    <a:pt x="329" y="189"/>
                    <a:pt x="1162" y="810"/>
                    <a:pt x="1916" y="1783"/>
                  </a:cubicBezTo>
                  <a:cubicBezTo>
                    <a:pt x="1916" y="1797"/>
                    <a:pt x="1936" y="1811"/>
                    <a:pt x="1962" y="1811"/>
                  </a:cubicBezTo>
                  <a:cubicBezTo>
                    <a:pt x="1973" y="1811"/>
                    <a:pt x="1985" y="1809"/>
                    <a:pt x="1996" y="1803"/>
                  </a:cubicBezTo>
                  <a:cubicBezTo>
                    <a:pt x="2017" y="1783"/>
                    <a:pt x="2017" y="1742"/>
                    <a:pt x="1996" y="1722"/>
                  </a:cubicBezTo>
                  <a:cubicBezTo>
                    <a:pt x="1331" y="875"/>
                    <a:pt x="424" y="69"/>
                    <a:pt x="121" y="69"/>
                  </a:cubicBezTo>
                  <a:cubicBezTo>
                    <a:pt x="81" y="89"/>
                    <a:pt x="41" y="89"/>
                    <a:pt x="20" y="129"/>
                  </a:cubicBezTo>
                  <a:cubicBezTo>
                    <a:pt x="0" y="190"/>
                    <a:pt x="0" y="291"/>
                    <a:pt x="222" y="573"/>
                  </a:cubicBezTo>
                  <a:cubicBezTo>
                    <a:pt x="639" y="1069"/>
                    <a:pt x="1934" y="2268"/>
                    <a:pt x="2340" y="2268"/>
                  </a:cubicBezTo>
                  <a:cubicBezTo>
                    <a:pt x="2347" y="2268"/>
                    <a:pt x="2353" y="2267"/>
                    <a:pt x="2359" y="2267"/>
                  </a:cubicBezTo>
                  <a:lnTo>
                    <a:pt x="2400" y="2267"/>
                  </a:lnTo>
                  <a:cubicBezTo>
                    <a:pt x="2460" y="2246"/>
                    <a:pt x="2480" y="2186"/>
                    <a:pt x="2480" y="2126"/>
                  </a:cubicBezTo>
                  <a:cubicBezTo>
                    <a:pt x="2480" y="1763"/>
                    <a:pt x="1916" y="1158"/>
                    <a:pt x="1674" y="916"/>
                  </a:cubicBezTo>
                  <a:cubicBezTo>
                    <a:pt x="1331" y="533"/>
                    <a:pt x="928" y="230"/>
                    <a:pt x="484" y="8"/>
                  </a:cubicBezTo>
                  <a:cubicBezTo>
                    <a:pt x="472" y="3"/>
                    <a:pt x="462" y="0"/>
                    <a:pt x="45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69"/>
            <p:cNvSpPr/>
            <p:nvPr/>
          </p:nvSpPr>
          <p:spPr>
            <a:xfrm flipH="1">
              <a:off x="7409220" y="2510356"/>
              <a:ext cx="158010" cy="145121"/>
            </a:xfrm>
            <a:custGeom>
              <a:avLst/>
              <a:gdLst/>
              <a:ahLst/>
              <a:cxnLst/>
              <a:rect l="l" t="t" r="r" b="b"/>
              <a:pathLst>
                <a:path w="3739" h="3434" extrusionOk="0">
                  <a:moveTo>
                    <a:pt x="1541" y="1"/>
                  </a:moveTo>
                  <a:lnTo>
                    <a:pt x="1541" y="1"/>
                  </a:lnTo>
                  <a:cubicBezTo>
                    <a:pt x="1541" y="1"/>
                    <a:pt x="674" y="323"/>
                    <a:pt x="311" y="1009"/>
                  </a:cubicBezTo>
                  <a:cubicBezTo>
                    <a:pt x="1" y="1628"/>
                    <a:pt x="1782" y="3433"/>
                    <a:pt x="2619" y="3433"/>
                  </a:cubicBezTo>
                  <a:cubicBezTo>
                    <a:pt x="2708" y="3433"/>
                    <a:pt x="2787" y="3413"/>
                    <a:pt x="2851" y="3368"/>
                  </a:cubicBezTo>
                  <a:cubicBezTo>
                    <a:pt x="3275" y="3025"/>
                    <a:pt x="3577" y="2582"/>
                    <a:pt x="3738" y="2077"/>
                  </a:cubicBezTo>
                  <a:lnTo>
                    <a:pt x="3738" y="2077"/>
                  </a:lnTo>
                  <a:lnTo>
                    <a:pt x="3234" y="2662"/>
                  </a:lnTo>
                  <a:cubicBezTo>
                    <a:pt x="3234" y="2662"/>
                    <a:pt x="3225" y="2663"/>
                    <a:pt x="3208" y="2663"/>
                  </a:cubicBezTo>
                  <a:cubicBezTo>
                    <a:pt x="3090" y="2663"/>
                    <a:pt x="2582" y="2617"/>
                    <a:pt x="1843" y="1896"/>
                  </a:cubicBezTo>
                  <a:cubicBezTo>
                    <a:pt x="976" y="1069"/>
                    <a:pt x="956" y="565"/>
                    <a:pt x="956" y="565"/>
                  </a:cubicBezTo>
                  <a:cubicBezTo>
                    <a:pt x="1137" y="424"/>
                    <a:pt x="1319" y="222"/>
                    <a:pt x="1541" y="1"/>
                  </a:cubicBezTo>
                  <a:close/>
                </a:path>
              </a:pathLst>
            </a:custGeom>
            <a:solidFill>
              <a:srgbClr val="D0BC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5" name="Google Shape;2155;p69"/>
            <p:cNvSpPr/>
            <p:nvPr/>
          </p:nvSpPr>
          <p:spPr>
            <a:xfrm flipH="1">
              <a:off x="7327449" y="2621920"/>
              <a:ext cx="140599" cy="46275"/>
            </a:xfrm>
            <a:custGeom>
              <a:avLst/>
              <a:gdLst/>
              <a:ahLst/>
              <a:cxnLst/>
              <a:rect l="l" t="t" r="r" b="b"/>
              <a:pathLst>
                <a:path w="3327" h="1095" extrusionOk="0">
                  <a:moveTo>
                    <a:pt x="1653" y="405"/>
                  </a:moveTo>
                  <a:cubicBezTo>
                    <a:pt x="2621" y="405"/>
                    <a:pt x="2803" y="567"/>
                    <a:pt x="2843" y="627"/>
                  </a:cubicBezTo>
                  <a:cubicBezTo>
                    <a:pt x="2700" y="666"/>
                    <a:pt x="2557" y="688"/>
                    <a:pt x="2413" y="688"/>
                  </a:cubicBezTo>
                  <a:cubicBezTo>
                    <a:pt x="2335" y="688"/>
                    <a:pt x="2256" y="682"/>
                    <a:pt x="2178" y="667"/>
                  </a:cubicBezTo>
                  <a:cubicBezTo>
                    <a:pt x="1795" y="627"/>
                    <a:pt x="1411" y="546"/>
                    <a:pt x="1049" y="446"/>
                  </a:cubicBezTo>
                  <a:cubicBezTo>
                    <a:pt x="1230" y="425"/>
                    <a:pt x="1432" y="405"/>
                    <a:pt x="1653" y="405"/>
                  </a:cubicBezTo>
                  <a:close/>
                  <a:moveTo>
                    <a:pt x="1793" y="0"/>
                  </a:moveTo>
                  <a:cubicBezTo>
                    <a:pt x="1741" y="0"/>
                    <a:pt x="1688" y="1"/>
                    <a:pt x="1633" y="2"/>
                  </a:cubicBezTo>
                  <a:cubicBezTo>
                    <a:pt x="1210" y="2"/>
                    <a:pt x="766" y="42"/>
                    <a:pt x="343" y="103"/>
                  </a:cubicBezTo>
                  <a:lnTo>
                    <a:pt x="0" y="143"/>
                  </a:lnTo>
                  <a:lnTo>
                    <a:pt x="202" y="425"/>
                  </a:lnTo>
                  <a:cubicBezTo>
                    <a:pt x="222" y="446"/>
                    <a:pt x="262" y="466"/>
                    <a:pt x="282" y="486"/>
                  </a:cubicBezTo>
                  <a:cubicBezTo>
                    <a:pt x="565" y="768"/>
                    <a:pt x="1250" y="929"/>
                    <a:pt x="1553" y="990"/>
                  </a:cubicBezTo>
                  <a:cubicBezTo>
                    <a:pt x="1701" y="1027"/>
                    <a:pt x="2077" y="1095"/>
                    <a:pt x="2439" y="1095"/>
                  </a:cubicBezTo>
                  <a:cubicBezTo>
                    <a:pt x="2667" y="1095"/>
                    <a:pt x="2889" y="1068"/>
                    <a:pt x="3045" y="990"/>
                  </a:cubicBezTo>
                  <a:cubicBezTo>
                    <a:pt x="3226" y="909"/>
                    <a:pt x="3327" y="708"/>
                    <a:pt x="3246" y="506"/>
                  </a:cubicBezTo>
                  <a:cubicBezTo>
                    <a:pt x="3132" y="163"/>
                    <a:pt x="2676" y="0"/>
                    <a:pt x="179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6" name="Google Shape;2156;p69"/>
            <p:cNvSpPr/>
            <p:nvPr/>
          </p:nvSpPr>
          <p:spPr>
            <a:xfrm flipH="1">
              <a:off x="7384500" y="2619427"/>
              <a:ext cx="76744" cy="133204"/>
            </a:xfrm>
            <a:custGeom>
              <a:avLst/>
              <a:gdLst/>
              <a:ahLst/>
              <a:cxnLst/>
              <a:rect l="l" t="t" r="r" b="b"/>
              <a:pathLst>
                <a:path w="1816" h="3152" extrusionOk="0">
                  <a:moveTo>
                    <a:pt x="565" y="1069"/>
                  </a:moveTo>
                  <a:lnTo>
                    <a:pt x="565" y="1069"/>
                  </a:lnTo>
                  <a:cubicBezTo>
                    <a:pt x="666" y="1210"/>
                    <a:pt x="767" y="1392"/>
                    <a:pt x="867" y="1573"/>
                  </a:cubicBezTo>
                  <a:cubicBezTo>
                    <a:pt x="1331" y="2420"/>
                    <a:pt x="1271" y="2662"/>
                    <a:pt x="1250" y="2722"/>
                  </a:cubicBezTo>
                  <a:cubicBezTo>
                    <a:pt x="1089" y="2561"/>
                    <a:pt x="968" y="2380"/>
                    <a:pt x="888" y="2158"/>
                  </a:cubicBezTo>
                  <a:cubicBezTo>
                    <a:pt x="746" y="1795"/>
                    <a:pt x="625" y="1432"/>
                    <a:pt x="565" y="1069"/>
                  </a:cubicBezTo>
                  <a:close/>
                  <a:moveTo>
                    <a:pt x="323" y="1"/>
                  </a:moveTo>
                  <a:lnTo>
                    <a:pt x="182" y="303"/>
                  </a:lnTo>
                  <a:cubicBezTo>
                    <a:pt x="0" y="666"/>
                    <a:pt x="202" y="1432"/>
                    <a:pt x="303" y="1755"/>
                  </a:cubicBezTo>
                  <a:cubicBezTo>
                    <a:pt x="363" y="1976"/>
                    <a:pt x="605" y="2682"/>
                    <a:pt x="928" y="3005"/>
                  </a:cubicBezTo>
                  <a:cubicBezTo>
                    <a:pt x="948" y="3025"/>
                    <a:pt x="988" y="3045"/>
                    <a:pt x="1009" y="3065"/>
                  </a:cubicBezTo>
                  <a:cubicBezTo>
                    <a:pt x="1083" y="3121"/>
                    <a:pt x="1171" y="3151"/>
                    <a:pt x="1258" y="3151"/>
                  </a:cubicBezTo>
                  <a:cubicBezTo>
                    <a:pt x="1358" y="3151"/>
                    <a:pt x="1457" y="3111"/>
                    <a:pt x="1533" y="3025"/>
                  </a:cubicBezTo>
                  <a:cubicBezTo>
                    <a:pt x="1815" y="2743"/>
                    <a:pt x="1714" y="2218"/>
                    <a:pt x="1230" y="1372"/>
                  </a:cubicBezTo>
                  <a:cubicBezTo>
                    <a:pt x="1009" y="988"/>
                    <a:pt x="787" y="626"/>
                    <a:pt x="525" y="283"/>
                  </a:cubicBezTo>
                  <a:lnTo>
                    <a:pt x="32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7" name="Google Shape;2157;p69"/>
            <p:cNvSpPr/>
            <p:nvPr/>
          </p:nvSpPr>
          <p:spPr>
            <a:xfrm flipH="1">
              <a:off x="7359818" y="2488212"/>
              <a:ext cx="276085" cy="244728"/>
            </a:xfrm>
            <a:custGeom>
              <a:avLst/>
              <a:gdLst/>
              <a:ahLst/>
              <a:cxnLst/>
              <a:rect l="l" t="t" r="r" b="b"/>
              <a:pathLst>
                <a:path w="6533" h="5791" extrusionOk="0">
                  <a:moveTo>
                    <a:pt x="2460" y="0"/>
                  </a:moveTo>
                  <a:cubicBezTo>
                    <a:pt x="2460" y="0"/>
                    <a:pt x="0" y="1674"/>
                    <a:pt x="323" y="2581"/>
                  </a:cubicBezTo>
                  <a:cubicBezTo>
                    <a:pt x="1275" y="5226"/>
                    <a:pt x="2173" y="5790"/>
                    <a:pt x="2799" y="5790"/>
                  </a:cubicBezTo>
                  <a:cubicBezTo>
                    <a:pt x="3180" y="5790"/>
                    <a:pt x="3459" y="5581"/>
                    <a:pt x="3589" y="5505"/>
                  </a:cubicBezTo>
                  <a:cubicBezTo>
                    <a:pt x="3791" y="5384"/>
                    <a:pt x="3912" y="5182"/>
                    <a:pt x="3912" y="4960"/>
                  </a:cubicBezTo>
                  <a:cubicBezTo>
                    <a:pt x="4174" y="4900"/>
                    <a:pt x="4436" y="4839"/>
                    <a:pt x="4698" y="4759"/>
                  </a:cubicBezTo>
                  <a:cubicBezTo>
                    <a:pt x="4960" y="4638"/>
                    <a:pt x="4738" y="3952"/>
                    <a:pt x="4738" y="3952"/>
                  </a:cubicBezTo>
                  <a:lnTo>
                    <a:pt x="4738" y="3952"/>
                  </a:lnTo>
                  <a:cubicBezTo>
                    <a:pt x="4738" y="3952"/>
                    <a:pt x="4763" y="3953"/>
                    <a:pt x="4804" y="3953"/>
                  </a:cubicBezTo>
                  <a:cubicBezTo>
                    <a:pt x="4946" y="3953"/>
                    <a:pt x="5283" y="3941"/>
                    <a:pt x="5424" y="3831"/>
                  </a:cubicBezTo>
                  <a:cubicBezTo>
                    <a:pt x="5605" y="3690"/>
                    <a:pt x="5605" y="3166"/>
                    <a:pt x="5605" y="3166"/>
                  </a:cubicBezTo>
                  <a:cubicBezTo>
                    <a:pt x="5847" y="3166"/>
                    <a:pt x="6089" y="3085"/>
                    <a:pt x="6271" y="2924"/>
                  </a:cubicBezTo>
                  <a:cubicBezTo>
                    <a:pt x="6533" y="2702"/>
                    <a:pt x="5706" y="2259"/>
                    <a:pt x="4819" y="1936"/>
                  </a:cubicBezTo>
                  <a:cubicBezTo>
                    <a:pt x="3912" y="1613"/>
                    <a:pt x="2460" y="0"/>
                    <a:pt x="2460" y="0"/>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8" name="Google Shape;2158;p69"/>
            <p:cNvSpPr/>
            <p:nvPr/>
          </p:nvSpPr>
          <p:spPr>
            <a:xfrm flipH="1">
              <a:off x="7500416" y="2449333"/>
              <a:ext cx="172125" cy="147995"/>
            </a:xfrm>
            <a:custGeom>
              <a:avLst/>
              <a:gdLst/>
              <a:ahLst/>
              <a:cxnLst/>
              <a:rect l="l" t="t" r="r" b="b"/>
              <a:pathLst>
                <a:path w="4073" h="3502" extrusionOk="0">
                  <a:moveTo>
                    <a:pt x="2355" y="0"/>
                  </a:moveTo>
                  <a:cubicBezTo>
                    <a:pt x="1706" y="0"/>
                    <a:pt x="0" y="1092"/>
                    <a:pt x="282" y="1445"/>
                  </a:cubicBezTo>
                  <a:lnTo>
                    <a:pt x="1210" y="3501"/>
                  </a:lnTo>
                  <a:lnTo>
                    <a:pt x="4073" y="1606"/>
                  </a:lnTo>
                  <a:lnTo>
                    <a:pt x="2561" y="74"/>
                  </a:lnTo>
                  <a:cubicBezTo>
                    <a:pt x="2520" y="23"/>
                    <a:pt x="2449" y="0"/>
                    <a:pt x="2355" y="0"/>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9" name="Google Shape;2159;p69"/>
            <p:cNvSpPr/>
            <p:nvPr/>
          </p:nvSpPr>
          <p:spPr>
            <a:xfrm flipH="1">
              <a:off x="7451819" y="2458546"/>
              <a:ext cx="80167" cy="59544"/>
            </a:xfrm>
            <a:custGeom>
              <a:avLst/>
              <a:gdLst/>
              <a:ahLst/>
              <a:cxnLst/>
              <a:rect l="l" t="t" r="r" b="b"/>
              <a:pathLst>
                <a:path w="1897" h="1409" extrusionOk="0">
                  <a:moveTo>
                    <a:pt x="1705" y="1"/>
                  </a:moveTo>
                  <a:cubicBezTo>
                    <a:pt x="942" y="1"/>
                    <a:pt x="1" y="702"/>
                    <a:pt x="1" y="702"/>
                  </a:cubicBezTo>
                  <a:lnTo>
                    <a:pt x="586" y="1408"/>
                  </a:lnTo>
                  <a:lnTo>
                    <a:pt x="1896" y="17"/>
                  </a:lnTo>
                  <a:cubicBezTo>
                    <a:pt x="1834" y="6"/>
                    <a:pt x="1771" y="1"/>
                    <a:pt x="1705" y="1"/>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76" name="Picture 7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76"/>
        <p:cNvGrpSpPr/>
        <p:nvPr/>
      </p:nvGrpSpPr>
      <p:grpSpPr>
        <a:xfrm>
          <a:off x="0" y="0"/>
          <a:ext cx="0" cy="0"/>
          <a:chOff x="0" y="0"/>
          <a:chExt cx="0" cy="0"/>
        </a:xfrm>
      </p:grpSpPr>
      <p:sp>
        <p:nvSpPr>
          <p:cNvPr id="2177" name="Google Shape;2177;p71"/>
          <p:cNvSpPr/>
          <p:nvPr/>
        </p:nvSpPr>
        <p:spPr>
          <a:xfrm rot="857684">
            <a:off x="2407158" y="2453428"/>
            <a:ext cx="1204402" cy="538554"/>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8" name="Google Shape;2178;p71"/>
          <p:cNvSpPr/>
          <p:nvPr/>
        </p:nvSpPr>
        <p:spPr>
          <a:xfrm rot="5266933">
            <a:off x="4324348" y="2698211"/>
            <a:ext cx="495224" cy="1219760"/>
          </a:xfrm>
          <a:custGeom>
            <a:avLst/>
            <a:gdLst/>
            <a:ahLst/>
            <a:cxnLst/>
            <a:rect l="l" t="t" r="r" b="b"/>
            <a:pathLst>
              <a:path w="19808" h="48788" extrusionOk="0">
                <a:moveTo>
                  <a:pt x="10305" y="0"/>
                </a:moveTo>
                <a:lnTo>
                  <a:pt x="1308" y="6414"/>
                </a:lnTo>
                <a:cubicBezTo>
                  <a:pt x="7752" y="9666"/>
                  <a:pt x="12007" y="16778"/>
                  <a:pt x="11855" y="23982"/>
                </a:cubicBezTo>
                <a:cubicBezTo>
                  <a:pt x="11855" y="24347"/>
                  <a:pt x="11825" y="24742"/>
                  <a:pt x="11794" y="25107"/>
                </a:cubicBezTo>
                <a:cubicBezTo>
                  <a:pt x="11156" y="32007"/>
                  <a:pt x="5928" y="38390"/>
                  <a:pt x="1" y="41612"/>
                </a:cubicBezTo>
                <a:cubicBezTo>
                  <a:pt x="1581" y="44104"/>
                  <a:pt x="3344" y="46505"/>
                  <a:pt x="5229" y="48785"/>
                </a:cubicBezTo>
                <a:cubicBezTo>
                  <a:pt x="5230" y="48787"/>
                  <a:pt x="5232" y="48787"/>
                  <a:pt x="5235" y="48787"/>
                </a:cubicBezTo>
                <a:cubicBezTo>
                  <a:pt x="5615" y="48787"/>
                  <a:pt x="19808" y="37800"/>
                  <a:pt x="18481" y="21551"/>
                </a:cubicBezTo>
                <a:cubicBezTo>
                  <a:pt x="17813" y="13739"/>
                  <a:pt x="15411" y="5958"/>
                  <a:pt x="103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9" name="Google Shape;2179;p71"/>
          <p:cNvSpPr/>
          <p:nvPr/>
        </p:nvSpPr>
        <p:spPr>
          <a:xfrm rot="-857684" flipH="1">
            <a:off x="5613083" y="2453428"/>
            <a:ext cx="1204402" cy="538554"/>
          </a:xfrm>
          <a:custGeom>
            <a:avLst/>
            <a:gdLst/>
            <a:ahLst/>
            <a:cxnLst/>
            <a:rect l="l" t="t" r="r" b="b"/>
            <a:pathLst>
              <a:path w="48178" h="21543" extrusionOk="0">
                <a:moveTo>
                  <a:pt x="48177" y="7894"/>
                </a:moveTo>
                <a:cubicBezTo>
                  <a:pt x="48177" y="7894"/>
                  <a:pt x="48177" y="7895"/>
                  <a:pt x="48177" y="7895"/>
                </a:cubicBezTo>
                <a:cubicBezTo>
                  <a:pt x="48177" y="7895"/>
                  <a:pt x="48177" y="7894"/>
                  <a:pt x="48177" y="7894"/>
                </a:cubicBezTo>
                <a:close/>
                <a:moveTo>
                  <a:pt x="27470" y="0"/>
                </a:moveTo>
                <a:cubicBezTo>
                  <a:pt x="24559" y="0"/>
                  <a:pt x="21598" y="343"/>
                  <a:pt x="18876" y="1177"/>
                </a:cubicBezTo>
                <a:cubicBezTo>
                  <a:pt x="11247" y="3275"/>
                  <a:pt x="4590" y="7956"/>
                  <a:pt x="0" y="14430"/>
                </a:cubicBezTo>
                <a:lnTo>
                  <a:pt x="8450" y="21542"/>
                </a:lnTo>
                <a:cubicBezTo>
                  <a:pt x="10000" y="14521"/>
                  <a:pt x="15836" y="8594"/>
                  <a:pt x="22858" y="7013"/>
                </a:cubicBezTo>
                <a:cubicBezTo>
                  <a:pt x="23253" y="6922"/>
                  <a:pt x="23618" y="6831"/>
                  <a:pt x="23982" y="6770"/>
                </a:cubicBezTo>
                <a:cubicBezTo>
                  <a:pt x="24962" y="6626"/>
                  <a:pt x="25945" y="6554"/>
                  <a:pt x="26924" y="6554"/>
                </a:cubicBezTo>
                <a:cubicBezTo>
                  <a:pt x="30685" y="6554"/>
                  <a:pt x="34386" y="7614"/>
                  <a:pt x="37569" y="9688"/>
                </a:cubicBezTo>
                <a:cubicBezTo>
                  <a:pt x="38689" y="10388"/>
                  <a:pt x="40325" y="12378"/>
                  <a:pt x="41836" y="12378"/>
                </a:cubicBezTo>
                <a:cubicBezTo>
                  <a:pt x="41965" y="12378"/>
                  <a:pt x="42093" y="12364"/>
                  <a:pt x="42220" y="12333"/>
                </a:cubicBezTo>
                <a:cubicBezTo>
                  <a:pt x="42957" y="12155"/>
                  <a:pt x="47647" y="7883"/>
                  <a:pt x="48144" y="7883"/>
                </a:cubicBezTo>
                <a:cubicBezTo>
                  <a:pt x="48159" y="7883"/>
                  <a:pt x="48170" y="7887"/>
                  <a:pt x="48177" y="7894"/>
                </a:cubicBezTo>
                <a:lnTo>
                  <a:pt x="48177" y="7894"/>
                </a:lnTo>
                <a:cubicBezTo>
                  <a:pt x="43496" y="2788"/>
                  <a:pt x="37508" y="752"/>
                  <a:pt x="30791" y="144"/>
                </a:cubicBezTo>
                <a:cubicBezTo>
                  <a:pt x="29702" y="51"/>
                  <a:pt x="28590" y="0"/>
                  <a:pt x="274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71"/>
          <p:cNvSpPr/>
          <p:nvPr/>
        </p:nvSpPr>
        <p:spPr>
          <a:xfrm flipH="1">
            <a:off x="3025655" y="2507093"/>
            <a:ext cx="1334693" cy="961528"/>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1" name="Google Shape;2181;p71"/>
          <p:cNvSpPr/>
          <p:nvPr/>
        </p:nvSpPr>
        <p:spPr>
          <a:xfrm rot="10800000">
            <a:off x="4887603" y="2529358"/>
            <a:ext cx="1012622" cy="916997"/>
          </a:xfrm>
          <a:custGeom>
            <a:avLst/>
            <a:gdLst/>
            <a:ahLst/>
            <a:cxnLst/>
            <a:rect l="l" t="t" r="r" b="b"/>
            <a:pathLst>
              <a:path w="21126" h="19131" extrusionOk="0">
                <a:moveTo>
                  <a:pt x="11859" y="1"/>
                </a:moveTo>
                <a:cubicBezTo>
                  <a:pt x="11346" y="1"/>
                  <a:pt x="10837" y="18"/>
                  <a:pt x="10335" y="49"/>
                </a:cubicBezTo>
                <a:lnTo>
                  <a:pt x="9727" y="80"/>
                </a:lnTo>
                <a:cubicBezTo>
                  <a:pt x="7144" y="232"/>
                  <a:pt x="3952" y="505"/>
                  <a:pt x="2159" y="2420"/>
                </a:cubicBezTo>
                <a:cubicBezTo>
                  <a:pt x="973" y="3697"/>
                  <a:pt x="913" y="6007"/>
                  <a:pt x="639" y="7648"/>
                </a:cubicBezTo>
                <a:cubicBezTo>
                  <a:pt x="244" y="9776"/>
                  <a:pt x="31" y="11934"/>
                  <a:pt x="1" y="14092"/>
                </a:cubicBezTo>
                <a:cubicBezTo>
                  <a:pt x="1" y="17040"/>
                  <a:pt x="1429" y="18347"/>
                  <a:pt x="4256" y="18591"/>
                </a:cubicBezTo>
                <a:cubicBezTo>
                  <a:pt x="6749" y="18834"/>
                  <a:pt x="9241" y="19016"/>
                  <a:pt x="11733" y="19077"/>
                </a:cubicBezTo>
                <a:cubicBezTo>
                  <a:pt x="12504" y="19089"/>
                  <a:pt x="13299" y="19131"/>
                  <a:pt x="14093" y="19131"/>
                </a:cubicBezTo>
                <a:cubicBezTo>
                  <a:pt x="15272" y="19131"/>
                  <a:pt x="16449" y="19039"/>
                  <a:pt x="17539" y="18621"/>
                </a:cubicBezTo>
                <a:cubicBezTo>
                  <a:pt x="19332" y="17892"/>
                  <a:pt x="20062" y="16098"/>
                  <a:pt x="20305" y="14244"/>
                </a:cubicBezTo>
                <a:cubicBezTo>
                  <a:pt x="20609" y="11934"/>
                  <a:pt x="20700" y="9594"/>
                  <a:pt x="20943" y="7253"/>
                </a:cubicBezTo>
                <a:cubicBezTo>
                  <a:pt x="21126" y="5247"/>
                  <a:pt x="20883" y="2998"/>
                  <a:pt x="19028" y="1812"/>
                </a:cubicBezTo>
                <a:cubicBezTo>
                  <a:pt x="16935" y="425"/>
                  <a:pt x="14359" y="1"/>
                  <a:pt x="118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71"/>
          <p:cNvSpPr/>
          <p:nvPr/>
        </p:nvSpPr>
        <p:spPr>
          <a:xfrm>
            <a:off x="1662664" y="2478383"/>
            <a:ext cx="1012622" cy="916997"/>
          </a:xfrm>
          <a:custGeom>
            <a:avLst/>
            <a:gdLst/>
            <a:ahLst/>
            <a:cxnLst/>
            <a:rect l="l" t="t" r="r" b="b"/>
            <a:pathLst>
              <a:path w="21126" h="19131" extrusionOk="0">
                <a:moveTo>
                  <a:pt x="11859" y="1"/>
                </a:moveTo>
                <a:cubicBezTo>
                  <a:pt x="11346" y="1"/>
                  <a:pt x="10837" y="18"/>
                  <a:pt x="10335" y="49"/>
                </a:cubicBezTo>
                <a:lnTo>
                  <a:pt x="9727" y="80"/>
                </a:lnTo>
                <a:cubicBezTo>
                  <a:pt x="7144" y="232"/>
                  <a:pt x="3952" y="505"/>
                  <a:pt x="2159" y="2420"/>
                </a:cubicBezTo>
                <a:cubicBezTo>
                  <a:pt x="973" y="3697"/>
                  <a:pt x="913" y="6007"/>
                  <a:pt x="639" y="7648"/>
                </a:cubicBezTo>
                <a:cubicBezTo>
                  <a:pt x="244" y="9776"/>
                  <a:pt x="31" y="11934"/>
                  <a:pt x="1" y="14092"/>
                </a:cubicBezTo>
                <a:cubicBezTo>
                  <a:pt x="1" y="17040"/>
                  <a:pt x="1429" y="18347"/>
                  <a:pt x="4256" y="18591"/>
                </a:cubicBezTo>
                <a:cubicBezTo>
                  <a:pt x="6749" y="18834"/>
                  <a:pt x="9241" y="19016"/>
                  <a:pt x="11733" y="19077"/>
                </a:cubicBezTo>
                <a:cubicBezTo>
                  <a:pt x="12504" y="19089"/>
                  <a:pt x="13299" y="19131"/>
                  <a:pt x="14093" y="19131"/>
                </a:cubicBezTo>
                <a:cubicBezTo>
                  <a:pt x="15272" y="19131"/>
                  <a:pt x="16449" y="19039"/>
                  <a:pt x="17539" y="18621"/>
                </a:cubicBezTo>
                <a:cubicBezTo>
                  <a:pt x="19332" y="17892"/>
                  <a:pt x="20062" y="16098"/>
                  <a:pt x="20305" y="14244"/>
                </a:cubicBezTo>
                <a:cubicBezTo>
                  <a:pt x="20609" y="11934"/>
                  <a:pt x="20700" y="9594"/>
                  <a:pt x="20943" y="7253"/>
                </a:cubicBezTo>
                <a:cubicBezTo>
                  <a:pt x="21126" y="5247"/>
                  <a:pt x="20883" y="2998"/>
                  <a:pt x="19028" y="1812"/>
                </a:cubicBezTo>
                <a:cubicBezTo>
                  <a:pt x="16935" y="425"/>
                  <a:pt x="14359" y="1"/>
                  <a:pt x="118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71"/>
          <p:cNvSpPr/>
          <p:nvPr/>
        </p:nvSpPr>
        <p:spPr>
          <a:xfrm flipH="1">
            <a:off x="6237153" y="2478214"/>
            <a:ext cx="1334693" cy="961528"/>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71"/>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Years evolution</a:t>
            </a:r>
            <a:endParaRPr/>
          </a:p>
        </p:txBody>
      </p:sp>
      <p:sp>
        <p:nvSpPr>
          <p:cNvPr id="2185" name="Google Shape;2185;p71"/>
          <p:cNvSpPr txBox="1">
            <a:spLocks noGrp="1"/>
          </p:cNvSpPr>
          <p:nvPr>
            <p:ph type="subTitle" idx="4294967295"/>
          </p:nvPr>
        </p:nvSpPr>
        <p:spPr>
          <a:xfrm>
            <a:off x="1011149" y="1715004"/>
            <a:ext cx="2397300" cy="609600"/>
          </a:xfrm>
          <a:prstGeom prst="rect">
            <a:avLst/>
          </a:prstGeom>
        </p:spPr>
        <p:txBody>
          <a:bodyPr spcFirstLastPara="1" wrap="square" lIns="91425" tIns="91425" rIns="91425" bIns="91425" anchor="ctr" anchorCtr="0">
            <a:noAutofit/>
          </a:bodyPr>
          <a:lstStyle/>
          <a:p>
            <a:pPr marL="0" lvl="0" indent="0" algn="ctr" rtl="0">
              <a:spcBef>
                <a:spcPts val="0"/>
              </a:spcBef>
              <a:spcAft>
                <a:spcPts val="1200"/>
              </a:spcAft>
              <a:buNone/>
            </a:pPr>
            <a:r>
              <a:rPr lang="en" sz="1400"/>
              <a:t>Venus is the second planet from the Sun</a:t>
            </a:r>
            <a:endParaRPr/>
          </a:p>
        </p:txBody>
      </p:sp>
      <p:sp>
        <p:nvSpPr>
          <p:cNvPr id="2186" name="Google Shape;2186;p71"/>
          <p:cNvSpPr txBox="1">
            <a:spLocks noGrp="1"/>
          </p:cNvSpPr>
          <p:nvPr>
            <p:ph type="title" idx="4294967295"/>
          </p:nvPr>
        </p:nvSpPr>
        <p:spPr>
          <a:xfrm>
            <a:off x="1011150" y="1268371"/>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500"/>
              <a:t>Venus</a:t>
            </a:r>
            <a:endParaRPr/>
          </a:p>
        </p:txBody>
      </p:sp>
      <p:sp>
        <p:nvSpPr>
          <p:cNvPr id="2187" name="Google Shape;2187;p71"/>
          <p:cNvSpPr txBox="1">
            <a:spLocks noGrp="1"/>
          </p:cNvSpPr>
          <p:nvPr>
            <p:ph type="subTitle" idx="4294967295"/>
          </p:nvPr>
        </p:nvSpPr>
        <p:spPr>
          <a:xfrm>
            <a:off x="4195282" y="1715004"/>
            <a:ext cx="2397300" cy="609600"/>
          </a:xfrm>
          <a:prstGeom prst="rect">
            <a:avLst/>
          </a:prstGeom>
        </p:spPr>
        <p:txBody>
          <a:bodyPr spcFirstLastPara="1" wrap="square" lIns="91425" tIns="91425" rIns="91425" bIns="91425" anchor="ctr" anchorCtr="0">
            <a:noAutofit/>
          </a:bodyPr>
          <a:lstStyle/>
          <a:p>
            <a:pPr marL="0" lvl="0" indent="0" algn="ctr" rtl="0">
              <a:spcBef>
                <a:spcPts val="0"/>
              </a:spcBef>
              <a:spcAft>
                <a:spcPts val="1200"/>
              </a:spcAft>
              <a:buNone/>
            </a:pPr>
            <a:r>
              <a:rPr lang="en" sz="1400"/>
              <a:t>Mars is actually a very cold place</a:t>
            </a:r>
            <a:endParaRPr/>
          </a:p>
        </p:txBody>
      </p:sp>
      <p:sp>
        <p:nvSpPr>
          <p:cNvPr id="2188" name="Google Shape;2188;p71"/>
          <p:cNvSpPr txBox="1">
            <a:spLocks noGrp="1"/>
          </p:cNvSpPr>
          <p:nvPr>
            <p:ph type="title" idx="4294967295"/>
          </p:nvPr>
        </p:nvSpPr>
        <p:spPr>
          <a:xfrm>
            <a:off x="4195283" y="1268371"/>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500"/>
              <a:t>Mars</a:t>
            </a:r>
            <a:endParaRPr/>
          </a:p>
        </p:txBody>
      </p:sp>
      <p:sp>
        <p:nvSpPr>
          <p:cNvPr id="2189" name="Google Shape;2189;p71"/>
          <p:cNvSpPr txBox="1">
            <a:spLocks noGrp="1"/>
          </p:cNvSpPr>
          <p:nvPr>
            <p:ph type="subTitle" idx="4294967295"/>
          </p:nvPr>
        </p:nvSpPr>
        <p:spPr>
          <a:xfrm>
            <a:off x="2603216" y="4021529"/>
            <a:ext cx="2397300" cy="609600"/>
          </a:xfrm>
          <a:prstGeom prst="rect">
            <a:avLst/>
          </a:prstGeom>
        </p:spPr>
        <p:txBody>
          <a:bodyPr spcFirstLastPara="1" wrap="square" lIns="91425" tIns="91425" rIns="91425" bIns="91425" anchor="ctr" anchorCtr="0">
            <a:noAutofit/>
          </a:bodyPr>
          <a:lstStyle/>
          <a:p>
            <a:pPr marL="0" lvl="0" indent="0" algn="ctr" rtl="0">
              <a:spcBef>
                <a:spcPts val="0"/>
              </a:spcBef>
              <a:spcAft>
                <a:spcPts val="1200"/>
              </a:spcAft>
              <a:buNone/>
            </a:pPr>
            <a:r>
              <a:rPr lang="en" sz="1400"/>
              <a:t>It’s composed of hydrogen and helium</a:t>
            </a:r>
            <a:endParaRPr/>
          </a:p>
        </p:txBody>
      </p:sp>
      <p:sp>
        <p:nvSpPr>
          <p:cNvPr id="2190" name="Google Shape;2190;p71"/>
          <p:cNvSpPr txBox="1">
            <a:spLocks noGrp="1"/>
          </p:cNvSpPr>
          <p:nvPr>
            <p:ph type="title" idx="4294967295"/>
          </p:nvPr>
        </p:nvSpPr>
        <p:spPr>
          <a:xfrm>
            <a:off x="2603216" y="3574896"/>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500"/>
              <a:t>Saturn</a:t>
            </a:r>
            <a:endParaRPr/>
          </a:p>
        </p:txBody>
      </p:sp>
      <p:sp>
        <p:nvSpPr>
          <p:cNvPr id="2191" name="Google Shape;2191;p71"/>
          <p:cNvSpPr txBox="1">
            <a:spLocks noGrp="1"/>
          </p:cNvSpPr>
          <p:nvPr>
            <p:ph type="subTitle" idx="4294967295"/>
          </p:nvPr>
        </p:nvSpPr>
        <p:spPr>
          <a:xfrm>
            <a:off x="5787348" y="4021529"/>
            <a:ext cx="2397300" cy="609600"/>
          </a:xfrm>
          <a:prstGeom prst="rect">
            <a:avLst/>
          </a:prstGeom>
        </p:spPr>
        <p:txBody>
          <a:bodyPr spcFirstLastPara="1" wrap="square" lIns="91425" tIns="91425" rIns="91425" bIns="91425" anchor="ctr" anchorCtr="0">
            <a:noAutofit/>
          </a:bodyPr>
          <a:lstStyle/>
          <a:p>
            <a:pPr marL="0" lvl="0" indent="0" algn="ctr" rtl="0">
              <a:spcBef>
                <a:spcPts val="0"/>
              </a:spcBef>
              <a:spcAft>
                <a:spcPts val="1200"/>
              </a:spcAft>
              <a:buNone/>
            </a:pPr>
            <a:r>
              <a:rPr lang="en" sz="1400"/>
              <a:t>It’s the farthest planet from the Sun</a:t>
            </a:r>
            <a:endParaRPr/>
          </a:p>
        </p:txBody>
      </p:sp>
      <p:sp>
        <p:nvSpPr>
          <p:cNvPr id="2192" name="Google Shape;2192;p71"/>
          <p:cNvSpPr txBox="1">
            <a:spLocks noGrp="1"/>
          </p:cNvSpPr>
          <p:nvPr>
            <p:ph type="title" idx="4294967295"/>
          </p:nvPr>
        </p:nvSpPr>
        <p:spPr>
          <a:xfrm>
            <a:off x="5787350" y="3574896"/>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500"/>
              <a:t>Neptune</a:t>
            </a:r>
            <a:endParaRPr/>
          </a:p>
        </p:txBody>
      </p:sp>
      <p:grpSp>
        <p:nvGrpSpPr>
          <p:cNvPr id="2193" name="Google Shape;2193;p71"/>
          <p:cNvGrpSpPr/>
          <p:nvPr/>
        </p:nvGrpSpPr>
        <p:grpSpPr>
          <a:xfrm>
            <a:off x="5120998" y="2663961"/>
            <a:ext cx="545840" cy="545840"/>
            <a:chOff x="1190625" y="238125"/>
            <a:chExt cx="5228350" cy="5228350"/>
          </a:xfrm>
        </p:grpSpPr>
        <p:sp>
          <p:nvSpPr>
            <p:cNvPr id="2194" name="Google Shape;2194;p71"/>
            <p:cNvSpPr/>
            <p:nvPr/>
          </p:nvSpPr>
          <p:spPr>
            <a:xfrm>
              <a:off x="2184450" y="238125"/>
              <a:ext cx="3241300" cy="1723600"/>
            </a:xfrm>
            <a:custGeom>
              <a:avLst/>
              <a:gdLst/>
              <a:ahLst/>
              <a:cxnLst/>
              <a:rect l="l" t="t" r="r" b="b"/>
              <a:pathLst>
                <a:path w="129652" h="68944" extrusionOk="0">
                  <a:moveTo>
                    <a:pt x="64826" y="12254"/>
                  </a:moveTo>
                  <a:cubicBezTo>
                    <a:pt x="85658" y="12254"/>
                    <a:pt x="103746" y="24362"/>
                    <a:pt x="112373" y="41935"/>
                  </a:cubicBezTo>
                  <a:lnTo>
                    <a:pt x="17279" y="41935"/>
                  </a:lnTo>
                  <a:cubicBezTo>
                    <a:pt x="25906" y="24362"/>
                    <a:pt x="43969" y="12254"/>
                    <a:pt x="64826" y="12254"/>
                  </a:cubicBezTo>
                  <a:close/>
                  <a:moveTo>
                    <a:pt x="64826" y="0"/>
                  </a:moveTo>
                  <a:cubicBezTo>
                    <a:pt x="31200" y="0"/>
                    <a:pt x="3456" y="25563"/>
                    <a:pt x="0" y="58282"/>
                  </a:cubicBezTo>
                  <a:lnTo>
                    <a:pt x="19166" y="61493"/>
                  </a:lnTo>
                  <a:cubicBezTo>
                    <a:pt x="17524" y="59336"/>
                    <a:pt x="16250" y="56860"/>
                    <a:pt x="15465" y="54189"/>
                  </a:cubicBezTo>
                  <a:lnTo>
                    <a:pt x="57914" y="54189"/>
                  </a:lnTo>
                  <a:cubicBezTo>
                    <a:pt x="56468" y="59262"/>
                    <a:pt x="53209" y="63576"/>
                    <a:pt x="48920" y="66443"/>
                  </a:cubicBezTo>
                  <a:lnTo>
                    <a:pt x="63919" y="68943"/>
                  </a:lnTo>
                  <a:cubicBezTo>
                    <a:pt x="64262" y="68502"/>
                    <a:pt x="64605" y="68061"/>
                    <a:pt x="64924" y="67595"/>
                  </a:cubicBezTo>
                  <a:cubicBezTo>
                    <a:pt x="65218" y="68036"/>
                    <a:pt x="65537" y="68478"/>
                    <a:pt x="65880" y="68919"/>
                  </a:cubicBezTo>
                  <a:lnTo>
                    <a:pt x="80879" y="66419"/>
                  </a:lnTo>
                  <a:cubicBezTo>
                    <a:pt x="76590" y="63551"/>
                    <a:pt x="73379" y="59238"/>
                    <a:pt x="71909" y="54189"/>
                  </a:cubicBezTo>
                  <a:lnTo>
                    <a:pt x="114358" y="54189"/>
                  </a:lnTo>
                  <a:cubicBezTo>
                    <a:pt x="113598" y="56836"/>
                    <a:pt x="112324" y="59311"/>
                    <a:pt x="110682" y="61443"/>
                  </a:cubicBezTo>
                  <a:lnTo>
                    <a:pt x="129652" y="58282"/>
                  </a:lnTo>
                  <a:cubicBezTo>
                    <a:pt x="129210" y="54213"/>
                    <a:pt x="128402" y="50243"/>
                    <a:pt x="127250" y="46444"/>
                  </a:cubicBezTo>
                  <a:cubicBezTo>
                    <a:pt x="127225" y="46322"/>
                    <a:pt x="127201" y="46224"/>
                    <a:pt x="127152" y="46101"/>
                  </a:cubicBezTo>
                  <a:cubicBezTo>
                    <a:pt x="118990" y="19435"/>
                    <a:pt x="94138" y="0"/>
                    <a:pt x="6482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5" name="Google Shape;2195;p71"/>
            <p:cNvSpPr/>
            <p:nvPr/>
          </p:nvSpPr>
          <p:spPr>
            <a:xfrm>
              <a:off x="1190625" y="1929825"/>
              <a:ext cx="1843075" cy="3393875"/>
            </a:xfrm>
            <a:custGeom>
              <a:avLst/>
              <a:gdLst/>
              <a:ahLst/>
              <a:cxnLst/>
              <a:rect l="l" t="t" r="r" b="b"/>
              <a:pathLst>
                <a:path w="73723" h="135755" extrusionOk="0">
                  <a:moveTo>
                    <a:pt x="19705" y="1"/>
                  </a:moveTo>
                  <a:cubicBezTo>
                    <a:pt x="8456" y="1"/>
                    <a:pt x="0" y="8628"/>
                    <a:pt x="0" y="20049"/>
                  </a:cubicBezTo>
                  <a:lnTo>
                    <a:pt x="0" y="102521"/>
                  </a:lnTo>
                  <a:cubicBezTo>
                    <a:pt x="0" y="108354"/>
                    <a:pt x="2206" y="114138"/>
                    <a:pt x="6201" y="118868"/>
                  </a:cubicBezTo>
                  <a:cubicBezTo>
                    <a:pt x="10196" y="123598"/>
                    <a:pt x="15563" y="126736"/>
                    <a:pt x="21298" y="127691"/>
                  </a:cubicBezTo>
                  <a:lnTo>
                    <a:pt x="69801" y="135755"/>
                  </a:lnTo>
                  <a:cubicBezTo>
                    <a:pt x="69776" y="135632"/>
                    <a:pt x="69776" y="135485"/>
                    <a:pt x="69776" y="135338"/>
                  </a:cubicBezTo>
                  <a:lnTo>
                    <a:pt x="69776" y="20049"/>
                  </a:lnTo>
                  <a:cubicBezTo>
                    <a:pt x="69776" y="15784"/>
                    <a:pt x="71247" y="11838"/>
                    <a:pt x="73722" y="8701"/>
                  </a:cubicBezTo>
                  <a:lnTo>
                    <a:pt x="23308" y="295"/>
                  </a:lnTo>
                  <a:cubicBezTo>
                    <a:pt x="22107" y="99"/>
                    <a:pt x="20881" y="1"/>
                    <a:pt x="197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6" name="Google Shape;2196;p71"/>
            <p:cNvSpPr/>
            <p:nvPr/>
          </p:nvSpPr>
          <p:spPr>
            <a:xfrm>
              <a:off x="3241375" y="2277850"/>
              <a:ext cx="1126825" cy="3188625"/>
            </a:xfrm>
            <a:custGeom>
              <a:avLst/>
              <a:gdLst/>
              <a:ahLst/>
              <a:cxnLst/>
              <a:rect l="l" t="t" r="r" b="b"/>
              <a:pathLst>
                <a:path w="45073" h="127545" extrusionOk="0">
                  <a:moveTo>
                    <a:pt x="6128" y="1"/>
                  </a:moveTo>
                  <a:cubicBezTo>
                    <a:pt x="2746" y="1"/>
                    <a:pt x="1" y="2746"/>
                    <a:pt x="1" y="6128"/>
                  </a:cubicBezTo>
                  <a:lnTo>
                    <a:pt x="1" y="121417"/>
                  </a:lnTo>
                  <a:cubicBezTo>
                    <a:pt x="1" y="124799"/>
                    <a:pt x="2746" y="127544"/>
                    <a:pt x="6128" y="127544"/>
                  </a:cubicBezTo>
                  <a:lnTo>
                    <a:pt x="38945" y="127544"/>
                  </a:lnTo>
                  <a:cubicBezTo>
                    <a:pt x="42328" y="127544"/>
                    <a:pt x="45072" y="124799"/>
                    <a:pt x="45072" y="121417"/>
                  </a:cubicBezTo>
                  <a:lnTo>
                    <a:pt x="45072" y="6128"/>
                  </a:lnTo>
                  <a:cubicBezTo>
                    <a:pt x="45072" y="2746"/>
                    <a:pt x="42328" y="1"/>
                    <a:pt x="3894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7" name="Google Shape;2197;p71"/>
            <p:cNvSpPr/>
            <p:nvPr/>
          </p:nvSpPr>
          <p:spPr>
            <a:xfrm>
              <a:off x="4575875" y="1929825"/>
              <a:ext cx="1843100" cy="3393875"/>
            </a:xfrm>
            <a:custGeom>
              <a:avLst/>
              <a:gdLst/>
              <a:ahLst/>
              <a:cxnLst/>
              <a:rect l="l" t="t" r="r" b="b"/>
              <a:pathLst>
                <a:path w="73724" h="135755" extrusionOk="0">
                  <a:moveTo>
                    <a:pt x="54043" y="1"/>
                  </a:moveTo>
                  <a:cubicBezTo>
                    <a:pt x="52842" y="1"/>
                    <a:pt x="51616" y="99"/>
                    <a:pt x="50416" y="295"/>
                  </a:cubicBezTo>
                  <a:lnTo>
                    <a:pt x="1" y="8701"/>
                  </a:lnTo>
                  <a:cubicBezTo>
                    <a:pt x="2476" y="11838"/>
                    <a:pt x="3947" y="15784"/>
                    <a:pt x="3947" y="20049"/>
                  </a:cubicBezTo>
                  <a:lnTo>
                    <a:pt x="3947" y="135338"/>
                  </a:lnTo>
                  <a:cubicBezTo>
                    <a:pt x="3947" y="135485"/>
                    <a:pt x="3947" y="135632"/>
                    <a:pt x="3947" y="135755"/>
                  </a:cubicBezTo>
                  <a:lnTo>
                    <a:pt x="52425" y="127691"/>
                  </a:lnTo>
                  <a:cubicBezTo>
                    <a:pt x="58160" y="126736"/>
                    <a:pt x="63528" y="123598"/>
                    <a:pt x="67523" y="118868"/>
                  </a:cubicBezTo>
                  <a:cubicBezTo>
                    <a:pt x="71518" y="114138"/>
                    <a:pt x="73723" y="108354"/>
                    <a:pt x="73723" y="102521"/>
                  </a:cubicBezTo>
                  <a:lnTo>
                    <a:pt x="73723" y="20049"/>
                  </a:lnTo>
                  <a:cubicBezTo>
                    <a:pt x="73723" y="8628"/>
                    <a:pt x="65268" y="1"/>
                    <a:pt x="540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8" name="Google Shape;2198;p71"/>
          <p:cNvGrpSpPr/>
          <p:nvPr/>
        </p:nvGrpSpPr>
        <p:grpSpPr>
          <a:xfrm>
            <a:off x="6773026" y="2663961"/>
            <a:ext cx="511555" cy="545840"/>
            <a:chOff x="1354200" y="238125"/>
            <a:chExt cx="4899950" cy="5228350"/>
          </a:xfrm>
        </p:grpSpPr>
        <p:sp>
          <p:nvSpPr>
            <p:cNvPr id="2199" name="Google Shape;2199;p71"/>
            <p:cNvSpPr/>
            <p:nvPr/>
          </p:nvSpPr>
          <p:spPr>
            <a:xfrm>
              <a:off x="1938750" y="1387575"/>
              <a:ext cx="3730875" cy="4078900"/>
            </a:xfrm>
            <a:custGeom>
              <a:avLst/>
              <a:gdLst/>
              <a:ahLst/>
              <a:cxnLst/>
              <a:rect l="l" t="t" r="r" b="b"/>
              <a:pathLst>
                <a:path w="149235" h="163156" extrusionOk="0">
                  <a:moveTo>
                    <a:pt x="127568" y="31911"/>
                  </a:moveTo>
                  <a:lnTo>
                    <a:pt x="127568" y="58601"/>
                  </a:lnTo>
                  <a:cubicBezTo>
                    <a:pt x="127568" y="87791"/>
                    <a:pt x="103819" y="111540"/>
                    <a:pt x="74629" y="111540"/>
                  </a:cubicBezTo>
                  <a:cubicBezTo>
                    <a:pt x="45439" y="111540"/>
                    <a:pt x="21690" y="87791"/>
                    <a:pt x="21690" y="58601"/>
                  </a:cubicBezTo>
                  <a:lnTo>
                    <a:pt x="21690" y="31911"/>
                  </a:lnTo>
                  <a:close/>
                  <a:moveTo>
                    <a:pt x="68502" y="124039"/>
                  </a:moveTo>
                  <a:lnTo>
                    <a:pt x="68502" y="142249"/>
                  </a:lnTo>
                  <a:lnTo>
                    <a:pt x="55733" y="129480"/>
                  </a:lnTo>
                  <a:lnTo>
                    <a:pt x="53233" y="126980"/>
                  </a:lnTo>
                  <a:cubicBezTo>
                    <a:pt x="58184" y="125461"/>
                    <a:pt x="63282" y="124481"/>
                    <a:pt x="68502" y="124039"/>
                  </a:cubicBezTo>
                  <a:close/>
                  <a:moveTo>
                    <a:pt x="80757" y="124039"/>
                  </a:moveTo>
                  <a:cubicBezTo>
                    <a:pt x="85952" y="124481"/>
                    <a:pt x="91050" y="125461"/>
                    <a:pt x="96001" y="126980"/>
                  </a:cubicBezTo>
                  <a:lnTo>
                    <a:pt x="80757" y="142249"/>
                  </a:lnTo>
                  <a:lnTo>
                    <a:pt x="80757" y="124039"/>
                  </a:lnTo>
                  <a:close/>
                  <a:moveTo>
                    <a:pt x="9436" y="0"/>
                  </a:moveTo>
                  <a:lnTo>
                    <a:pt x="9436" y="58601"/>
                  </a:lnTo>
                  <a:cubicBezTo>
                    <a:pt x="9436" y="83968"/>
                    <a:pt x="23994" y="106001"/>
                    <a:pt x="45219" y="116760"/>
                  </a:cubicBezTo>
                  <a:cubicBezTo>
                    <a:pt x="43356" y="117471"/>
                    <a:pt x="41518" y="118206"/>
                    <a:pt x="39680" y="119040"/>
                  </a:cubicBezTo>
                  <a:cubicBezTo>
                    <a:pt x="23627" y="126294"/>
                    <a:pt x="9926" y="138696"/>
                    <a:pt x="1103" y="153965"/>
                  </a:cubicBezTo>
                  <a:cubicBezTo>
                    <a:pt x="0" y="155876"/>
                    <a:pt x="0" y="158205"/>
                    <a:pt x="1103" y="160092"/>
                  </a:cubicBezTo>
                  <a:cubicBezTo>
                    <a:pt x="2181" y="162003"/>
                    <a:pt x="4216" y="163155"/>
                    <a:pt x="6397" y="163155"/>
                  </a:cubicBezTo>
                  <a:lnTo>
                    <a:pt x="142837" y="163155"/>
                  </a:lnTo>
                  <a:cubicBezTo>
                    <a:pt x="145019" y="163155"/>
                    <a:pt x="147053" y="162003"/>
                    <a:pt x="148131" y="160092"/>
                  </a:cubicBezTo>
                  <a:cubicBezTo>
                    <a:pt x="149234" y="158205"/>
                    <a:pt x="149234" y="155852"/>
                    <a:pt x="148131" y="153965"/>
                  </a:cubicBezTo>
                  <a:cubicBezTo>
                    <a:pt x="139308" y="138696"/>
                    <a:pt x="125608" y="126294"/>
                    <a:pt x="109554" y="119040"/>
                  </a:cubicBezTo>
                  <a:cubicBezTo>
                    <a:pt x="107741" y="118206"/>
                    <a:pt x="105878" y="117471"/>
                    <a:pt x="104015" y="116760"/>
                  </a:cubicBezTo>
                  <a:cubicBezTo>
                    <a:pt x="125240" y="106001"/>
                    <a:pt x="139823" y="83968"/>
                    <a:pt x="139823" y="58601"/>
                  </a:cubicBezTo>
                  <a:lnTo>
                    <a:pt x="139823" y="0"/>
                  </a:lnTo>
                  <a:lnTo>
                    <a:pt x="77840" y="11054"/>
                  </a:lnTo>
                  <a:cubicBezTo>
                    <a:pt x="76786" y="11250"/>
                    <a:pt x="75708" y="11348"/>
                    <a:pt x="74629" y="11348"/>
                  </a:cubicBezTo>
                  <a:cubicBezTo>
                    <a:pt x="73551" y="11348"/>
                    <a:pt x="72448" y="11250"/>
                    <a:pt x="71394" y="11054"/>
                  </a:cubicBezTo>
                  <a:lnTo>
                    <a:pt x="943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 name="Google Shape;2200;p71"/>
            <p:cNvSpPr/>
            <p:nvPr/>
          </p:nvSpPr>
          <p:spPr>
            <a:xfrm>
              <a:off x="3202775" y="3171500"/>
              <a:ext cx="1202800" cy="552400"/>
            </a:xfrm>
            <a:custGeom>
              <a:avLst/>
              <a:gdLst/>
              <a:ahLst/>
              <a:cxnLst/>
              <a:rect l="l" t="t" r="r" b="b"/>
              <a:pathLst>
                <a:path w="48112" h="22096" extrusionOk="0">
                  <a:moveTo>
                    <a:pt x="6997" y="0"/>
                  </a:moveTo>
                  <a:cubicBezTo>
                    <a:pt x="5959" y="0"/>
                    <a:pt x="4907" y="265"/>
                    <a:pt x="3947" y="822"/>
                  </a:cubicBezTo>
                  <a:cubicBezTo>
                    <a:pt x="1006" y="2513"/>
                    <a:pt x="1" y="6263"/>
                    <a:pt x="1692" y="9204"/>
                  </a:cubicBezTo>
                  <a:cubicBezTo>
                    <a:pt x="6300" y="17145"/>
                    <a:pt x="14878" y="22095"/>
                    <a:pt x="24068" y="22095"/>
                  </a:cubicBezTo>
                  <a:cubicBezTo>
                    <a:pt x="33235" y="22095"/>
                    <a:pt x="41813" y="17145"/>
                    <a:pt x="46420" y="9204"/>
                  </a:cubicBezTo>
                  <a:cubicBezTo>
                    <a:pt x="48112" y="6263"/>
                    <a:pt x="47107" y="2513"/>
                    <a:pt x="44190" y="822"/>
                  </a:cubicBezTo>
                  <a:cubicBezTo>
                    <a:pt x="43221" y="265"/>
                    <a:pt x="42165" y="0"/>
                    <a:pt x="41123" y="0"/>
                  </a:cubicBezTo>
                  <a:cubicBezTo>
                    <a:pt x="39002" y="0"/>
                    <a:pt x="36942" y="1096"/>
                    <a:pt x="35808" y="3052"/>
                  </a:cubicBezTo>
                  <a:cubicBezTo>
                    <a:pt x="33382" y="7243"/>
                    <a:pt x="28872" y="9841"/>
                    <a:pt x="24068" y="9841"/>
                  </a:cubicBezTo>
                  <a:cubicBezTo>
                    <a:pt x="19240" y="9841"/>
                    <a:pt x="14731" y="7243"/>
                    <a:pt x="12304" y="3052"/>
                  </a:cubicBezTo>
                  <a:cubicBezTo>
                    <a:pt x="11170" y="1096"/>
                    <a:pt x="9110" y="0"/>
                    <a:pt x="699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 name="Google Shape;2201;p71"/>
            <p:cNvSpPr/>
            <p:nvPr/>
          </p:nvSpPr>
          <p:spPr>
            <a:xfrm>
              <a:off x="3158675" y="2637525"/>
              <a:ext cx="306375" cy="306375"/>
            </a:xfrm>
            <a:custGeom>
              <a:avLst/>
              <a:gdLst/>
              <a:ahLst/>
              <a:cxnLst/>
              <a:rect l="l" t="t" r="r" b="b"/>
              <a:pathLst>
                <a:path w="12255" h="12255" extrusionOk="0">
                  <a:moveTo>
                    <a:pt x="6127" y="0"/>
                  </a:moveTo>
                  <a:cubicBezTo>
                    <a:pt x="4510" y="0"/>
                    <a:pt x="2941" y="638"/>
                    <a:pt x="1789" y="1789"/>
                  </a:cubicBezTo>
                  <a:cubicBezTo>
                    <a:pt x="662" y="2917"/>
                    <a:pt x="0" y="4510"/>
                    <a:pt x="0" y="6128"/>
                  </a:cubicBezTo>
                  <a:cubicBezTo>
                    <a:pt x="0" y="7721"/>
                    <a:pt x="662" y="9314"/>
                    <a:pt x="1789" y="10441"/>
                  </a:cubicBezTo>
                  <a:cubicBezTo>
                    <a:pt x="2941" y="11593"/>
                    <a:pt x="4510" y="12255"/>
                    <a:pt x="6127" y="12255"/>
                  </a:cubicBezTo>
                  <a:cubicBezTo>
                    <a:pt x="7745" y="12255"/>
                    <a:pt x="9338" y="11593"/>
                    <a:pt x="10465" y="10441"/>
                  </a:cubicBezTo>
                  <a:cubicBezTo>
                    <a:pt x="11593" y="9314"/>
                    <a:pt x="12255" y="7721"/>
                    <a:pt x="12255" y="6128"/>
                  </a:cubicBezTo>
                  <a:cubicBezTo>
                    <a:pt x="12255" y="4510"/>
                    <a:pt x="11593" y="2917"/>
                    <a:pt x="10465" y="1789"/>
                  </a:cubicBezTo>
                  <a:cubicBezTo>
                    <a:pt x="9338" y="638"/>
                    <a:pt x="7745" y="0"/>
                    <a:pt x="612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 name="Google Shape;2202;p71"/>
            <p:cNvSpPr/>
            <p:nvPr/>
          </p:nvSpPr>
          <p:spPr>
            <a:xfrm>
              <a:off x="4143300" y="2637525"/>
              <a:ext cx="306400" cy="306375"/>
            </a:xfrm>
            <a:custGeom>
              <a:avLst/>
              <a:gdLst/>
              <a:ahLst/>
              <a:cxnLst/>
              <a:rect l="l" t="t" r="r" b="b"/>
              <a:pathLst>
                <a:path w="12256" h="12255" extrusionOk="0">
                  <a:moveTo>
                    <a:pt x="6128" y="0"/>
                  </a:moveTo>
                  <a:cubicBezTo>
                    <a:pt x="4510" y="0"/>
                    <a:pt x="2942" y="638"/>
                    <a:pt x="1790" y="1789"/>
                  </a:cubicBezTo>
                  <a:cubicBezTo>
                    <a:pt x="663" y="2917"/>
                    <a:pt x="1" y="4510"/>
                    <a:pt x="1" y="6128"/>
                  </a:cubicBezTo>
                  <a:cubicBezTo>
                    <a:pt x="1" y="7721"/>
                    <a:pt x="663" y="9314"/>
                    <a:pt x="1790" y="10441"/>
                  </a:cubicBezTo>
                  <a:cubicBezTo>
                    <a:pt x="2942" y="11593"/>
                    <a:pt x="4510" y="12255"/>
                    <a:pt x="6128" y="12255"/>
                  </a:cubicBezTo>
                  <a:cubicBezTo>
                    <a:pt x="7746" y="12255"/>
                    <a:pt x="9314" y="11593"/>
                    <a:pt x="10466" y="10441"/>
                  </a:cubicBezTo>
                  <a:cubicBezTo>
                    <a:pt x="11593" y="9314"/>
                    <a:pt x="12255" y="7721"/>
                    <a:pt x="12255" y="6128"/>
                  </a:cubicBezTo>
                  <a:cubicBezTo>
                    <a:pt x="12255" y="4510"/>
                    <a:pt x="11593" y="2917"/>
                    <a:pt x="10466" y="1789"/>
                  </a:cubicBezTo>
                  <a:cubicBezTo>
                    <a:pt x="9314" y="638"/>
                    <a:pt x="7746" y="0"/>
                    <a:pt x="61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 name="Google Shape;2203;p71"/>
            <p:cNvSpPr/>
            <p:nvPr/>
          </p:nvSpPr>
          <p:spPr>
            <a:xfrm>
              <a:off x="1354200" y="238125"/>
              <a:ext cx="4899950" cy="1126800"/>
            </a:xfrm>
            <a:custGeom>
              <a:avLst/>
              <a:gdLst/>
              <a:ahLst/>
              <a:cxnLst/>
              <a:rect l="l" t="t" r="r" b="b"/>
              <a:pathLst>
                <a:path w="195998" h="45072" extrusionOk="0">
                  <a:moveTo>
                    <a:pt x="98011" y="0"/>
                  </a:moveTo>
                  <a:cubicBezTo>
                    <a:pt x="97644" y="0"/>
                    <a:pt x="97276" y="25"/>
                    <a:pt x="96933" y="98"/>
                  </a:cubicBezTo>
                  <a:lnTo>
                    <a:pt x="5050" y="16494"/>
                  </a:lnTo>
                  <a:cubicBezTo>
                    <a:pt x="2133" y="17034"/>
                    <a:pt x="1" y="19558"/>
                    <a:pt x="1" y="22524"/>
                  </a:cubicBezTo>
                  <a:cubicBezTo>
                    <a:pt x="1" y="25514"/>
                    <a:pt x="2133" y="28038"/>
                    <a:pt x="5050" y="28577"/>
                  </a:cubicBezTo>
                  <a:lnTo>
                    <a:pt x="96933" y="44974"/>
                  </a:lnTo>
                  <a:cubicBezTo>
                    <a:pt x="97276" y="45047"/>
                    <a:pt x="97644" y="45072"/>
                    <a:pt x="98011" y="45072"/>
                  </a:cubicBezTo>
                  <a:cubicBezTo>
                    <a:pt x="98355" y="45072"/>
                    <a:pt x="98722" y="45047"/>
                    <a:pt x="99090" y="44974"/>
                  </a:cubicBezTo>
                  <a:lnTo>
                    <a:pt x="190949" y="28577"/>
                  </a:lnTo>
                  <a:cubicBezTo>
                    <a:pt x="193890" y="28038"/>
                    <a:pt x="195997" y="25514"/>
                    <a:pt x="195997" y="22524"/>
                  </a:cubicBezTo>
                  <a:cubicBezTo>
                    <a:pt x="195997" y="19558"/>
                    <a:pt x="193890" y="17034"/>
                    <a:pt x="190949" y="16494"/>
                  </a:cubicBezTo>
                  <a:lnTo>
                    <a:pt x="99090" y="98"/>
                  </a:lnTo>
                  <a:cubicBezTo>
                    <a:pt x="98722" y="25"/>
                    <a:pt x="98355" y="0"/>
                    <a:pt x="980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4" name="Google Shape;2204;p71"/>
            <p:cNvSpPr/>
            <p:nvPr/>
          </p:nvSpPr>
          <p:spPr>
            <a:xfrm>
              <a:off x="5947775" y="1234400"/>
              <a:ext cx="306375" cy="1771400"/>
            </a:xfrm>
            <a:custGeom>
              <a:avLst/>
              <a:gdLst/>
              <a:ahLst/>
              <a:cxnLst/>
              <a:rect l="l" t="t" r="r" b="b"/>
              <a:pathLst>
                <a:path w="12255" h="70856" extrusionOk="0">
                  <a:moveTo>
                    <a:pt x="12254" y="0"/>
                  </a:moveTo>
                  <a:cubicBezTo>
                    <a:pt x="11323" y="343"/>
                    <a:pt x="10367" y="588"/>
                    <a:pt x="9362" y="785"/>
                  </a:cubicBezTo>
                  <a:lnTo>
                    <a:pt x="0" y="2451"/>
                  </a:lnTo>
                  <a:lnTo>
                    <a:pt x="0" y="64728"/>
                  </a:lnTo>
                  <a:cubicBezTo>
                    <a:pt x="0" y="68110"/>
                    <a:pt x="2745" y="70855"/>
                    <a:pt x="6127" y="70855"/>
                  </a:cubicBezTo>
                  <a:cubicBezTo>
                    <a:pt x="9534" y="70855"/>
                    <a:pt x="12254" y="68110"/>
                    <a:pt x="12254" y="64728"/>
                  </a:cubicBezTo>
                  <a:lnTo>
                    <a:pt x="1225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05" name="Google Shape;2205;p71"/>
          <p:cNvSpPr/>
          <p:nvPr/>
        </p:nvSpPr>
        <p:spPr>
          <a:xfrm>
            <a:off x="1896057" y="2663960"/>
            <a:ext cx="545840" cy="545840"/>
          </a:xfrm>
          <a:custGeom>
            <a:avLst/>
            <a:gdLst/>
            <a:ahLst/>
            <a:cxnLst/>
            <a:rect l="l" t="t" r="r" b="b"/>
            <a:pathLst>
              <a:path w="209134" h="209134" extrusionOk="0">
                <a:moveTo>
                  <a:pt x="153645" y="12254"/>
                </a:moveTo>
                <a:cubicBezTo>
                  <a:pt x="150925" y="18798"/>
                  <a:pt x="149209" y="25734"/>
                  <a:pt x="148572" y="32817"/>
                </a:cubicBezTo>
                <a:lnTo>
                  <a:pt x="38944" y="32817"/>
                </a:lnTo>
                <a:cubicBezTo>
                  <a:pt x="35562" y="32817"/>
                  <a:pt x="32817" y="35562"/>
                  <a:pt x="32817" y="38944"/>
                </a:cubicBezTo>
                <a:cubicBezTo>
                  <a:pt x="32817" y="42327"/>
                  <a:pt x="35562" y="45072"/>
                  <a:pt x="38944" y="45072"/>
                </a:cubicBezTo>
                <a:lnTo>
                  <a:pt x="148572" y="45072"/>
                </a:lnTo>
                <a:cubicBezTo>
                  <a:pt x="149209" y="52179"/>
                  <a:pt x="150925" y="59091"/>
                  <a:pt x="153645" y="65634"/>
                </a:cubicBezTo>
                <a:lnTo>
                  <a:pt x="22524" y="65634"/>
                </a:lnTo>
                <a:cubicBezTo>
                  <a:pt x="16862" y="65634"/>
                  <a:pt x="12254" y="61027"/>
                  <a:pt x="12254" y="55341"/>
                </a:cubicBezTo>
                <a:lnTo>
                  <a:pt x="12254" y="22524"/>
                </a:lnTo>
                <a:cubicBezTo>
                  <a:pt x="12254" y="16862"/>
                  <a:pt x="16862" y="12254"/>
                  <a:pt x="22524" y="12254"/>
                </a:cubicBezTo>
                <a:close/>
                <a:moveTo>
                  <a:pt x="77889" y="77889"/>
                </a:moveTo>
                <a:lnTo>
                  <a:pt x="77889" y="131269"/>
                </a:lnTo>
                <a:lnTo>
                  <a:pt x="65634" y="131269"/>
                </a:lnTo>
                <a:lnTo>
                  <a:pt x="65634" y="77889"/>
                </a:lnTo>
                <a:close/>
                <a:moveTo>
                  <a:pt x="143523" y="77889"/>
                </a:moveTo>
                <a:lnTo>
                  <a:pt x="143523" y="131269"/>
                </a:lnTo>
                <a:lnTo>
                  <a:pt x="131269" y="131269"/>
                </a:lnTo>
                <a:lnTo>
                  <a:pt x="131269" y="77889"/>
                </a:lnTo>
                <a:close/>
                <a:moveTo>
                  <a:pt x="176316" y="77889"/>
                </a:moveTo>
                <a:lnTo>
                  <a:pt x="176316" y="131269"/>
                </a:lnTo>
                <a:lnTo>
                  <a:pt x="164062" y="131269"/>
                </a:lnTo>
                <a:lnTo>
                  <a:pt x="164062" y="77889"/>
                </a:lnTo>
                <a:close/>
                <a:moveTo>
                  <a:pt x="153645" y="143523"/>
                </a:moveTo>
                <a:cubicBezTo>
                  <a:pt x="150141" y="151930"/>
                  <a:pt x="148303" y="160974"/>
                  <a:pt x="148303" y="170189"/>
                </a:cubicBezTo>
                <a:cubicBezTo>
                  <a:pt x="148303" y="179429"/>
                  <a:pt x="150141" y="188472"/>
                  <a:pt x="153645" y="196879"/>
                </a:cubicBezTo>
                <a:lnTo>
                  <a:pt x="22524" y="196879"/>
                </a:lnTo>
                <a:cubicBezTo>
                  <a:pt x="16862" y="196879"/>
                  <a:pt x="12254" y="192271"/>
                  <a:pt x="12254" y="186610"/>
                </a:cubicBezTo>
                <a:lnTo>
                  <a:pt x="12254" y="176341"/>
                </a:lnTo>
                <a:lnTo>
                  <a:pt x="121613" y="176341"/>
                </a:lnTo>
                <a:cubicBezTo>
                  <a:pt x="124995" y="176341"/>
                  <a:pt x="127740" y="173596"/>
                  <a:pt x="127740" y="170213"/>
                </a:cubicBezTo>
                <a:cubicBezTo>
                  <a:pt x="127740" y="166831"/>
                  <a:pt x="124995" y="164086"/>
                  <a:pt x="121613" y="164086"/>
                </a:cubicBezTo>
                <a:lnTo>
                  <a:pt x="12254" y="164086"/>
                </a:lnTo>
                <a:lnTo>
                  <a:pt x="12254" y="153793"/>
                </a:lnTo>
                <a:cubicBezTo>
                  <a:pt x="12254" y="148131"/>
                  <a:pt x="16862" y="143523"/>
                  <a:pt x="22524" y="143523"/>
                </a:cubicBezTo>
                <a:close/>
                <a:moveTo>
                  <a:pt x="22524" y="0"/>
                </a:moveTo>
                <a:cubicBezTo>
                  <a:pt x="10098" y="0"/>
                  <a:pt x="0" y="10098"/>
                  <a:pt x="0" y="22524"/>
                </a:cubicBezTo>
                <a:lnTo>
                  <a:pt x="0" y="55341"/>
                </a:lnTo>
                <a:cubicBezTo>
                  <a:pt x="0" y="67767"/>
                  <a:pt x="10098" y="77889"/>
                  <a:pt x="22524" y="77889"/>
                </a:cubicBezTo>
                <a:lnTo>
                  <a:pt x="35317" y="77889"/>
                </a:lnTo>
                <a:cubicBezTo>
                  <a:pt x="33724" y="80977"/>
                  <a:pt x="32817" y="84457"/>
                  <a:pt x="32817" y="88158"/>
                </a:cubicBezTo>
                <a:lnTo>
                  <a:pt x="32817" y="120975"/>
                </a:lnTo>
                <a:cubicBezTo>
                  <a:pt x="32817" y="124676"/>
                  <a:pt x="33724" y="128181"/>
                  <a:pt x="35317" y="131269"/>
                </a:cubicBezTo>
                <a:lnTo>
                  <a:pt x="22524" y="131269"/>
                </a:lnTo>
                <a:cubicBezTo>
                  <a:pt x="10098" y="131269"/>
                  <a:pt x="0" y="141367"/>
                  <a:pt x="0" y="153793"/>
                </a:cubicBezTo>
                <a:lnTo>
                  <a:pt x="0" y="186610"/>
                </a:lnTo>
                <a:cubicBezTo>
                  <a:pt x="0" y="199036"/>
                  <a:pt x="10098" y="209133"/>
                  <a:pt x="22524" y="209133"/>
                </a:cubicBezTo>
                <a:lnTo>
                  <a:pt x="170189" y="209133"/>
                </a:lnTo>
                <a:cubicBezTo>
                  <a:pt x="173571" y="209133"/>
                  <a:pt x="176316" y="206388"/>
                  <a:pt x="176316" y="203006"/>
                </a:cubicBezTo>
                <a:cubicBezTo>
                  <a:pt x="176316" y="199624"/>
                  <a:pt x="173571" y="196879"/>
                  <a:pt x="170189" y="196879"/>
                </a:cubicBezTo>
                <a:lnTo>
                  <a:pt x="167199" y="196879"/>
                </a:lnTo>
                <a:cubicBezTo>
                  <a:pt x="158425" y="180336"/>
                  <a:pt x="158425" y="160067"/>
                  <a:pt x="167199" y="143523"/>
                </a:cubicBezTo>
                <a:lnTo>
                  <a:pt x="186610" y="143523"/>
                </a:lnTo>
                <a:cubicBezTo>
                  <a:pt x="199036" y="143523"/>
                  <a:pt x="209133" y="133401"/>
                  <a:pt x="209133" y="120975"/>
                </a:cubicBezTo>
                <a:lnTo>
                  <a:pt x="209133" y="88158"/>
                </a:lnTo>
                <a:cubicBezTo>
                  <a:pt x="209133" y="75732"/>
                  <a:pt x="199036" y="65634"/>
                  <a:pt x="186610" y="65634"/>
                </a:cubicBezTo>
                <a:lnTo>
                  <a:pt x="167199" y="65634"/>
                </a:lnTo>
                <a:cubicBezTo>
                  <a:pt x="158425" y="49091"/>
                  <a:pt x="158425" y="28798"/>
                  <a:pt x="167199" y="12254"/>
                </a:cubicBezTo>
                <a:lnTo>
                  <a:pt x="170189" y="12254"/>
                </a:lnTo>
                <a:cubicBezTo>
                  <a:pt x="173571" y="12254"/>
                  <a:pt x="176316" y="9509"/>
                  <a:pt x="176316" y="6127"/>
                </a:cubicBezTo>
                <a:cubicBezTo>
                  <a:pt x="176316" y="2745"/>
                  <a:pt x="173571" y="0"/>
                  <a:pt x="1701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06" name="Google Shape;2206;p71"/>
          <p:cNvGrpSpPr/>
          <p:nvPr/>
        </p:nvGrpSpPr>
        <p:grpSpPr>
          <a:xfrm>
            <a:off x="3525687" y="2692293"/>
            <a:ext cx="552367" cy="533369"/>
            <a:chOff x="1186925" y="299375"/>
            <a:chExt cx="5290875" cy="5108900"/>
          </a:xfrm>
        </p:grpSpPr>
        <p:sp>
          <p:nvSpPr>
            <p:cNvPr id="2207" name="Google Shape;2207;p71"/>
            <p:cNvSpPr/>
            <p:nvPr/>
          </p:nvSpPr>
          <p:spPr>
            <a:xfrm>
              <a:off x="1186925" y="4051075"/>
              <a:ext cx="1480975" cy="1357200"/>
            </a:xfrm>
            <a:custGeom>
              <a:avLst/>
              <a:gdLst/>
              <a:ahLst/>
              <a:cxnLst/>
              <a:rect l="l" t="t" r="r" b="b"/>
              <a:pathLst>
                <a:path w="59239" h="54288" extrusionOk="0">
                  <a:moveTo>
                    <a:pt x="26593" y="0"/>
                  </a:moveTo>
                  <a:lnTo>
                    <a:pt x="1937" y="24656"/>
                  </a:lnTo>
                  <a:cubicBezTo>
                    <a:pt x="638" y="25955"/>
                    <a:pt x="1" y="27769"/>
                    <a:pt x="173" y="29582"/>
                  </a:cubicBezTo>
                  <a:cubicBezTo>
                    <a:pt x="369" y="31420"/>
                    <a:pt x="1349" y="33062"/>
                    <a:pt x="2868" y="34092"/>
                  </a:cubicBezTo>
                  <a:lnTo>
                    <a:pt x="31642" y="53258"/>
                  </a:lnTo>
                  <a:cubicBezTo>
                    <a:pt x="32696" y="53944"/>
                    <a:pt x="33872" y="54287"/>
                    <a:pt x="35048" y="54287"/>
                  </a:cubicBezTo>
                  <a:cubicBezTo>
                    <a:pt x="36617" y="54287"/>
                    <a:pt x="38186" y="53674"/>
                    <a:pt x="39387" y="52498"/>
                  </a:cubicBezTo>
                  <a:lnTo>
                    <a:pt x="59239" y="32646"/>
                  </a:lnTo>
                  <a:cubicBezTo>
                    <a:pt x="58675" y="32352"/>
                    <a:pt x="58160" y="31984"/>
                    <a:pt x="57695" y="31518"/>
                  </a:cubicBezTo>
                  <a:lnTo>
                    <a:pt x="27720" y="1544"/>
                  </a:lnTo>
                  <a:cubicBezTo>
                    <a:pt x="27255" y="1078"/>
                    <a:pt x="26887" y="564"/>
                    <a:pt x="2659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 name="Google Shape;2208;p71"/>
            <p:cNvSpPr/>
            <p:nvPr/>
          </p:nvSpPr>
          <p:spPr>
            <a:xfrm>
              <a:off x="1898925" y="2623425"/>
              <a:ext cx="2196625" cy="2185400"/>
            </a:xfrm>
            <a:custGeom>
              <a:avLst/>
              <a:gdLst/>
              <a:ahLst/>
              <a:cxnLst/>
              <a:rect l="l" t="t" r="r" b="b"/>
              <a:pathLst>
                <a:path w="87865" h="87416" extrusionOk="0">
                  <a:moveTo>
                    <a:pt x="7745" y="1"/>
                  </a:moveTo>
                  <a:lnTo>
                    <a:pt x="2427" y="4853"/>
                  </a:lnTo>
                  <a:cubicBezTo>
                    <a:pt x="637" y="6471"/>
                    <a:pt x="0" y="9020"/>
                    <a:pt x="760" y="11299"/>
                  </a:cubicBezTo>
                  <a:lnTo>
                    <a:pt x="11544" y="43675"/>
                  </a:lnTo>
                  <a:lnTo>
                    <a:pt x="6348" y="48871"/>
                  </a:lnTo>
                  <a:cubicBezTo>
                    <a:pt x="6912" y="49141"/>
                    <a:pt x="7426" y="49533"/>
                    <a:pt x="7892" y="49999"/>
                  </a:cubicBezTo>
                  <a:lnTo>
                    <a:pt x="37866" y="79948"/>
                  </a:lnTo>
                  <a:cubicBezTo>
                    <a:pt x="38332" y="80414"/>
                    <a:pt x="38699" y="80953"/>
                    <a:pt x="38994" y="81517"/>
                  </a:cubicBezTo>
                  <a:lnTo>
                    <a:pt x="44189" y="76321"/>
                  </a:lnTo>
                  <a:lnTo>
                    <a:pt x="76541" y="87105"/>
                  </a:lnTo>
                  <a:cubicBezTo>
                    <a:pt x="77176" y="87314"/>
                    <a:pt x="77828" y="87416"/>
                    <a:pt x="78474" y="87416"/>
                  </a:cubicBezTo>
                  <a:cubicBezTo>
                    <a:pt x="80170" y="87416"/>
                    <a:pt x="81822" y="86716"/>
                    <a:pt x="83011" y="85438"/>
                  </a:cubicBezTo>
                  <a:lnTo>
                    <a:pt x="87864" y="80120"/>
                  </a:lnTo>
                  <a:lnTo>
                    <a:pt x="774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 name="Google Shape;2209;p71"/>
            <p:cNvSpPr/>
            <p:nvPr/>
          </p:nvSpPr>
          <p:spPr>
            <a:xfrm>
              <a:off x="2318625" y="299375"/>
              <a:ext cx="4159175" cy="4100975"/>
            </a:xfrm>
            <a:custGeom>
              <a:avLst/>
              <a:gdLst/>
              <a:ahLst/>
              <a:cxnLst/>
              <a:rect l="l" t="t" r="r" b="b"/>
              <a:pathLst>
                <a:path w="166367" h="164039" extrusionOk="0">
                  <a:moveTo>
                    <a:pt x="101908" y="1"/>
                  </a:moveTo>
                  <a:cubicBezTo>
                    <a:pt x="95879" y="1"/>
                    <a:pt x="90144" y="2207"/>
                    <a:pt x="85806" y="6177"/>
                  </a:cubicBezTo>
                  <a:lnTo>
                    <a:pt x="1" y="84679"/>
                  </a:lnTo>
                  <a:lnTo>
                    <a:pt x="79360" y="164038"/>
                  </a:lnTo>
                  <a:lnTo>
                    <a:pt x="157862" y="78233"/>
                  </a:lnTo>
                  <a:cubicBezTo>
                    <a:pt x="166366" y="68944"/>
                    <a:pt x="166023" y="54141"/>
                    <a:pt x="157126" y="45244"/>
                  </a:cubicBezTo>
                  <a:lnTo>
                    <a:pt x="118795" y="6912"/>
                  </a:lnTo>
                  <a:cubicBezTo>
                    <a:pt x="114334" y="2452"/>
                    <a:pt x="108354" y="1"/>
                    <a:pt x="10190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35" name="Picture 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13"/>
        <p:cNvGrpSpPr/>
        <p:nvPr/>
      </p:nvGrpSpPr>
      <p:grpSpPr>
        <a:xfrm>
          <a:off x="0" y="0"/>
          <a:ext cx="0" cy="0"/>
          <a:chOff x="0" y="0"/>
          <a:chExt cx="0" cy="0"/>
        </a:xfrm>
      </p:grpSpPr>
      <p:sp>
        <p:nvSpPr>
          <p:cNvPr id="2214" name="Google Shape;2214;p72"/>
          <p:cNvSpPr txBox="1">
            <a:spLocks noGrp="1"/>
          </p:cNvSpPr>
          <p:nvPr>
            <p:ph type="title" idx="4"/>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Our best assignment</a:t>
            </a:r>
            <a:endParaRPr/>
          </a:p>
        </p:txBody>
      </p:sp>
      <p:sp>
        <p:nvSpPr>
          <p:cNvPr id="2215" name="Google Shape;2215;p72"/>
          <p:cNvSpPr txBox="1">
            <a:spLocks noGrp="1"/>
          </p:cNvSpPr>
          <p:nvPr>
            <p:ph type="subTitle" idx="1"/>
          </p:nvPr>
        </p:nvSpPr>
        <p:spPr>
          <a:xfrm>
            <a:off x="464025" y="2966058"/>
            <a:ext cx="2059800" cy="58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Venus is the second planet from the Sun</a:t>
            </a:r>
            <a:endParaRPr/>
          </a:p>
        </p:txBody>
      </p:sp>
      <p:sp>
        <p:nvSpPr>
          <p:cNvPr id="2216" name="Google Shape;2216;p72"/>
          <p:cNvSpPr txBox="1">
            <a:spLocks noGrp="1"/>
          </p:cNvSpPr>
          <p:nvPr>
            <p:ph type="title"/>
          </p:nvPr>
        </p:nvSpPr>
        <p:spPr>
          <a:xfrm>
            <a:off x="464025" y="2519425"/>
            <a:ext cx="20598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Venus</a:t>
            </a:r>
            <a:endParaRPr/>
          </a:p>
        </p:txBody>
      </p:sp>
      <p:sp>
        <p:nvSpPr>
          <p:cNvPr id="2217" name="Google Shape;2217;p72"/>
          <p:cNvSpPr txBox="1">
            <a:spLocks noGrp="1"/>
          </p:cNvSpPr>
          <p:nvPr>
            <p:ph type="subTitle" idx="2"/>
          </p:nvPr>
        </p:nvSpPr>
        <p:spPr>
          <a:xfrm>
            <a:off x="2516077" y="3956659"/>
            <a:ext cx="2059800" cy="58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It’s the biggest planet in the Solar System</a:t>
            </a:r>
            <a:endParaRPr/>
          </a:p>
        </p:txBody>
      </p:sp>
      <p:sp>
        <p:nvSpPr>
          <p:cNvPr id="2218" name="Google Shape;2218;p72"/>
          <p:cNvSpPr txBox="1">
            <a:spLocks noGrp="1"/>
          </p:cNvSpPr>
          <p:nvPr>
            <p:ph type="title" idx="3"/>
          </p:nvPr>
        </p:nvSpPr>
        <p:spPr>
          <a:xfrm>
            <a:off x="2516077" y="3510025"/>
            <a:ext cx="20598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Jupiter</a:t>
            </a:r>
            <a:endParaRPr/>
          </a:p>
        </p:txBody>
      </p:sp>
      <p:sp>
        <p:nvSpPr>
          <p:cNvPr id="2219" name="Google Shape;2219;p72"/>
          <p:cNvSpPr txBox="1">
            <a:spLocks noGrp="1"/>
          </p:cNvSpPr>
          <p:nvPr>
            <p:ph type="subTitle" idx="5"/>
          </p:nvPr>
        </p:nvSpPr>
        <p:spPr>
          <a:xfrm>
            <a:off x="6620175" y="3956651"/>
            <a:ext cx="2059800" cy="58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Despite being red, Mars is a cold place</a:t>
            </a:r>
            <a:endParaRPr/>
          </a:p>
        </p:txBody>
      </p:sp>
      <p:sp>
        <p:nvSpPr>
          <p:cNvPr id="2220" name="Google Shape;2220;p72"/>
          <p:cNvSpPr txBox="1">
            <a:spLocks noGrp="1"/>
          </p:cNvSpPr>
          <p:nvPr>
            <p:ph type="title" idx="6"/>
          </p:nvPr>
        </p:nvSpPr>
        <p:spPr>
          <a:xfrm>
            <a:off x="6620175" y="3510018"/>
            <a:ext cx="20598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Mars</a:t>
            </a:r>
            <a:endParaRPr/>
          </a:p>
        </p:txBody>
      </p:sp>
      <p:sp>
        <p:nvSpPr>
          <p:cNvPr id="2221" name="Google Shape;2221;p72"/>
          <p:cNvSpPr txBox="1">
            <a:spLocks noGrp="1"/>
          </p:cNvSpPr>
          <p:nvPr>
            <p:ph type="subTitle" idx="7"/>
          </p:nvPr>
        </p:nvSpPr>
        <p:spPr>
          <a:xfrm>
            <a:off x="4568127" y="2966053"/>
            <a:ext cx="2059800" cy="58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Saturn is a gas giant and has several rings</a:t>
            </a:r>
            <a:endParaRPr/>
          </a:p>
        </p:txBody>
      </p:sp>
      <p:sp>
        <p:nvSpPr>
          <p:cNvPr id="2222" name="Google Shape;2222;p72"/>
          <p:cNvSpPr txBox="1">
            <a:spLocks noGrp="1"/>
          </p:cNvSpPr>
          <p:nvPr>
            <p:ph type="title" idx="8"/>
          </p:nvPr>
        </p:nvSpPr>
        <p:spPr>
          <a:xfrm>
            <a:off x="4568127" y="2519419"/>
            <a:ext cx="20598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Saturn</a:t>
            </a:r>
            <a:endParaRPr/>
          </a:p>
        </p:txBody>
      </p:sp>
      <p:sp>
        <p:nvSpPr>
          <p:cNvPr id="2223" name="Google Shape;2223;p72"/>
          <p:cNvSpPr/>
          <p:nvPr/>
        </p:nvSpPr>
        <p:spPr>
          <a:xfrm flipH="1">
            <a:off x="2802430" y="2420711"/>
            <a:ext cx="1334693" cy="961528"/>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 name="Google Shape;2224;p72"/>
          <p:cNvSpPr/>
          <p:nvPr/>
        </p:nvSpPr>
        <p:spPr>
          <a:xfrm rot="10800000">
            <a:off x="5091716" y="1452376"/>
            <a:ext cx="1012622" cy="916997"/>
          </a:xfrm>
          <a:custGeom>
            <a:avLst/>
            <a:gdLst/>
            <a:ahLst/>
            <a:cxnLst/>
            <a:rect l="l" t="t" r="r" b="b"/>
            <a:pathLst>
              <a:path w="21126" h="19131" extrusionOk="0">
                <a:moveTo>
                  <a:pt x="11859" y="1"/>
                </a:moveTo>
                <a:cubicBezTo>
                  <a:pt x="11346" y="1"/>
                  <a:pt x="10837" y="18"/>
                  <a:pt x="10335" y="49"/>
                </a:cubicBezTo>
                <a:lnTo>
                  <a:pt x="9727" y="80"/>
                </a:lnTo>
                <a:cubicBezTo>
                  <a:pt x="7144" y="232"/>
                  <a:pt x="3952" y="505"/>
                  <a:pt x="2159" y="2420"/>
                </a:cubicBezTo>
                <a:cubicBezTo>
                  <a:pt x="973" y="3697"/>
                  <a:pt x="913" y="6007"/>
                  <a:pt x="639" y="7648"/>
                </a:cubicBezTo>
                <a:cubicBezTo>
                  <a:pt x="244" y="9776"/>
                  <a:pt x="31" y="11934"/>
                  <a:pt x="1" y="14092"/>
                </a:cubicBezTo>
                <a:cubicBezTo>
                  <a:pt x="1" y="17040"/>
                  <a:pt x="1429" y="18347"/>
                  <a:pt x="4256" y="18591"/>
                </a:cubicBezTo>
                <a:cubicBezTo>
                  <a:pt x="6749" y="18834"/>
                  <a:pt x="9241" y="19016"/>
                  <a:pt x="11733" y="19077"/>
                </a:cubicBezTo>
                <a:cubicBezTo>
                  <a:pt x="12504" y="19089"/>
                  <a:pt x="13299" y="19131"/>
                  <a:pt x="14093" y="19131"/>
                </a:cubicBezTo>
                <a:cubicBezTo>
                  <a:pt x="15272" y="19131"/>
                  <a:pt x="16449" y="19039"/>
                  <a:pt x="17539" y="18621"/>
                </a:cubicBezTo>
                <a:cubicBezTo>
                  <a:pt x="19332" y="17892"/>
                  <a:pt x="20062" y="16098"/>
                  <a:pt x="20305" y="14244"/>
                </a:cubicBezTo>
                <a:cubicBezTo>
                  <a:pt x="20609" y="11934"/>
                  <a:pt x="20700" y="9594"/>
                  <a:pt x="20943" y="7253"/>
                </a:cubicBezTo>
                <a:cubicBezTo>
                  <a:pt x="21126" y="5247"/>
                  <a:pt x="20883" y="2998"/>
                  <a:pt x="19028" y="1812"/>
                </a:cubicBezTo>
                <a:cubicBezTo>
                  <a:pt x="16935" y="425"/>
                  <a:pt x="14359" y="1"/>
                  <a:pt x="118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 name="Google Shape;2225;p72"/>
          <p:cNvSpPr/>
          <p:nvPr/>
        </p:nvSpPr>
        <p:spPr>
          <a:xfrm>
            <a:off x="987614" y="1452376"/>
            <a:ext cx="1012622" cy="916997"/>
          </a:xfrm>
          <a:custGeom>
            <a:avLst/>
            <a:gdLst/>
            <a:ahLst/>
            <a:cxnLst/>
            <a:rect l="l" t="t" r="r" b="b"/>
            <a:pathLst>
              <a:path w="21126" h="19131" extrusionOk="0">
                <a:moveTo>
                  <a:pt x="11859" y="1"/>
                </a:moveTo>
                <a:cubicBezTo>
                  <a:pt x="11346" y="1"/>
                  <a:pt x="10837" y="18"/>
                  <a:pt x="10335" y="49"/>
                </a:cubicBezTo>
                <a:lnTo>
                  <a:pt x="9727" y="80"/>
                </a:lnTo>
                <a:cubicBezTo>
                  <a:pt x="7144" y="232"/>
                  <a:pt x="3952" y="505"/>
                  <a:pt x="2159" y="2420"/>
                </a:cubicBezTo>
                <a:cubicBezTo>
                  <a:pt x="973" y="3697"/>
                  <a:pt x="913" y="6007"/>
                  <a:pt x="639" y="7648"/>
                </a:cubicBezTo>
                <a:cubicBezTo>
                  <a:pt x="244" y="9776"/>
                  <a:pt x="31" y="11934"/>
                  <a:pt x="1" y="14092"/>
                </a:cubicBezTo>
                <a:cubicBezTo>
                  <a:pt x="1" y="17040"/>
                  <a:pt x="1429" y="18347"/>
                  <a:pt x="4256" y="18591"/>
                </a:cubicBezTo>
                <a:cubicBezTo>
                  <a:pt x="6749" y="18834"/>
                  <a:pt x="9241" y="19016"/>
                  <a:pt x="11733" y="19077"/>
                </a:cubicBezTo>
                <a:cubicBezTo>
                  <a:pt x="12504" y="19089"/>
                  <a:pt x="13299" y="19131"/>
                  <a:pt x="14093" y="19131"/>
                </a:cubicBezTo>
                <a:cubicBezTo>
                  <a:pt x="15272" y="19131"/>
                  <a:pt x="16449" y="19039"/>
                  <a:pt x="17539" y="18621"/>
                </a:cubicBezTo>
                <a:cubicBezTo>
                  <a:pt x="19332" y="17892"/>
                  <a:pt x="20062" y="16098"/>
                  <a:pt x="20305" y="14244"/>
                </a:cubicBezTo>
                <a:cubicBezTo>
                  <a:pt x="20609" y="11934"/>
                  <a:pt x="20700" y="9594"/>
                  <a:pt x="20943" y="7253"/>
                </a:cubicBezTo>
                <a:cubicBezTo>
                  <a:pt x="21126" y="5247"/>
                  <a:pt x="20883" y="2998"/>
                  <a:pt x="19028" y="1812"/>
                </a:cubicBezTo>
                <a:cubicBezTo>
                  <a:pt x="16935" y="425"/>
                  <a:pt x="14359" y="1"/>
                  <a:pt x="118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 name="Google Shape;2226;p72"/>
          <p:cNvSpPr/>
          <p:nvPr/>
        </p:nvSpPr>
        <p:spPr>
          <a:xfrm flipH="1">
            <a:off x="6830328" y="2417557"/>
            <a:ext cx="1334693" cy="961528"/>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27" name="Google Shape;2227;p72"/>
          <p:cNvGrpSpPr/>
          <p:nvPr/>
        </p:nvGrpSpPr>
        <p:grpSpPr>
          <a:xfrm>
            <a:off x="7348398" y="2624350"/>
            <a:ext cx="545840" cy="545840"/>
            <a:chOff x="1190625" y="238125"/>
            <a:chExt cx="5228350" cy="5228350"/>
          </a:xfrm>
        </p:grpSpPr>
        <p:sp>
          <p:nvSpPr>
            <p:cNvPr id="2228" name="Google Shape;2228;p72"/>
            <p:cNvSpPr/>
            <p:nvPr/>
          </p:nvSpPr>
          <p:spPr>
            <a:xfrm>
              <a:off x="2052100" y="238125"/>
              <a:ext cx="3505400" cy="2772575"/>
            </a:xfrm>
            <a:custGeom>
              <a:avLst/>
              <a:gdLst/>
              <a:ahLst/>
              <a:cxnLst/>
              <a:rect l="l" t="t" r="r" b="b"/>
              <a:pathLst>
                <a:path w="140216" h="110903" extrusionOk="0">
                  <a:moveTo>
                    <a:pt x="111123" y="0"/>
                  </a:moveTo>
                  <a:cubicBezTo>
                    <a:pt x="107741" y="0"/>
                    <a:pt x="104996" y="2745"/>
                    <a:pt x="104996" y="6127"/>
                  </a:cubicBezTo>
                  <a:lnTo>
                    <a:pt x="104996" y="13137"/>
                  </a:lnTo>
                  <a:lnTo>
                    <a:pt x="104579" y="13137"/>
                  </a:lnTo>
                  <a:cubicBezTo>
                    <a:pt x="93109" y="13137"/>
                    <a:pt x="83624" y="21739"/>
                    <a:pt x="82227" y="32817"/>
                  </a:cubicBezTo>
                  <a:lnTo>
                    <a:pt x="55341" y="32817"/>
                  </a:lnTo>
                  <a:cubicBezTo>
                    <a:pt x="24828" y="32817"/>
                    <a:pt x="0" y="57645"/>
                    <a:pt x="0" y="88158"/>
                  </a:cubicBezTo>
                  <a:lnTo>
                    <a:pt x="0" y="110902"/>
                  </a:lnTo>
                  <a:cubicBezTo>
                    <a:pt x="6079" y="105731"/>
                    <a:pt x="13946" y="102594"/>
                    <a:pt x="22524" y="102594"/>
                  </a:cubicBezTo>
                  <a:cubicBezTo>
                    <a:pt x="31126" y="102594"/>
                    <a:pt x="38994" y="105731"/>
                    <a:pt x="45072" y="110902"/>
                  </a:cubicBezTo>
                  <a:lnTo>
                    <a:pt x="45072" y="88158"/>
                  </a:lnTo>
                  <a:cubicBezTo>
                    <a:pt x="45072" y="82497"/>
                    <a:pt x="49680" y="77889"/>
                    <a:pt x="55341" y="77889"/>
                  </a:cubicBezTo>
                  <a:lnTo>
                    <a:pt x="82031" y="77889"/>
                  </a:lnTo>
                  <a:lnTo>
                    <a:pt x="82031" y="81590"/>
                  </a:lnTo>
                  <a:cubicBezTo>
                    <a:pt x="82031" y="88967"/>
                    <a:pt x="85585" y="95535"/>
                    <a:pt x="91075" y="99653"/>
                  </a:cubicBezTo>
                  <a:cubicBezTo>
                    <a:pt x="89580" y="100756"/>
                    <a:pt x="88600" y="102545"/>
                    <a:pt x="88600" y="104579"/>
                  </a:cubicBezTo>
                  <a:cubicBezTo>
                    <a:pt x="88600" y="107961"/>
                    <a:pt x="91345" y="110706"/>
                    <a:pt x="94727" y="110706"/>
                  </a:cubicBezTo>
                  <a:lnTo>
                    <a:pt x="127544" y="110706"/>
                  </a:lnTo>
                  <a:cubicBezTo>
                    <a:pt x="130926" y="110706"/>
                    <a:pt x="133671" y="107961"/>
                    <a:pt x="133671" y="104579"/>
                  </a:cubicBezTo>
                  <a:cubicBezTo>
                    <a:pt x="133671" y="102545"/>
                    <a:pt x="132691" y="100756"/>
                    <a:pt x="131171" y="99653"/>
                  </a:cubicBezTo>
                  <a:cubicBezTo>
                    <a:pt x="136661" y="95535"/>
                    <a:pt x="140215" y="88967"/>
                    <a:pt x="140215" y="81590"/>
                  </a:cubicBezTo>
                  <a:lnTo>
                    <a:pt x="140215" y="35660"/>
                  </a:lnTo>
                  <a:cubicBezTo>
                    <a:pt x="140215" y="23234"/>
                    <a:pt x="130117" y="13137"/>
                    <a:pt x="117691" y="13137"/>
                  </a:cubicBezTo>
                  <a:lnTo>
                    <a:pt x="117250" y="13137"/>
                  </a:lnTo>
                  <a:lnTo>
                    <a:pt x="117250" y="6127"/>
                  </a:lnTo>
                  <a:cubicBezTo>
                    <a:pt x="117250" y="2745"/>
                    <a:pt x="114505" y="0"/>
                    <a:pt x="1111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 name="Google Shape;2229;p72"/>
            <p:cNvSpPr/>
            <p:nvPr/>
          </p:nvSpPr>
          <p:spPr>
            <a:xfrm>
              <a:off x="2052100" y="3109325"/>
              <a:ext cx="1126800" cy="1126800"/>
            </a:xfrm>
            <a:custGeom>
              <a:avLst/>
              <a:gdLst/>
              <a:ahLst/>
              <a:cxnLst/>
              <a:rect l="l" t="t" r="r" b="b"/>
              <a:pathLst>
                <a:path w="45072" h="45072" extrusionOk="0">
                  <a:moveTo>
                    <a:pt x="22524" y="0"/>
                  </a:moveTo>
                  <a:cubicBezTo>
                    <a:pt x="10098" y="0"/>
                    <a:pt x="0" y="10122"/>
                    <a:pt x="0" y="22548"/>
                  </a:cubicBezTo>
                  <a:cubicBezTo>
                    <a:pt x="0" y="34974"/>
                    <a:pt x="10098" y="45072"/>
                    <a:pt x="22524" y="45072"/>
                  </a:cubicBezTo>
                  <a:cubicBezTo>
                    <a:pt x="34950" y="45072"/>
                    <a:pt x="45072" y="34974"/>
                    <a:pt x="45072" y="22548"/>
                  </a:cubicBezTo>
                  <a:cubicBezTo>
                    <a:pt x="45072" y="10122"/>
                    <a:pt x="34950" y="0"/>
                    <a:pt x="2252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 name="Google Shape;2230;p72"/>
            <p:cNvSpPr/>
            <p:nvPr/>
          </p:nvSpPr>
          <p:spPr>
            <a:xfrm>
              <a:off x="1190625" y="4334750"/>
              <a:ext cx="5228350" cy="1131725"/>
            </a:xfrm>
            <a:custGeom>
              <a:avLst/>
              <a:gdLst/>
              <a:ahLst/>
              <a:cxnLst/>
              <a:rect l="l" t="t" r="r" b="b"/>
              <a:pathLst>
                <a:path w="209134" h="45269" extrusionOk="0">
                  <a:moveTo>
                    <a:pt x="34459" y="1"/>
                  </a:moveTo>
                  <a:lnTo>
                    <a:pt x="34459" y="33014"/>
                  </a:lnTo>
                  <a:lnTo>
                    <a:pt x="6127" y="33014"/>
                  </a:lnTo>
                  <a:cubicBezTo>
                    <a:pt x="2745" y="33014"/>
                    <a:pt x="0" y="35759"/>
                    <a:pt x="0" y="39141"/>
                  </a:cubicBezTo>
                  <a:cubicBezTo>
                    <a:pt x="0" y="42523"/>
                    <a:pt x="2745" y="45268"/>
                    <a:pt x="6127" y="45268"/>
                  </a:cubicBezTo>
                  <a:lnTo>
                    <a:pt x="203006" y="45268"/>
                  </a:lnTo>
                  <a:cubicBezTo>
                    <a:pt x="206388" y="45268"/>
                    <a:pt x="209133" y="42523"/>
                    <a:pt x="209133" y="39141"/>
                  </a:cubicBezTo>
                  <a:cubicBezTo>
                    <a:pt x="209133" y="35759"/>
                    <a:pt x="206388" y="33014"/>
                    <a:pt x="203006" y="33014"/>
                  </a:cubicBezTo>
                  <a:lnTo>
                    <a:pt x="79531" y="33014"/>
                  </a:lnTo>
                  <a:lnTo>
                    <a:pt x="79531" y="1"/>
                  </a:lnTo>
                  <a:cubicBezTo>
                    <a:pt x="73453" y="5172"/>
                    <a:pt x="65585" y="8309"/>
                    <a:pt x="56983" y="8309"/>
                  </a:cubicBezTo>
                  <a:cubicBezTo>
                    <a:pt x="48405" y="8309"/>
                    <a:pt x="40538" y="5172"/>
                    <a:pt x="344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 name="Google Shape;2231;p72"/>
            <p:cNvSpPr/>
            <p:nvPr/>
          </p:nvSpPr>
          <p:spPr>
            <a:xfrm>
              <a:off x="3471150" y="3519825"/>
              <a:ext cx="2086350" cy="306400"/>
            </a:xfrm>
            <a:custGeom>
              <a:avLst/>
              <a:gdLst/>
              <a:ahLst/>
              <a:cxnLst/>
              <a:rect l="l" t="t" r="r" b="b"/>
              <a:pathLst>
                <a:path w="83454" h="12256" extrusionOk="0">
                  <a:moveTo>
                    <a:pt x="1" y="1"/>
                  </a:moveTo>
                  <a:cubicBezTo>
                    <a:pt x="368" y="1986"/>
                    <a:pt x="564" y="4020"/>
                    <a:pt x="564" y="6128"/>
                  </a:cubicBezTo>
                  <a:cubicBezTo>
                    <a:pt x="564" y="8211"/>
                    <a:pt x="368" y="10246"/>
                    <a:pt x="1" y="12255"/>
                  </a:cubicBezTo>
                  <a:lnTo>
                    <a:pt x="77326" y="12255"/>
                  </a:lnTo>
                  <a:cubicBezTo>
                    <a:pt x="80733" y="12255"/>
                    <a:pt x="83453" y="9510"/>
                    <a:pt x="83453" y="6128"/>
                  </a:cubicBezTo>
                  <a:cubicBezTo>
                    <a:pt x="83453" y="2746"/>
                    <a:pt x="80733" y="1"/>
                    <a:pt x="773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2" name="Google Shape;2232;p72"/>
          <p:cNvGrpSpPr/>
          <p:nvPr/>
        </p:nvGrpSpPr>
        <p:grpSpPr>
          <a:xfrm>
            <a:off x="5322236" y="1633750"/>
            <a:ext cx="551597" cy="545840"/>
            <a:chOff x="1190625" y="238125"/>
            <a:chExt cx="5283500" cy="5228350"/>
          </a:xfrm>
        </p:grpSpPr>
        <p:sp>
          <p:nvSpPr>
            <p:cNvPr id="2233" name="Google Shape;2233;p72"/>
            <p:cNvSpPr/>
            <p:nvPr/>
          </p:nvSpPr>
          <p:spPr>
            <a:xfrm>
              <a:off x="1190625" y="238125"/>
              <a:ext cx="5283500" cy="5228350"/>
            </a:xfrm>
            <a:custGeom>
              <a:avLst/>
              <a:gdLst/>
              <a:ahLst/>
              <a:cxnLst/>
              <a:rect l="l" t="t" r="r" b="b"/>
              <a:pathLst>
                <a:path w="211340" h="209134" extrusionOk="0">
                  <a:moveTo>
                    <a:pt x="96368" y="32817"/>
                  </a:moveTo>
                  <a:cubicBezTo>
                    <a:pt x="131416" y="32817"/>
                    <a:pt x="159920" y="61321"/>
                    <a:pt x="159920" y="96368"/>
                  </a:cubicBezTo>
                  <a:cubicBezTo>
                    <a:pt x="159920" y="95021"/>
                    <a:pt x="159479" y="93697"/>
                    <a:pt x="158621" y="92594"/>
                  </a:cubicBezTo>
                  <a:cubicBezTo>
                    <a:pt x="157493" y="91148"/>
                    <a:pt x="130681" y="57424"/>
                    <a:pt x="96368" y="57424"/>
                  </a:cubicBezTo>
                  <a:cubicBezTo>
                    <a:pt x="62056" y="57424"/>
                    <a:pt x="35244" y="91148"/>
                    <a:pt x="34116" y="92594"/>
                  </a:cubicBezTo>
                  <a:cubicBezTo>
                    <a:pt x="33258" y="93697"/>
                    <a:pt x="32817" y="95021"/>
                    <a:pt x="32817" y="96368"/>
                  </a:cubicBezTo>
                  <a:cubicBezTo>
                    <a:pt x="32817" y="61321"/>
                    <a:pt x="61321" y="32817"/>
                    <a:pt x="96368" y="32817"/>
                  </a:cubicBezTo>
                  <a:close/>
                  <a:moveTo>
                    <a:pt x="96368" y="69678"/>
                  </a:moveTo>
                  <a:cubicBezTo>
                    <a:pt x="111074" y="69678"/>
                    <a:pt x="123059" y="81663"/>
                    <a:pt x="123059" y="96368"/>
                  </a:cubicBezTo>
                  <a:cubicBezTo>
                    <a:pt x="123059" y="111074"/>
                    <a:pt x="111074" y="123059"/>
                    <a:pt x="96368" y="123059"/>
                  </a:cubicBezTo>
                  <a:cubicBezTo>
                    <a:pt x="81663" y="123059"/>
                    <a:pt x="69678" y="111074"/>
                    <a:pt x="69678" y="96368"/>
                  </a:cubicBezTo>
                  <a:cubicBezTo>
                    <a:pt x="69678" y="81663"/>
                    <a:pt x="81663" y="69678"/>
                    <a:pt x="96368" y="69678"/>
                  </a:cubicBezTo>
                  <a:close/>
                  <a:moveTo>
                    <a:pt x="32817" y="96369"/>
                  </a:moveTo>
                  <a:cubicBezTo>
                    <a:pt x="32817" y="97692"/>
                    <a:pt x="33258" y="99040"/>
                    <a:pt x="34116" y="100143"/>
                  </a:cubicBezTo>
                  <a:cubicBezTo>
                    <a:pt x="35244" y="101589"/>
                    <a:pt x="62056" y="135313"/>
                    <a:pt x="96368" y="135313"/>
                  </a:cubicBezTo>
                  <a:cubicBezTo>
                    <a:pt x="130681" y="135313"/>
                    <a:pt x="157493" y="101589"/>
                    <a:pt x="158621" y="100143"/>
                  </a:cubicBezTo>
                  <a:cubicBezTo>
                    <a:pt x="159478" y="99040"/>
                    <a:pt x="159920" y="97692"/>
                    <a:pt x="159920" y="96369"/>
                  </a:cubicBezTo>
                  <a:lnTo>
                    <a:pt x="159920" y="96369"/>
                  </a:lnTo>
                  <a:cubicBezTo>
                    <a:pt x="159919" y="131416"/>
                    <a:pt x="131416" y="159920"/>
                    <a:pt x="96368" y="159920"/>
                  </a:cubicBezTo>
                  <a:cubicBezTo>
                    <a:pt x="61321" y="159920"/>
                    <a:pt x="32817" y="131416"/>
                    <a:pt x="32817" y="96369"/>
                  </a:cubicBezTo>
                  <a:close/>
                  <a:moveTo>
                    <a:pt x="96368" y="0"/>
                  </a:moveTo>
                  <a:cubicBezTo>
                    <a:pt x="70634" y="0"/>
                    <a:pt x="46420" y="10024"/>
                    <a:pt x="28234" y="28234"/>
                  </a:cubicBezTo>
                  <a:cubicBezTo>
                    <a:pt x="10024" y="46420"/>
                    <a:pt x="0" y="70634"/>
                    <a:pt x="0" y="96368"/>
                  </a:cubicBezTo>
                  <a:cubicBezTo>
                    <a:pt x="0" y="122103"/>
                    <a:pt x="10024" y="146317"/>
                    <a:pt x="28234" y="164503"/>
                  </a:cubicBezTo>
                  <a:cubicBezTo>
                    <a:pt x="46420" y="182713"/>
                    <a:pt x="70634" y="192737"/>
                    <a:pt x="96368" y="192737"/>
                  </a:cubicBezTo>
                  <a:cubicBezTo>
                    <a:pt x="114407" y="192737"/>
                    <a:pt x="131710" y="187811"/>
                    <a:pt x="146710" y="178571"/>
                  </a:cubicBezTo>
                  <a:lnTo>
                    <a:pt x="170679" y="202540"/>
                  </a:lnTo>
                  <a:cubicBezTo>
                    <a:pt x="174919" y="206805"/>
                    <a:pt x="180581" y="209133"/>
                    <a:pt x="186610" y="209133"/>
                  </a:cubicBezTo>
                  <a:cubicBezTo>
                    <a:pt x="192614" y="209133"/>
                    <a:pt x="198276" y="206805"/>
                    <a:pt x="202540" y="202540"/>
                  </a:cubicBezTo>
                  <a:cubicBezTo>
                    <a:pt x="211315" y="193766"/>
                    <a:pt x="211339" y="179453"/>
                    <a:pt x="202540" y="170679"/>
                  </a:cubicBezTo>
                  <a:lnTo>
                    <a:pt x="178571" y="146710"/>
                  </a:lnTo>
                  <a:cubicBezTo>
                    <a:pt x="187786" y="131710"/>
                    <a:pt x="192737" y="114407"/>
                    <a:pt x="192737" y="96368"/>
                  </a:cubicBezTo>
                  <a:cubicBezTo>
                    <a:pt x="192737" y="70634"/>
                    <a:pt x="182713" y="46420"/>
                    <a:pt x="164503" y="28234"/>
                  </a:cubicBezTo>
                  <a:cubicBezTo>
                    <a:pt x="146317" y="10024"/>
                    <a:pt x="122103" y="0"/>
                    <a:pt x="963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 name="Google Shape;2234;p72"/>
            <p:cNvSpPr/>
            <p:nvPr/>
          </p:nvSpPr>
          <p:spPr>
            <a:xfrm>
              <a:off x="3446650" y="2494150"/>
              <a:ext cx="306375" cy="306375"/>
            </a:xfrm>
            <a:custGeom>
              <a:avLst/>
              <a:gdLst/>
              <a:ahLst/>
              <a:cxnLst/>
              <a:rect l="l" t="t" r="r" b="b"/>
              <a:pathLst>
                <a:path w="12255" h="12255" extrusionOk="0">
                  <a:moveTo>
                    <a:pt x="6127" y="0"/>
                  </a:moveTo>
                  <a:cubicBezTo>
                    <a:pt x="4510" y="0"/>
                    <a:pt x="2941" y="662"/>
                    <a:pt x="1789" y="1789"/>
                  </a:cubicBezTo>
                  <a:cubicBezTo>
                    <a:pt x="662" y="2941"/>
                    <a:pt x="0" y="4510"/>
                    <a:pt x="0" y="6127"/>
                  </a:cubicBezTo>
                  <a:cubicBezTo>
                    <a:pt x="0" y="7745"/>
                    <a:pt x="662" y="9314"/>
                    <a:pt x="1789" y="10466"/>
                  </a:cubicBezTo>
                  <a:cubicBezTo>
                    <a:pt x="2941" y="11593"/>
                    <a:pt x="4510" y="12255"/>
                    <a:pt x="6127" y="12255"/>
                  </a:cubicBezTo>
                  <a:cubicBezTo>
                    <a:pt x="7745" y="12255"/>
                    <a:pt x="9314" y="11593"/>
                    <a:pt x="10466" y="10466"/>
                  </a:cubicBezTo>
                  <a:cubicBezTo>
                    <a:pt x="11593" y="9314"/>
                    <a:pt x="12255" y="7745"/>
                    <a:pt x="12255" y="6127"/>
                  </a:cubicBezTo>
                  <a:cubicBezTo>
                    <a:pt x="12255" y="4510"/>
                    <a:pt x="11593" y="2941"/>
                    <a:pt x="10466" y="1789"/>
                  </a:cubicBezTo>
                  <a:cubicBezTo>
                    <a:pt x="9314" y="662"/>
                    <a:pt x="7745" y="0"/>
                    <a:pt x="612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5" name="Google Shape;2235;p72"/>
          <p:cNvGrpSpPr/>
          <p:nvPr/>
        </p:nvGrpSpPr>
        <p:grpSpPr>
          <a:xfrm>
            <a:off x="1272373" y="1633750"/>
            <a:ext cx="443108" cy="545840"/>
            <a:chOff x="1680800" y="238125"/>
            <a:chExt cx="4244325" cy="5228350"/>
          </a:xfrm>
        </p:grpSpPr>
        <p:sp>
          <p:nvSpPr>
            <p:cNvPr id="2236" name="Google Shape;2236;p72"/>
            <p:cNvSpPr/>
            <p:nvPr/>
          </p:nvSpPr>
          <p:spPr>
            <a:xfrm>
              <a:off x="1680800" y="238125"/>
              <a:ext cx="4244325" cy="5228350"/>
            </a:xfrm>
            <a:custGeom>
              <a:avLst/>
              <a:gdLst/>
              <a:ahLst/>
              <a:cxnLst/>
              <a:rect l="l" t="t" r="r" b="b"/>
              <a:pathLst>
                <a:path w="169773" h="209134" extrusionOk="0">
                  <a:moveTo>
                    <a:pt x="150950" y="12254"/>
                  </a:moveTo>
                  <a:lnTo>
                    <a:pt x="150950" y="33136"/>
                  </a:lnTo>
                  <a:cubicBezTo>
                    <a:pt x="149749" y="32915"/>
                    <a:pt x="148499" y="32817"/>
                    <a:pt x="147224" y="32817"/>
                  </a:cubicBezTo>
                  <a:lnTo>
                    <a:pt x="22524" y="32817"/>
                  </a:lnTo>
                  <a:cubicBezTo>
                    <a:pt x="16862" y="32817"/>
                    <a:pt x="12254" y="28210"/>
                    <a:pt x="12254" y="22524"/>
                  </a:cubicBezTo>
                  <a:cubicBezTo>
                    <a:pt x="12254" y="16862"/>
                    <a:pt x="16862" y="12254"/>
                    <a:pt x="22524" y="12254"/>
                  </a:cubicBezTo>
                  <a:close/>
                  <a:moveTo>
                    <a:pt x="98011" y="65634"/>
                  </a:moveTo>
                  <a:cubicBezTo>
                    <a:pt x="101393" y="65634"/>
                    <a:pt x="104138" y="68379"/>
                    <a:pt x="104138" y="71762"/>
                  </a:cubicBezTo>
                  <a:cubicBezTo>
                    <a:pt x="104138" y="75144"/>
                    <a:pt x="101393" y="77889"/>
                    <a:pt x="98011" y="77889"/>
                  </a:cubicBezTo>
                  <a:lnTo>
                    <a:pt x="71762" y="77889"/>
                  </a:lnTo>
                  <a:cubicBezTo>
                    <a:pt x="68379" y="77889"/>
                    <a:pt x="65635" y="75144"/>
                    <a:pt x="65635" y="71762"/>
                  </a:cubicBezTo>
                  <a:cubicBezTo>
                    <a:pt x="65635" y="68379"/>
                    <a:pt x="68379" y="65634"/>
                    <a:pt x="71762" y="65634"/>
                  </a:cubicBezTo>
                  <a:close/>
                  <a:moveTo>
                    <a:pt x="114407" y="98452"/>
                  </a:moveTo>
                  <a:cubicBezTo>
                    <a:pt x="117789" y="98452"/>
                    <a:pt x="120534" y="101197"/>
                    <a:pt x="120534" y="104579"/>
                  </a:cubicBezTo>
                  <a:cubicBezTo>
                    <a:pt x="120534" y="107961"/>
                    <a:pt x="117789" y="110706"/>
                    <a:pt x="114407" y="110706"/>
                  </a:cubicBezTo>
                  <a:lnTo>
                    <a:pt x="55341" y="110706"/>
                  </a:lnTo>
                  <a:cubicBezTo>
                    <a:pt x="51959" y="110706"/>
                    <a:pt x="49214" y="107961"/>
                    <a:pt x="49214" y="104579"/>
                  </a:cubicBezTo>
                  <a:cubicBezTo>
                    <a:pt x="49214" y="101197"/>
                    <a:pt x="51959" y="98452"/>
                    <a:pt x="55341" y="98452"/>
                  </a:cubicBezTo>
                  <a:close/>
                  <a:moveTo>
                    <a:pt x="157518" y="143523"/>
                  </a:moveTo>
                  <a:lnTo>
                    <a:pt x="157518" y="186610"/>
                  </a:lnTo>
                  <a:cubicBezTo>
                    <a:pt x="157518" y="192271"/>
                    <a:pt x="152886" y="196879"/>
                    <a:pt x="147224" y="196879"/>
                  </a:cubicBezTo>
                  <a:lnTo>
                    <a:pt x="22524" y="196879"/>
                  </a:lnTo>
                  <a:cubicBezTo>
                    <a:pt x="16862" y="196879"/>
                    <a:pt x="12254" y="192271"/>
                    <a:pt x="12254" y="186610"/>
                  </a:cubicBezTo>
                  <a:lnTo>
                    <a:pt x="12254" y="143523"/>
                  </a:lnTo>
                  <a:close/>
                  <a:moveTo>
                    <a:pt x="22524" y="0"/>
                  </a:moveTo>
                  <a:cubicBezTo>
                    <a:pt x="10098" y="0"/>
                    <a:pt x="0" y="10098"/>
                    <a:pt x="0" y="22524"/>
                  </a:cubicBezTo>
                  <a:lnTo>
                    <a:pt x="0" y="186610"/>
                  </a:lnTo>
                  <a:cubicBezTo>
                    <a:pt x="0" y="199036"/>
                    <a:pt x="10098" y="209133"/>
                    <a:pt x="22524" y="209133"/>
                  </a:cubicBezTo>
                  <a:lnTo>
                    <a:pt x="147224" y="209133"/>
                  </a:lnTo>
                  <a:cubicBezTo>
                    <a:pt x="159650" y="209133"/>
                    <a:pt x="169772" y="199036"/>
                    <a:pt x="169772" y="186610"/>
                  </a:cubicBezTo>
                  <a:lnTo>
                    <a:pt x="169772" y="55341"/>
                  </a:lnTo>
                  <a:cubicBezTo>
                    <a:pt x="169772" y="49165"/>
                    <a:pt x="167248" y="43552"/>
                    <a:pt x="163204" y="39459"/>
                  </a:cubicBezTo>
                  <a:lnTo>
                    <a:pt x="163204" y="12254"/>
                  </a:lnTo>
                  <a:lnTo>
                    <a:pt x="163645" y="12254"/>
                  </a:lnTo>
                  <a:cubicBezTo>
                    <a:pt x="167027" y="12254"/>
                    <a:pt x="169772" y="9509"/>
                    <a:pt x="169772" y="6127"/>
                  </a:cubicBezTo>
                  <a:cubicBezTo>
                    <a:pt x="169772" y="2745"/>
                    <a:pt x="167027" y="0"/>
                    <a:pt x="1636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 name="Google Shape;2237;p72"/>
            <p:cNvSpPr/>
            <p:nvPr/>
          </p:nvSpPr>
          <p:spPr>
            <a:xfrm>
              <a:off x="2911125" y="4339650"/>
              <a:ext cx="1783050" cy="306400"/>
            </a:xfrm>
            <a:custGeom>
              <a:avLst/>
              <a:gdLst/>
              <a:ahLst/>
              <a:cxnLst/>
              <a:rect l="l" t="t" r="r" b="b"/>
              <a:pathLst>
                <a:path w="71322" h="12256" extrusionOk="0">
                  <a:moveTo>
                    <a:pt x="6128" y="1"/>
                  </a:moveTo>
                  <a:cubicBezTo>
                    <a:pt x="2746" y="1"/>
                    <a:pt x="1" y="2746"/>
                    <a:pt x="1" y="6128"/>
                  </a:cubicBezTo>
                  <a:cubicBezTo>
                    <a:pt x="1" y="9535"/>
                    <a:pt x="2746" y="12255"/>
                    <a:pt x="6128" y="12255"/>
                  </a:cubicBezTo>
                  <a:lnTo>
                    <a:pt x="65194" y="12255"/>
                  </a:lnTo>
                  <a:cubicBezTo>
                    <a:pt x="68576" y="12255"/>
                    <a:pt x="71321" y="9535"/>
                    <a:pt x="71321" y="6128"/>
                  </a:cubicBezTo>
                  <a:cubicBezTo>
                    <a:pt x="71321" y="2746"/>
                    <a:pt x="68576" y="1"/>
                    <a:pt x="6519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8" name="Google Shape;2238;p72"/>
          <p:cNvGrpSpPr/>
          <p:nvPr/>
        </p:nvGrpSpPr>
        <p:grpSpPr>
          <a:xfrm>
            <a:off x="3301823" y="2624350"/>
            <a:ext cx="545840" cy="545840"/>
            <a:chOff x="1190625" y="238125"/>
            <a:chExt cx="5228350" cy="5228350"/>
          </a:xfrm>
        </p:grpSpPr>
        <p:sp>
          <p:nvSpPr>
            <p:cNvPr id="2239" name="Google Shape;2239;p72"/>
            <p:cNvSpPr/>
            <p:nvPr/>
          </p:nvSpPr>
          <p:spPr>
            <a:xfrm>
              <a:off x="1600525" y="238125"/>
              <a:ext cx="1537325" cy="820450"/>
            </a:xfrm>
            <a:custGeom>
              <a:avLst/>
              <a:gdLst/>
              <a:ahLst/>
              <a:cxnLst/>
              <a:rect l="l" t="t" r="r" b="b"/>
              <a:pathLst>
                <a:path w="61493" h="32818" extrusionOk="0">
                  <a:moveTo>
                    <a:pt x="22548" y="0"/>
                  </a:moveTo>
                  <a:cubicBezTo>
                    <a:pt x="10122" y="0"/>
                    <a:pt x="0" y="10098"/>
                    <a:pt x="0" y="22524"/>
                  </a:cubicBezTo>
                  <a:lnTo>
                    <a:pt x="0" y="32817"/>
                  </a:lnTo>
                  <a:lnTo>
                    <a:pt x="61493" y="32817"/>
                  </a:lnTo>
                  <a:lnTo>
                    <a:pt x="61493" y="22524"/>
                  </a:lnTo>
                  <a:cubicBezTo>
                    <a:pt x="61493" y="10098"/>
                    <a:pt x="51371" y="0"/>
                    <a:pt x="389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 name="Google Shape;2240;p72"/>
            <p:cNvSpPr/>
            <p:nvPr/>
          </p:nvSpPr>
          <p:spPr>
            <a:xfrm>
              <a:off x="1600525" y="1364900"/>
              <a:ext cx="1537325" cy="1348000"/>
            </a:xfrm>
            <a:custGeom>
              <a:avLst/>
              <a:gdLst/>
              <a:ahLst/>
              <a:cxnLst/>
              <a:rect l="l" t="t" r="r" b="b"/>
              <a:pathLst>
                <a:path w="61493" h="53920" extrusionOk="0">
                  <a:moveTo>
                    <a:pt x="30759" y="20563"/>
                  </a:moveTo>
                  <a:cubicBezTo>
                    <a:pt x="32352" y="20563"/>
                    <a:pt x="33945" y="21201"/>
                    <a:pt x="35072" y="22353"/>
                  </a:cubicBezTo>
                  <a:cubicBezTo>
                    <a:pt x="36224" y="23505"/>
                    <a:pt x="36886" y="25073"/>
                    <a:pt x="36886" y="26691"/>
                  </a:cubicBezTo>
                  <a:cubicBezTo>
                    <a:pt x="36886" y="28308"/>
                    <a:pt x="36224" y="29877"/>
                    <a:pt x="35072" y="31029"/>
                  </a:cubicBezTo>
                  <a:cubicBezTo>
                    <a:pt x="33945" y="32156"/>
                    <a:pt x="32352" y="32818"/>
                    <a:pt x="30759" y="32818"/>
                  </a:cubicBezTo>
                  <a:cubicBezTo>
                    <a:pt x="29141" y="32818"/>
                    <a:pt x="27548" y="32156"/>
                    <a:pt x="26421" y="31029"/>
                  </a:cubicBezTo>
                  <a:cubicBezTo>
                    <a:pt x="25269" y="29877"/>
                    <a:pt x="24632" y="28308"/>
                    <a:pt x="24632" y="26691"/>
                  </a:cubicBezTo>
                  <a:cubicBezTo>
                    <a:pt x="24632" y="25073"/>
                    <a:pt x="25269" y="23480"/>
                    <a:pt x="26421" y="22353"/>
                  </a:cubicBezTo>
                  <a:cubicBezTo>
                    <a:pt x="27548" y="21201"/>
                    <a:pt x="29141" y="20563"/>
                    <a:pt x="30759" y="20563"/>
                  </a:cubicBezTo>
                  <a:close/>
                  <a:moveTo>
                    <a:pt x="0" y="1"/>
                  </a:moveTo>
                  <a:lnTo>
                    <a:pt x="0" y="53920"/>
                  </a:lnTo>
                  <a:cubicBezTo>
                    <a:pt x="2010" y="53577"/>
                    <a:pt x="4044" y="53381"/>
                    <a:pt x="6128" y="53381"/>
                  </a:cubicBezTo>
                  <a:lnTo>
                    <a:pt x="61493" y="53381"/>
                  </a:lnTo>
                  <a:lnTo>
                    <a:pt x="6149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 name="Google Shape;2241;p72"/>
            <p:cNvSpPr/>
            <p:nvPr/>
          </p:nvSpPr>
          <p:spPr>
            <a:xfrm>
              <a:off x="3958275" y="4424825"/>
              <a:ext cx="2050775" cy="1041650"/>
            </a:xfrm>
            <a:custGeom>
              <a:avLst/>
              <a:gdLst/>
              <a:ahLst/>
              <a:cxnLst/>
              <a:rect l="l" t="t" r="r" b="b"/>
              <a:pathLst>
                <a:path w="82031" h="41666" extrusionOk="0">
                  <a:moveTo>
                    <a:pt x="82031" y="0"/>
                  </a:moveTo>
                  <a:cubicBezTo>
                    <a:pt x="80046" y="368"/>
                    <a:pt x="77987" y="564"/>
                    <a:pt x="75904" y="564"/>
                  </a:cubicBezTo>
                  <a:lnTo>
                    <a:pt x="0" y="564"/>
                  </a:lnTo>
                  <a:lnTo>
                    <a:pt x="0" y="21102"/>
                  </a:lnTo>
                  <a:lnTo>
                    <a:pt x="36959" y="21102"/>
                  </a:lnTo>
                  <a:lnTo>
                    <a:pt x="36959" y="35538"/>
                  </a:lnTo>
                  <a:cubicBezTo>
                    <a:pt x="36959" y="38920"/>
                    <a:pt x="39704" y="41665"/>
                    <a:pt x="43087" y="41665"/>
                  </a:cubicBezTo>
                  <a:lnTo>
                    <a:pt x="75904" y="41665"/>
                  </a:lnTo>
                  <a:cubicBezTo>
                    <a:pt x="79286" y="41665"/>
                    <a:pt x="82031" y="38920"/>
                    <a:pt x="82031" y="35538"/>
                  </a:cubicBezTo>
                  <a:lnTo>
                    <a:pt x="8203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 name="Google Shape;2242;p72"/>
            <p:cNvSpPr/>
            <p:nvPr/>
          </p:nvSpPr>
          <p:spPr>
            <a:xfrm>
              <a:off x="1600525" y="4424825"/>
              <a:ext cx="2051400" cy="1041650"/>
            </a:xfrm>
            <a:custGeom>
              <a:avLst/>
              <a:gdLst/>
              <a:ahLst/>
              <a:cxnLst/>
              <a:rect l="l" t="t" r="r" b="b"/>
              <a:pathLst>
                <a:path w="82056" h="41666" extrusionOk="0">
                  <a:moveTo>
                    <a:pt x="0" y="0"/>
                  </a:moveTo>
                  <a:lnTo>
                    <a:pt x="0" y="35538"/>
                  </a:lnTo>
                  <a:cubicBezTo>
                    <a:pt x="0" y="38920"/>
                    <a:pt x="2745" y="41665"/>
                    <a:pt x="6128" y="41665"/>
                  </a:cubicBezTo>
                  <a:lnTo>
                    <a:pt x="38945" y="41665"/>
                  </a:lnTo>
                  <a:cubicBezTo>
                    <a:pt x="42327" y="41665"/>
                    <a:pt x="45072" y="38920"/>
                    <a:pt x="45072" y="35538"/>
                  </a:cubicBezTo>
                  <a:lnTo>
                    <a:pt x="45072" y="21102"/>
                  </a:lnTo>
                  <a:lnTo>
                    <a:pt x="82056" y="21102"/>
                  </a:lnTo>
                  <a:lnTo>
                    <a:pt x="82056" y="564"/>
                  </a:lnTo>
                  <a:lnTo>
                    <a:pt x="6128" y="564"/>
                  </a:lnTo>
                  <a:cubicBezTo>
                    <a:pt x="4044" y="564"/>
                    <a:pt x="2010" y="368"/>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 name="Google Shape;2243;p72"/>
            <p:cNvSpPr/>
            <p:nvPr/>
          </p:nvSpPr>
          <p:spPr>
            <a:xfrm>
              <a:off x="1190625" y="3005775"/>
              <a:ext cx="5228350" cy="1126800"/>
            </a:xfrm>
            <a:custGeom>
              <a:avLst/>
              <a:gdLst/>
              <a:ahLst/>
              <a:cxnLst/>
              <a:rect l="l" t="t" r="r" b="b"/>
              <a:pathLst>
                <a:path w="209134" h="45072" extrusionOk="0">
                  <a:moveTo>
                    <a:pt x="22524" y="0"/>
                  </a:moveTo>
                  <a:cubicBezTo>
                    <a:pt x="10098" y="0"/>
                    <a:pt x="0" y="10098"/>
                    <a:pt x="0" y="22524"/>
                  </a:cubicBezTo>
                  <a:cubicBezTo>
                    <a:pt x="0" y="34950"/>
                    <a:pt x="10098" y="45072"/>
                    <a:pt x="22524" y="45072"/>
                  </a:cubicBezTo>
                  <a:lnTo>
                    <a:pt x="186610" y="45072"/>
                  </a:lnTo>
                  <a:cubicBezTo>
                    <a:pt x="199036" y="45072"/>
                    <a:pt x="209133" y="34950"/>
                    <a:pt x="209133" y="22524"/>
                  </a:cubicBezTo>
                  <a:cubicBezTo>
                    <a:pt x="209133" y="10098"/>
                    <a:pt x="199036" y="0"/>
                    <a:pt x="1866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 name="Google Shape;2244;p72"/>
            <p:cNvSpPr/>
            <p:nvPr/>
          </p:nvSpPr>
          <p:spPr>
            <a:xfrm>
              <a:off x="3651900" y="238125"/>
              <a:ext cx="2767075" cy="2461300"/>
            </a:xfrm>
            <a:custGeom>
              <a:avLst/>
              <a:gdLst/>
              <a:ahLst/>
              <a:cxnLst/>
              <a:rect l="l" t="t" r="r" b="b"/>
              <a:pathLst>
                <a:path w="110683" h="98452" extrusionOk="0">
                  <a:moveTo>
                    <a:pt x="88159" y="12254"/>
                  </a:moveTo>
                  <a:cubicBezTo>
                    <a:pt x="93820" y="12254"/>
                    <a:pt x="98428" y="16862"/>
                    <a:pt x="98428" y="22524"/>
                  </a:cubicBezTo>
                  <a:lnTo>
                    <a:pt x="98428" y="61909"/>
                  </a:lnTo>
                  <a:cubicBezTo>
                    <a:pt x="98428" y="67571"/>
                    <a:pt x="93820" y="72203"/>
                    <a:pt x="88159" y="72203"/>
                  </a:cubicBezTo>
                  <a:lnTo>
                    <a:pt x="22524" y="72203"/>
                  </a:lnTo>
                  <a:cubicBezTo>
                    <a:pt x="16863" y="72203"/>
                    <a:pt x="12255" y="67571"/>
                    <a:pt x="12255" y="61909"/>
                  </a:cubicBezTo>
                  <a:lnTo>
                    <a:pt x="12255" y="22524"/>
                  </a:lnTo>
                  <a:cubicBezTo>
                    <a:pt x="12255" y="16862"/>
                    <a:pt x="16863" y="12254"/>
                    <a:pt x="22524" y="12254"/>
                  </a:cubicBezTo>
                  <a:close/>
                  <a:moveTo>
                    <a:pt x="22524" y="0"/>
                  </a:moveTo>
                  <a:cubicBezTo>
                    <a:pt x="10098" y="0"/>
                    <a:pt x="1" y="10098"/>
                    <a:pt x="1" y="22524"/>
                  </a:cubicBezTo>
                  <a:lnTo>
                    <a:pt x="1" y="61909"/>
                  </a:lnTo>
                  <a:cubicBezTo>
                    <a:pt x="1" y="74335"/>
                    <a:pt x="10098" y="84457"/>
                    <a:pt x="22524" y="84457"/>
                  </a:cubicBezTo>
                  <a:lnTo>
                    <a:pt x="32818" y="84457"/>
                  </a:lnTo>
                  <a:lnTo>
                    <a:pt x="32818" y="98452"/>
                  </a:lnTo>
                  <a:lnTo>
                    <a:pt x="77865" y="98452"/>
                  </a:lnTo>
                  <a:lnTo>
                    <a:pt x="77865" y="84457"/>
                  </a:lnTo>
                  <a:lnTo>
                    <a:pt x="88159" y="84457"/>
                  </a:lnTo>
                  <a:cubicBezTo>
                    <a:pt x="100585" y="84457"/>
                    <a:pt x="110682" y="74335"/>
                    <a:pt x="110682" y="61909"/>
                  </a:cubicBezTo>
                  <a:lnTo>
                    <a:pt x="110682" y="22524"/>
                  </a:lnTo>
                  <a:cubicBezTo>
                    <a:pt x="110682" y="10098"/>
                    <a:pt x="100585" y="0"/>
                    <a:pt x="881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33" name="Picture 3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67"/>
        <p:cNvGrpSpPr/>
        <p:nvPr/>
      </p:nvGrpSpPr>
      <p:grpSpPr>
        <a:xfrm>
          <a:off x="0" y="0"/>
          <a:ext cx="0" cy="0"/>
          <a:chOff x="0" y="0"/>
          <a:chExt cx="0" cy="0"/>
        </a:xfrm>
      </p:grpSpPr>
      <p:sp>
        <p:nvSpPr>
          <p:cNvPr id="2368" name="Google Shape;2368;p74"/>
          <p:cNvSpPr txBox="1">
            <a:spLocks noGrp="1"/>
          </p:cNvSpPr>
          <p:nvPr>
            <p:ph type="subTitle" idx="1"/>
          </p:nvPr>
        </p:nvSpPr>
        <p:spPr>
          <a:xfrm>
            <a:off x="720000" y="3271513"/>
            <a:ext cx="3150600" cy="1054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Mercury is the closest planet to the Sun and the smallest one in the Solar System—it’s only a bit larger than the Moon</a:t>
            </a:r>
            <a:endParaRPr/>
          </a:p>
        </p:txBody>
      </p:sp>
      <p:sp>
        <p:nvSpPr>
          <p:cNvPr id="2369" name="Google Shape;2369;p74"/>
          <p:cNvSpPr txBox="1">
            <a:spLocks noGrp="1"/>
          </p:cNvSpPr>
          <p:nvPr>
            <p:ph type="title"/>
          </p:nvPr>
        </p:nvSpPr>
        <p:spPr>
          <a:xfrm>
            <a:off x="720000" y="2341188"/>
            <a:ext cx="315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The sporty</a:t>
            </a:r>
            <a:endParaRPr/>
          </a:p>
        </p:txBody>
      </p:sp>
      <p:sp>
        <p:nvSpPr>
          <p:cNvPr id="2371" name="Google Shape;2371;p74"/>
          <p:cNvSpPr/>
          <p:nvPr/>
        </p:nvSpPr>
        <p:spPr>
          <a:xfrm flipH="1">
            <a:off x="386702" y="2041526"/>
            <a:ext cx="3905898" cy="1152552"/>
          </a:xfrm>
          <a:custGeom>
            <a:avLst/>
            <a:gdLst/>
            <a:ahLst/>
            <a:cxnLst/>
            <a:rect l="l" t="t" r="r" b="b"/>
            <a:pathLst>
              <a:path w="59911" h="32862" extrusionOk="0">
                <a:moveTo>
                  <a:pt x="5654" y="8120"/>
                </a:moveTo>
                <a:cubicBezTo>
                  <a:pt x="4195" y="9397"/>
                  <a:pt x="2918" y="10825"/>
                  <a:pt x="1854" y="12406"/>
                </a:cubicBezTo>
                <a:cubicBezTo>
                  <a:pt x="2462" y="10764"/>
                  <a:pt x="3739" y="9336"/>
                  <a:pt x="5654" y="8120"/>
                </a:cubicBezTo>
                <a:close/>
                <a:moveTo>
                  <a:pt x="33519" y="2461"/>
                </a:moveTo>
                <a:cubicBezTo>
                  <a:pt x="35700" y="2461"/>
                  <a:pt x="37877" y="2554"/>
                  <a:pt x="40031" y="2740"/>
                </a:cubicBezTo>
                <a:lnTo>
                  <a:pt x="39515" y="2710"/>
                </a:lnTo>
                <a:cubicBezTo>
                  <a:pt x="37662" y="2596"/>
                  <a:pt x="35852" y="2541"/>
                  <a:pt x="34088" y="2541"/>
                </a:cubicBezTo>
                <a:cubicBezTo>
                  <a:pt x="29690" y="2541"/>
                  <a:pt x="25587" y="2888"/>
                  <a:pt x="21855" y="3561"/>
                </a:cubicBezTo>
                <a:cubicBezTo>
                  <a:pt x="21156" y="3652"/>
                  <a:pt x="20426" y="3743"/>
                  <a:pt x="19727" y="3865"/>
                </a:cubicBezTo>
                <a:cubicBezTo>
                  <a:pt x="13466" y="4807"/>
                  <a:pt x="8693" y="6600"/>
                  <a:pt x="5076" y="9366"/>
                </a:cubicBezTo>
                <a:cubicBezTo>
                  <a:pt x="3709" y="10400"/>
                  <a:pt x="2554" y="11646"/>
                  <a:pt x="1611" y="13074"/>
                </a:cubicBezTo>
                <a:cubicBezTo>
                  <a:pt x="1642" y="13014"/>
                  <a:pt x="1672" y="12953"/>
                  <a:pt x="1672" y="12862"/>
                </a:cubicBezTo>
                <a:lnTo>
                  <a:pt x="1672" y="12831"/>
                </a:lnTo>
                <a:cubicBezTo>
                  <a:pt x="2949" y="10916"/>
                  <a:pt x="4468" y="9214"/>
                  <a:pt x="6231" y="7725"/>
                </a:cubicBezTo>
                <a:cubicBezTo>
                  <a:pt x="7873" y="6813"/>
                  <a:pt x="9636" y="6114"/>
                  <a:pt x="11459" y="5628"/>
                </a:cubicBezTo>
                <a:cubicBezTo>
                  <a:pt x="18299" y="3591"/>
                  <a:pt x="25411" y="2527"/>
                  <a:pt x="32584" y="2466"/>
                </a:cubicBezTo>
                <a:cubicBezTo>
                  <a:pt x="32896" y="2463"/>
                  <a:pt x="33208" y="2461"/>
                  <a:pt x="33519" y="2461"/>
                </a:cubicBezTo>
                <a:close/>
                <a:moveTo>
                  <a:pt x="20153" y="3925"/>
                </a:moveTo>
                <a:lnTo>
                  <a:pt x="20153" y="3925"/>
                </a:lnTo>
                <a:cubicBezTo>
                  <a:pt x="14408" y="5172"/>
                  <a:pt x="9362" y="7269"/>
                  <a:pt x="5198" y="10217"/>
                </a:cubicBezTo>
                <a:cubicBezTo>
                  <a:pt x="3769" y="11190"/>
                  <a:pt x="2523" y="12375"/>
                  <a:pt x="1490" y="13743"/>
                </a:cubicBezTo>
                <a:cubicBezTo>
                  <a:pt x="1490" y="13652"/>
                  <a:pt x="1520" y="13591"/>
                  <a:pt x="1520" y="13530"/>
                </a:cubicBezTo>
                <a:lnTo>
                  <a:pt x="1520" y="13470"/>
                </a:lnTo>
                <a:lnTo>
                  <a:pt x="1520" y="13439"/>
                </a:lnTo>
                <a:cubicBezTo>
                  <a:pt x="2462" y="11889"/>
                  <a:pt x="3709" y="10521"/>
                  <a:pt x="5168" y="9457"/>
                </a:cubicBezTo>
                <a:cubicBezTo>
                  <a:pt x="8754" y="6722"/>
                  <a:pt x="13526" y="4898"/>
                  <a:pt x="19758" y="3956"/>
                </a:cubicBezTo>
                <a:lnTo>
                  <a:pt x="20153" y="3925"/>
                </a:lnTo>
                <a:close/>
                <a:moveTo>
                  <a:pt x="1338" y="13804"/>
                </a:moveTo>
                <a:lnTo>
                  <a:pt x="1307" y="13956"/>
                </a:lnTo>
                <a:lnTo>
                  <a:pt x="1125" y="14260"/>
                </a:lnTo>
                <a:cubicBezTo>
                  <a:pt x="1186" y="14108"/>
                  <a:pt x="1277" y="13956"/>
                  <a:pt x="1338" y="13804"/>
                </a:cubicBezTo>
                <a:close/>
                <a:moveTo>
                  <a:pt x="29554" y="153"/>
                </a:moveTo>
                <a:cubicBezTo>
                  <a:pt x="35060" y="153"/>
                  <a:pt x="40299" y="984"/>
                  <a:pt x="44621" y="1828"/>
                </a:cubicBezTo>
                <a:cubicBezTo>
                  <a:pt x="47570" y="2406"/>
                  <a:pt x="50974" y="3165"/>
                  <a:pt x="53861" y="4837"/>
                </a:cubicBezTo>
                <a:cubicBezTo>
                  <a:pt x="56992" y="6691"/>
                  <a:pt x="59059" y="9427"/>
                  <a:pt x="59515" y="12375"/>
                </a:cubicBezTo>
                <a:cubicBezTo>
                  <a:pt x="59789" y="14351"/>
                  <a:pt x="59454" y="16388"/>
                  <a:pt x="58573" y="18181"/>
                </a:cubicBezTo>
                <a:cubicBezTo>
                  <a:pt x="58907" y="16813"/>
                  <a:pt x="58938" y="15385"/>
                  <a:pt x="58694" y="13986"/>
                </a:cubicBezTo>
                <a:cubicBezTo>
                  <a:pt x="58026" y="10369"/>
                  <a:pt x="55229" y="7026"/>
                  <a:pt x="51217" y="5141"/>
                </a:cubicBezTo>
                <a:cubicBezTo>
                  <a:pt x="49667" y="4412"/>
                  <a:pt x="48026" y="3895"/>
                  <a:pt x="46354" y="3561"/>
                </a:cubicBezTo>
                <a:lnTo>
                  <a:pt x="46354" y="3561"/>
                </a:lnTo>
                <a:cubicBezTo>
                  <a:pt x="48846" y="3956"/>
                  <a:pt x="51339" y="4503"/>
                  <a:pt x="53770" y="5172"/>
                </a:cubicBezTo>
                <a:lnTo>
                  <a:pt x="53801" y="5080"/>
                </a:lnTo>
                <a:cubicBezTo>
                  <a:pt x="47098" y="3247"/>
                  <a:pt x="40210" y="2334"/>
                  <a:pt x="33327" y="2334"/>
                </a:cubicBezTo>
                <a:cubicBezTo>
                  <a:pt x="25946" y="2334"/>
                  <a:pt x="18570" y="3384"/>
                  <a:pt x="11429" y="5476"/>
                </a:cubicBezTo>
                <a:cubicBezTo>
                  <a:pt x="9788" y="5962"/>
                  <a:pt x="8238" y="6570"/>
                  <a:pt x="6718" y="7360"/>
                </a:cubicBezTo>
                <a:lnTo>
                  <a:pt x="6718" y="7360"/>
                </a:lnTo>
                <a:cubicBezTo>
                  <a:pt x="10548" y="4229"/>
                  <a:pt x="15502" y="1980"/>
                  <a:pt x="20973" y="916"/>
                </a:cubicBezTo>
                <a:cubicBezTo>
                  <a:pt x="23845" y="371"/>
                  <a:pt x="26734" y="153"/>
                  <a:pt x="29554" y="153"/>
                </a:cubicBezTo>
                <a:close/>
                <a:moveTo>
                  <a:pt x="34211" y="2649"/>
                </a:moveTo>
                <a:cubicBezTo>
                  <a:pt x="35972" y="2649"/>
                  <a:pt x="37731" y="2710"/>
                  <a:pt x="39484" y="2831"/>
                </a:cubicBezTo>
                <a:cubicBezTo>
                  <a:pt x="43375" y="3074"/>
                  <a:pt x="47478" y="3530"/>
                  <a:pt x="51126" y="5263"/>
                </a:cubicBezTo>
                <a:cubicBezTo>
                  <a:pt x="55108" y="7178"/>
                  <a:pt x="57874" y="10430"/>
                  <a:pt x="58573" y="14017"/>
                </a:cubicBezTo>
                <a:cubicBezTo>
                  <a:pt x="58846" y="15595"/>
                  <a:pt x="58755" y="17204"/>
                  <a:pt x="58301" y="18723"/>
                </a:cubicBezTo>
                <a:lnTo>
                  <a:pt x="58301" y="18723"/>
                </a:lnTo>
                <a:cubicBezTo>
                  <a:pt x="58662" y="17244"/>
                  <a:pt x="58622" y="15738"/>
                  <a:pt x="58208" y="14290"/>
                </a:cubicBezTo>
                <a:cubicBezTo>
                  <a:pt x="57114" y="10582"/>
                  <a:pt x="53527" y="7786"/>
                  <a:pt x="47539" y="5931"/>
                </a:cubicBezTo>
                <a:cubicBezTo>
                  <a:pt x="41521" y="4077"/>
                  <a:pt x="35290" y="3135"/>
                  <a:pt x="28998" y="3135"/>
                </a:cubicBezTo>
                <a:cubicBezTo>
                  <a:pt x="27235" y="3135"/>
                  <a:pt x="25441" y="3196"/>
                  <a:pt x="23679" y="3378"/>
                </a:cubicBezTo>
                <a:cubicBezTo>
                  <a:pt x="27164" y="2892"/>
                  <a:pt x="30690" y="2649"/>
                  <a:pt x="34211" y="2649"/>
                </a:cubicBezTo>
                <a:close/>
                <a:moveTo>
                  <a:pt x="58147" y="19275"/>
                </a:moveTo>
                <a:lnTo>
                  <a:pt x="58147" y="19275"/>
                </a:lnTo>
                <a:cubicBezTo>
                  <a:pt x="58118" y="19360"/>
                  <a:pt x="58088" y="19445"/>
                  <a:pt x="58057" y="19530"/>
                </a:cubicBezTo>
                <a:lnTo>
                  <a:pt x="58057" y="19530"/>
                </a:lnTo>
                <a:cubicBezTo>
                  <a:pt x="58078" y="19466"/>
                  <a:pt x="58098" y="19401"/>
                  <a:pt x="58117" y="19336"/>
                </a:cubicBezTo>
                <a:lnTo>
                  <a:pt x="58147" y="19275"/>
                </a:lnTo>
                <a:close/>
                <a:moveTo>
                  <a:pt x="395" y="16114"/>
                </a:moveTo>
                <a:lnTo>
                  <a:pt x="395" y="16114"/>
                </a:lnTo>
                <a:cubicBezTo>
                  <a:pt x="183" y="17330"/>
                  <a:pt x="183" y="18576"/>
                  <a:pt x="456" y="19761"/>
                </a:cubicBezTo>
                <a:cubicBezTo>
                  <a:pt x="61" y="18576"/>
                  <a:pt x="31" y="17299"/>
                  <a:pt x="395" y="16114"/>
                </a:cubicBezTo>
                <a:close/>
                <a:moveTo>
                  <a:pt x="57813" y="19822"/>
                </a:moveTo>
                <a:cubicBezTo>
                  <a:pt x="57691" y="20126"/>
                  <a:pt x="57570" y="20461"/>
                  <a:pt x="57418" y="20765"/>
                </a:cubicBezTo>
                <a:cubicBezTo>
                  <a:pt x="56384" y="22831"/>
                  <a:pt x="54804" y="24564"/>
                  <a:pt x="52858" y="25780"/>
                </a:cubicBezTo>
                <a:cubicBezTo>
                  <a:pt x="51126" y="26813"/>
                  <a:pt x="49241" y="27543"/>
                  <a:pt x="47266" y="27938"/>
                </a:cubicBezTo>
                <a:cubicBezTo>
                  <a:pt x="51126" y="26418"/>
                  <a:pt x="54165" y="24351"/>
                  <a:pt x="56445" y="21676"/>
                </a:cubicBezTo>
                <a:cubicBezTo>
                  <a:pt x="56931" y="21099"/>
                  <a:pt x="57387" y="20491"/>
                  <a:pt x="57813" y="19822"/>
                </a:cubicBezTo>
                <a:close/>
                <a:moveTo>
                  <a:pt x="29009" y="3249"/>
                </a:moveTo>
                <a:cubicBezTo>
                  <a:pt x="35268" y="3249"/>
                  <a:pt x="41500" y="4174"/>
                  <a:pt x="47509" y="6023"/>
                </a:cubicBezTo>
                <a:cubicBezTo>
                  <a:pt x="53436" y="7877"/>
                  <a:pt x="57023" y="10643"/>
                  <a:pt x="58086" y="14290"/>
                </a:cubicBezTo>
                <a:cubicBezTo>
                  <a:pt x="58573" y="15932"/>
                  <a:pt x="58542" y="17664"/>
                  <a:pt x="57995" y="19275"/>
                </a:cubicBezTo>
                <a:cubicBezTo>
                  <a:pt x="57509" y="20096"/>
                  <a:pt x="56962" y="20886"/>
                  <a:pt x="56354" y="21616"/>
                </a:cubicBezTo>
                <a:cubicBezTo>
                  <a:pt x="53953" y="24412"/>
                  <a:pt x="50731" y="26540"/>
                  <a:pt x="46536" y="28090"/>
                </a:cubicBezTo>
                <a:cubicBezTo>
                  <a:pt x="44447" y="28457"/>
                  <a:pt x="42333" y="28640"/>
                  <a:pt x="40216" y="28640"/>
                </a:cubicBezTo>
                <a:cubicBezTo>
                  <a:pt x="40053" y="28640"/>
                  <a:pt x="39890" y="28639"/>
                  <a:pt x="39727" y="28637"/>
                </a:cubicBezTo>
                <a:lnTo>
                  <a:pt x="39697" y="28637"/>
                </a:lnTo>
                <a:cubicBezTo>
                  <a:pt x="31217" y="28637"/>
                  <a:pt x="22767" y="27208"/>
                  <a:pt x="15593" y="25810"/>
                </a:cubicBezTo>
                <a:cubicBezTo>
                  <a:pt x="11885" y="25081"/>
                  <a:pt x="8572" y="24321"/>
                  <a:pt x="5775" y="22375"/>
                </a:cubicBezTo>
                <a:cubicBezTo>
                  <a:pt x="2280" y="19974"/>
                  <a:pt x="1125" y="16540"/>
                  <a:pt x="1429" y="13956"/>
                </a:cubicBezTo>
                <a:cubicBezTo>
                  <a:pt x="2462" y="12527"/>
                  <a:pt x="3769" y="11281"/>
                  <a:pt x="5259" y="10308"/>
                </a:cubicBezTo>
                <a:cubicBezTo>
                  <a:pt x="9788" y="7117"/>
                  <a:pt x="15259" y="4898"/>
                  <a:pt x="21551" y="3713"/>
                </a:cubicBezTo>
                <a:lnTo>
                  <a:pt x="21855" y="3652"/>
                </a:lnTo>
                <a:cubicBezTo>
                  <a:pt x="24236" y="3383"/>
                  <a:pt x="26624" y="3249"/>
                  <a:pt x="29009" y="3249"/>
                </a:cubicBezTo>
                <a:close/>
                <a:moveTo>
                  <a:pt x="1277" y="14169"/>
                </a:moveTo>
                <a:lnTo>
                  <a:pt x="1277" y="14169"/>
                </a:lnTo>
                <a:cubicBezTo>
                  <a:pt x="943" y="17573"/>
                  <a:pt x="3192" y="20734"/>
                  <a:pt x="5715" y="22467"/>
                </a:cubicBezTo>
                <a:cubicBezTo>
                  <a:pt x="7174" y="23439"/>
                  <a:pt x="8754" y="24199"/>
                  <a:pt x="10456" y="24686"/>
                </a:cubicBezTo>
                <a:cubicBezTo>
                  <a:pt x="12128" y="25202"/>
                  <a:pt x="13861" y="25597"/>
                  <a:pt x="15593" y="25901"/>
                </a:cubicBezTo>
                <a:cubicBezTo>
                  <a:pt x="22767" y="27300"/>
                  <a:pt x="31217" y="28759"/>
                  <a:pt x="39697" y="28759"/>
                </a:cubicBezTo>
                <a:lnTo>
                  <a:pt x="39727" y="28759"/>
                </a:lnTo>
                <a:cubicBezTo>
                  <a:pt x="41794" y="28759"/>
                  <a:pt x="43861" y="28637"/>
                  <a:pt x="45898" y="28333"/>
                </a:cubicBezTo>
                <a:lnTo>
                  <a:pt x="45898" y="28333"/>
                </a:lnTo>
                <a:cubicBezTo>
                  <a:pt x="42828" y="29336"/>
                  <a:pt x="39667" y="30066"/>
                  <a:pt x="36445" y="30430"/>
                </a:cubicBezTo>
                <a:cubicBezTo>
                  <a:pt x="33685" y="30804"/>
                  <a:pt x="30917" y="30995"/>
                  <a:pt x="28149" y="30995"/>
                </a:cubicBezTo>
                <a:cubicBezTo>
                  <a:pt x="25735" y="30995"/>
                  <a:pt x="23320" y="30849"/>
                  <a:pt x="20913" y="30552"/>
                </a:cubicBezTo>
                <a:cubicBezTo>
                  <a:pt x="15776" y="29944"/>
                  <a:pt x="10821" y="28363"/>
                  <a:pt x="6323" y="25871"/>
                </a:cubicBezTo>
                <a:cubicBezTo>
                  <a:pt x="4560" y="24898"/>
                  <a:pt x="1976" y="23075"/>
                  <a:pt x="760" y="20552"/>
                </a:cubicBezTo>
                <a:cubicBezTo>
                  <a:pt x="304" y="19032"/>
                  <a:pt x="243" y="17391"/>
                  <a:pt x="578" y="15810"/>
                </a:cubicBezTo>
                <a:cubicBezTo>
                  <a:pt x="639" y="15567"/>
                  <a:pt x="699" y="15354"/>
                  <a:pt x="760" y="15111"/>
                </a:cubicBezTo>
                <a:cubicBezTo>
                  <a:pt x="912" y="14777"/>
                  <a:pt x="1095" y="14473"/>
                  <a:pt x="1277" y="14169"/>
                </a:cubicBezTo>
                <a:close/>
                <a:moveTo>
                  <a:pt x="57530" y="20783"/>
                </a:moveTo>
                <a:cubicBezTo>
                  <a:pt x="56650" y="22631"/>
                  <a:pt x="55387" y="24276"/>
                  <a:pt x="53801" y="25597"/>
                </a:cubicBezTo>
                <a:cubicBezTo>
                  <a:pt x="50184" y="28698"/>
                  <a:pt x="45533" y="30066"/>
                  <a:pt x="41886" y="30917"/>
                </a:cubicBezTo>
                <a:cubicBezTo>
                  <a:pt x="36645" y="32137"/>
                  <a:pt x="31274" y="32754"/>
                  <a:pt x="25874" y="32754"/>
                </a:cubicBezTo>
                <a:cubicBezTo>
                  <a:pt x="24414" y="32754"/>
                  <a:pt x="22952" y="32709"/>
                  <a:pt x="21490" y="32619"/>
                </a:cubicBezTo>
                <a:cubicBezTo>
                  <a:pt x="14894" y="32224"/>
                  <a:pt x="11459" y="30917"/>
                  <a:pt x="9453" y="29974"/>
                </a:cubicBezTo>
                <a:cubicBezTo>
                  <a:pt x="5380" y="28059"/>
                  <a:pt x="2310" y="24898"/>
                  <a:pt x="1034" y="21312"/>
                </a:cubicBezTo>
                <a:lnTo>
                  <a:pt x="973" y="21190"/>
                </a:lnTo>
                <a:lnTo>
                  <a:pt x="973" y="21190"/>
                </a:lnTo>
                <a:cubicBezTo>
                  <a:pt x="2280" y="23439"/>
                  <a:pt x="4651" y="25081"/>
                  <a:pt x="6262" y="25993"/>
                </a:cubicBezTo>
                <a:cubicBezTo>
                  <a:pt x="10791" y="28485"/>
                  <a:pt x="15745" y="30096"/>
                  <a:pt x="20882" y="30704"/>
                </a:cubicBezTo>
                <a:cubicBezTo>
                  <a:pt x="23315" y="30990"/>
                  <a:pt x="25762" y="31135"/>
                  <a:pt x="28210" y="31135"/>
                </a:cubicBezTo>
                <a:cubicBezTo>
                  <a:pt x="30960" y="31135"/>
                  <a:pt x="33711" y="30952"/>
                  <a:pt x="36445" y="30582"/>
                </a:cubicBezTo>
                <a:cubicBezTo>
                  <a:pt x="39910" y="30187"/>
                  <a:pt x="43314" y="29397"/>
                  <a:pt x="46597" y="28211"/>
                </a:cubicBezTo>
                <a:cubicBezTo>
                  <a:pt x="48816" y="27847"/>
                  <a:pt x="50974" y="27056"/>
                  <a:pt x="52919" y="25901"/>
                </a:cubicBezTo>
                <a:cubicBezTo>
                  <a:pt x="54895" y="24655"/>
                  <a:pt x="56476" y="22892"/>
                  <a:pt x="57509" y="20825"/>
                </a:cubicBezTo>
                <a:cubicBezTo>
                  <a:pt x="57516" y="20811"/>
                  <a:pt x="57523" y="20797"/>
                  <a:pt x="57530" y="20783"/>
                </a:cubicBezTo>
                <a:close/>
                <a:moveTo>
                  <a:pt x="29546" y="1"/>
                </a:moveTo>
                <a:cubicBezTo>
                  <a:pt x="26721" y="1"/>
                  <a:pt x="23825" y="219"/>
                  <a:pt x="20943" y="764"/>
                </a:cubicBezTo>
                <a:cubicBezTo>
                  <a:pt x="15198" y="1889"/>
                  <a:pt x="10092" y="4290"/>
                  <a:pt x="6171" y="7603"/>
                </a:cubicBezTo>
                <a:cubicBezTo>
                  <a:pt x="3769" y="9032"/>
                  <a:pt x="2219" y="10734"/>
                  <a:pt x="1581" y="12770"/>
                </a:cubicBezTo>
                <a:lnTo>
                  <a:pt x="1338" y="13166"/>
                </a:lnTo>
                <a:lnTo>
                  <a:pt x="1429" y="13226"/>
                </a:lnTo>
                <a:cubicBezTo>
                  <a:pt x="1429" y="13203"/>
                  <a:pt x="1464" y="13198"/>
                  <a:pt x="1481" y="13183"/>
                </a:cubicBezTo>
                <a:lnTo>
                  <a:pt x="1481" y="13183"/>
                </a:lnTo>
                <a:cubicBezTo>
                  <a:pt x="1454" y="13238"/>
                  <a:pt x="1429" y="13296"/>
                  <a:pt x="1429" y="13378"/>
                </a:cubicBezTo>
                <a:cubicBezTo>
                  <a:pt x="1125" y="13895"/>
                  <a:pt x="851" y="14473"/>
                  <a:pt x="669" y="15050"/>
                </a:cubicBezTo>
                <a:cubicBezTo>
                  <a:pt x="274" y="15871"/>
                  <a:pt x="61" y="16752"/>
                  <a:pt x="31" y="17664"/>
                </a:cubicBezTo>
                <a:cubicBezTo>
                  <a:pt x="0" y="18667"/>
                  <a:pt x="213" y="19670"/>
                  <a:pt x="669" y="20582"/>
                </a:cubicBezTo>
                <a:cubicBezTo>
                  <a:pt x="730" y="20825"/>
                  <a:pt x="821" y="21099"/>
                  <a:pt x="912" y="21342"/>
                </a:cubicBezTo>
                <a:cubicBezTo>
                  <a:pt x="2189" y="24959"/>
                  <a:pt x="5289" y="28151"/>
                  <a:pt x="9393" y="30066"/>
                </a:cubicBezTo>
                <a:cubicBezTo>
                  <a:pt x="11399" y="31038"/>
                  <a:pt x="14864" y="32345"/>
                  <a:pt x="21490" y="32740"/>
                </a:cubicBezTo>
                <a:cubicBezTo>
                  <a:pt x="22919" y="32832"/>
                  <a:pt x="24347" y="32862"/>
                  <a:pt x="25776" y="32862"/>
                </a:cubicBezTo>
                <a:cubicBezTo>
                  <a:pt x="31217" y="32862"/>
                  <a:pt x="36627" y="32224"/>
                  <a:pt x="41916" y="31008"/>
                </a:cubicBezTo>
                <a:cubicBezTo>
                  <a:pt x="45563" y="30157"/>
                  <a:pt x="50244" y="28759"/>
                  <a:pt x="53892" y="25689"/>
                </a:cubicBezTo>
                <a:cubicBezTo>
                  <a:pt x="56050" y="23865"/>
                  <a:pt x="57631" y="21464"/>
                  <a:pt x="58421" y="18758"/>
                </a:cubicBezTo>
                <a:cubicBezTo>
                  <a:pt x="59485" y="16783"/>
                  <a:pt x="59910" y="14533"/>
                  <a:pt x="59637" y="12315"/>
                </a:cubicBezTo>
                <a:cubicBezTo>
                  <a:pt x="59150" y="9336"/>
                  <a:pt x="57053" y="6570"/>
                  <a:pt x="53922" y="4716"/>
                </a:cubicBezTo>
                <a:cubicBezTo>
                  <a:pt x="51004" y="3014"/>
                  <a:pt x="47600" y="2254"/>
                  <a:pt x="44652" y="1676"/>
                </a:cubicBezTo>
                <a:cubicBezTo>
                  <a:pt x="40309" y="832"/>
                  <a:pt x="35063" y="1"/>
                  <a:pt x="29546" y="1"/>
                </a:cubicBezTo>
                <a:close/>
              </a:path>
            </a:pathLst>
          </a:custGeom>
          <a:solidFill>
            <a:schemeClr val="accent1"/>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75"/>
        <p:cNvGrpSpPr/>
        <p:nvPr/>
      </p:nvGrpSpPr>
      <p:grpSpPr>
        <a:xfrm>
          <a:off x="0" y="0"/>
          <a:ext cx="0" cy="0"/>
          <a:chOff x="0" y="0"/>
          <a:chExt cx="0" cy="0"/>
        </a:xfrm>
      </p:grpSpPr>
      <p:grpSp>
        <p:nvGrpSpPr>
          <p:cNvPr id="2376" name="Google Shape;2376;p75"/>
          <p:cNvGrpSpPr/>
          <p:nvPr/>
        </p:nvGrpSpPr>
        <p:grpSpPr>
          <a:xfrm flipH="1">
            <a:off x="6442105" y="1440457"/>
            <a:ext cx="1730456" cy="1730456"/>
            <a:chOff x="6487097" y="2692677"/>
            <a:chExt cx="805800" cy="805800"/>
          </a:xfrm>
        </p:grpSpPr>
        <p:sp>
          <p:nvSpPr>
            <p:cNvPr id="2377" name="Google Shape;2377;p75"/>
            <p:cNvSpPr/>
            <p:nvPr/>
          </p:nvSpPr>
          <p:spPr>
            <a:xfrm>
              <a:off x="6487097" y="2692677"/>
              <a:ext cx="805800" cy="8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8" name="Google Shape;2378;p75"/>
            <p:cNvSpPr/>
            <p:nvPr/>
          </p:nvSpPr>
          <p:spPr>
            <a:xfrm>
              <a:off x="6487097" y="2692677"/>
              <a:ext cx="805800" cy="805800"/>
            </a:xfrm>
            <a:prstGeom prst="pie">
              <a:avLst>
                <a:gd name="adj1" fmla="val 3520790"/>
                <a:gd name="adj2" fmla="val 162000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79" name="Google Shape;2379;p75"/>
          <p:cNvSpPr/>
          <p:nvPr/>
        </p:nvSpPr>
        <p:spPr>
          <a:xfrm>
            <a:off x="6822875" y="1821175"/>
            <a:ext cx="969000" cy="969000"/>
          </a:xfrm>
          <a:prstGeom prst="teardrop">
            <a:avLst>
              <a:gd name="adj" fmla="val 65564"/>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80" name="Google Shape;2380;p75"/>
          <p:cNvGrpSpPr/>
          <p:nvPr/>
        </p:nvGrpSpPr>
        <p:grpSpPr>
          <a:xfrm flipH="1">
            <a:off x="3706755" y="1440457"/>
            <a:ext cx="1730456" cy="1730456"/>
            <a:chOff x="6487097" y="2692677"/>
            <a:chExt cx="805800" cy="805800"/>
          </a:xfrm>
        </p:grpSpPr>
        <p:sp>
          <p:nvSpPr>
            <p:cNvPr id="2381" name="Google Shape;2381;p75"/>
            <p:cNvSpPr/>
            <p:nvPr/>
          </p:nvSpPr>
          <p:spPr>
            <a:xfrm>
              <a:off x="6487097" y="2692677"/>
              <a:ext cx="805800" cy="8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2" name="Google Shape;2382;p75"/>
            <p:cNvSpPr/>
            <p:nvPr/>
          </p:nvSpPr>
          <p:spPr>
            <a:xfrm>
              <a:off x="6487097" y="2692677"/>
              <a:ext cx="805800" cy="805800"/>
            </a:xfrm>
            <a:prstGeom prst="pie">
              <a:avLst>
                <a:gd name="adj1" fmla="val 6281275"/>
                <a:gd name="adj2" fmla="val 162000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83" name="Google Shape;2383;p75"/>
          <p:cNvGrpSpPr/>
          <p:nvPr/>
        </p:nvGrpSpPr>
        <p:grpSpPr>
          <a:xfrm flipH="1">
            <a:off x="1000130" y="1463107"/>
            <a:ext cx="1730456" cy="1730456"/>
            <a:chOff x="6487097" y="2692677"/>
            <a:chExt cx="805800" cy="805800"/>
          </a:xfrm>
        </p:grpSpPr>
        <p:sp>
          <p:nvSpPr>
            <p:cNvPr id="2384" name="Google Shape;2384;p75"/>
            <p:cNvSpPr/>
            <p:nvPr/>
          </p:nvSpPr>
          <p:spPr>
            <a:xfrm>
              <a:off x="6487097" y="2692677"/>
              <a:ext cx="805800" cy="805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5" name="Google Shape;2385;p75"/>
            <p:cNvSpPr/>
            <p:nvPr/>
          </p:nvSpPr>
          <p:spPr>
            <a:xfrm>
              <a:off x="6487097" y="2692677"/>
              <a:ext cx="805800" cy="805800"/>
            </a:xfrm>
            <a:prstGeom prst="pie">
              <a:avLst>
                <a:gd name="adj1" fmla="val 910835"/>
                <a:gd name="adj2" fmla="val 162000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86" name="Google Shape;2386;p75"/>
          <p:cNvSpPr txBox="1">
            <a:spLocks noGrp="1"/>
          </p:cNvSpPr>
          <p:nvPr>
            <p:ph type="subTitle" idx="1"/>
          </p:nvPr>
        </p:nvSpPr>
        <p:spPr>
          <a:xfrm>
            <a:off x="710800" y="3792160"/>
            <a:ext cx="2251800" cy="52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Jupiter is the biggest planet of them all</a:t>
            </a:r>
            <a:endParaRPr/>
          </a:p>
        </p:txBody>
      </p:sp>
      <p:sp>
        <p:nvSpPr>
          <p:cNvPr id="2387" name="Google Shape;2387;p75"/>
          <p:cNvSpPr txBox="1">
            <a:spLocks noGrp="1"/>
          </p:cNvSpPr>
          <p:nvPr>
            <p:ph type="subTitle" idx="3"/>
          </p:nvPr>
        </p:nvSpPr>
        <p:spPr>
          <a:xfrm>
            <a:off x="3446113" y="3792160"/>
            <a:ext cx="2251800" cy="52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Despite being red,</a:t>
            </a:r>
            <a:br>
              <a:rPr lang="en"/>
            </a:br>
            <a:r>
              <a:rPr lang="en"/>
              <a:t>Mars is a cold place</a:t>
            </a:r>
            <a:endParaRPr/>
          </a:p>
        </p:txBody>
      </p:sp>
      <p:sp>
        <p:nvSpPr>
          <p:cNvPr id="2388" name="Google Shape;2388;p75"/>
          <p:cNvSpPr txBox="1">
            <a:spLocks noGrp="1"/>
          </p:cNvSpPr>
          <p:nvPr>
            <p:ph type="title" idx="4"/>
          </p:nvPr>
        </p:nvSpPr>
        <p:spPr>
          <a:xfrm>
            <a:off x="6822875" y="2106791"/>
            <a:ext cx="969000" cy="42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60%</a:t>
            </a:r>
            <a:endParaRPr/>
          </a:p>
        </p:txBody>
      </p:sp>
      <p:sp>
        <p:nvSpPr>
          <p:cNvPr id="2389" name="Google Shape;2389;p75"/>
          <p:cNvSpPr txBox="1">
            <a:spLocks noGrp="1"/>
          </p:cNvSpPr>
          <p:nvPr>
            <p:ph type="subTitle" idx="5"/>
          </p:nvPr>
        </p:nvSpPr>
        <p:spPr>
          <a:xfrm>
            <a:off x="6181425" y="3792160"/>
            <a:ext cx="2251800" cy="52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Mercury is the closest planet to the Sun</a:t>
            </a:r>
            <a:endParaRPr/>
          </a:p>
        </p:txBody>
      </p:sp>
      <p:sp>
        <p:nvSpPr>
          <p:cNvPr id="2390" name="Google Shape;2390;p75"/>
          <p:cNvSpPr txBox="1">
            <a:spLocks noGrp="1"/>
          </p:cNvSpPr>
          <p:nvPr>
            <p:ph type="title" idx="6"/>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Favorite subjects</a:t>
            </a:r>
            <a:endParaRPr/>
          </a:p>
        </p:txBody>
      </p:sp>
      <p:sp>
        <p:nvSpPr>
          <p:cNvPr id="2391" name="Google Shape;2391;p75"/>
          <p:cNvSpPr txBox="1">
            <a:spLocks noGrp="1"/>
          </p:cNvSpPr>
          <p:nvPr>
            <p:ph type="title" idx="7"/>
          </p:nvPr>
        </p:nvSpPr>
        <p:spPr>
          <a:xfrm>
            <a:off x="717850" y="3314647"/>
            <a:ext cx="2237700" cy="468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Jupiter</a:t>
            </a:r>
            <a:endParaRPr/>
          </a:p>
        </p:txBody>
      </p:sp>
      <p:sp>
        <p:nvSpPr>
          <p:cNvPr id="2392" name="Google Shape;2392;p75"/>
          <p:cNvSpPr txBox="1">
            <a:spLocks noGrp="1"/>
          </p:cNvSpPr>
          <p:nvPr>
            <p:ph type="title" idx="8"/>
          </p:nvPr>
        </p:nvSpPr>
        <p:spPr>
          <a:xfrm>
            <a:off x="3453163" y="3314647"/>
            <a:ext cx="2237700" cy="468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Mars</a:t>
            </a:r>
            <a:endParaRPr/>
          </a:p>
        </p:txBody>
      </p:sp>
      <p:sp>
        <p:nvSpPr>
          <p:cNvPr id="2393" name="Google Shape;2393;p75"/>
          <p:cNvSpPr txBox="1">
            <a:spLocks noGrp="1"/>
          </p:cNvSpPr>
          <p:nvPr>
            <p:ph type="title" idx="9"/>
          </p:nvPr>
        </p:nvSpPr>
        <p:spPr>
          <a:xfrm>
            <a:off x="6188475" y="3314647"/>
            <a:ext cx="2237700" cy="468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Mercury</a:t>
            </a:r>
            <a:endParaRPr/>
          </a:p>
        </p:txBody>
      </p:sp>
      <p:sp>
        <p:nvSpPr>
          <p:cNvPr id="2394" name="Google Shape;2394;p75"/>
          <p:cNvSpPr/>
          <p:nvPr/>
        </p:nvSpPr>
        <p:spPr>
          <a:xfrm>
            <a:off x="1380850" y="1850300"/>
            <a:ext cx="969000" cy="969000"/>
          </a:xfrm>
          <a:prstGeom prst="teardrop">
            <a:avLst>
              <a:gd name="adj" fmla="val 65564"/>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5" name="Google Shape;2395;p75"/>
          <p:cNvSpPr txBox="1">
            <a:spLocks noGrp="1"/>
          </p:cNvSpPr>
          <p:nvPr>
            <p:ph type="title"/>
          </p:nvPr>
        </p:nvSpPr>
        <p:spPr>
          <a:xfrm>
            <a:off x="1380850" y="2106791"/>
            <a:ext cx="969000" cy="42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70%</a:t>
            </a:r>
            <a:endParaRPr/>
          </a:p>
        </p:txBody>
      </p:sp>
      <p:sp>
        <p:nvSpPr>
          <p:cNvPr id="2396" name="Google Shape;2396;p75"/>
          <p:cNvSpPr/>
          <p:nvPr/>
        </p:nvSpPr>
        <p:spPr>
          <a:xfrm>
            <a:off x="4087525" y="1821175"/>
            <a:ext cx="969000" cy="969000"/>
          </a:xfrm>
          <a:prstGeom prst="teardrop">
            <a:avLst>
              <a:gd name="adj" fmla="val 65564"/>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 name="Google Shape;2397;p75"/>
          <p:cNvSpPr txBox="1">
            <a:spLocks noGrp="1"/>
          </p:cNvSpPr>
          <p:nvPr>
            <p:ph type="title" idx="2"/>
          </p:nvPr>
        </p:nvSpPr>
        <p:spPr>
          <a:xfrm>
            <a:off x="4087525" y="2106791"/>
            <a:ext cx="969000" cy="42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45%</a:t>
            </a: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01"/>
        <p:cNvGrpSpPr/>
        <p:nvPr/>
      </p:nvGrpSpPr>
      <p:grpSpPr>
        <a:xfrm>
          <a:off x="0" y="0"/>
          <a:ext cx="0" cy="0"/>
          <a:chOff x="0" y="0"/>
          <a:chExt cx="0" cy="0"/>
        </a:xfrm>
      </p:grpSpPr>
      <p:sp>
        <p:nvSpPr>
          <p:cNvPr id="2402" name="Google Shape;2402;p76"/>
          <p:cNvSpPr/>
          <p:nvPr/>
        </p:nvSpPr>
        <p:spPr>
          <a:xfrm rot="4170132" flipH="1">
            <a:off x="2673484" y="1222183"/>
            <a:ext cx="3544358" cy="2859512"/>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 name="Google Shape;2403;p76"/>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Our course composition</a:t>
            </a:r>
            <a:endParaRPr/>
          </a:p>
        </p:txBody>
      </p:sp>
      <p:sp>
        <p:nvSpPr>
          <p:cNvPr id="2404" name="Google Shape;2404;p76"/>
          <p:cNvSpPr txBox="1">
            <a:spLocks noGrp="1"/>
          </p:cNvSpPr>
          <p:nvPr>
            <p:ph type="subTitle" idx="4294967295"/>
          </p:nvPr>
        </p:nvSpPr>
        <p:spPr>
          <a:xfrm flipH="1">
            <a:off x="6252717" y="2070359"/>
            <a:ext cx="2179500" cy="609600"/>
          </a:xfrm>
          <a:prstGeom prst="rect">
            <a:avLst/>
          </a:prstGeom>
        </p:spPr>
        <p:txBody>
          <a:bodyPr spcFirstLastPara="1" wrap="square" lIns="91425" tIns="91425" rIns="91425" bIns="91425" anchor="ctr" anchorCtr="0">
            <a:noAutofit/>
          </a:bodyPr>
          <a:lstStyle/>
          <a:p>
            <a:pPr marL="0" lvl="0" indent="0" algn="l" rtl="0">
              <a:spcBef>
                <a:spcPts val="0"/>
              </a:spcBef>
              <a:spcAft>
                <a:spcPts val="1200"/>
              </a:spcAft>
              <a:buNone/>
            </a:pPr>
            <a:r>
              <a:rPr lang="en" sz="1400"/>
              <a:t>Venus is the second planet from the Sun</a:t>
            </a:r>
            <a:endParaRPr/>
          </a:p>
        </p:txBody>
      </p:sp>
      <p:sp>
        <p:nvSpPr>
          <p:cNvPr id="2405" name="Google Shape;2405;p76"/>
          <p:cNvSpPr txBox="1">
            <a:spLocks noGrp="1"/>
          </p:cNvSpPr>
          <p:nvPr>
            <p:ph type="title" idx="4294967295"/>
          </p:nvPr>
        </p:nvSpPr>
        <p:spPr>
          <a:xfrm flipH="1">
            <a:off x="6252717" y="1623725"/>
            <a:ext cx="2179500" cy="446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500"/>
              <a:t>Venus</a:t>
            </a:r>
            <a:endParaRPr/>
          </a:p>
        </p:txBody>
      </p:sp>
      <p:sp>
        <p:nvSpPr>
          <p:cNvPr id="2406" name="Google Shape;2406;p76"/>
          <p:cNvSpPr txBox="1">
            <a:spLocks noGrp="1"/>
          </p:cNvSpPr>
          <p:nvPr>
            <p:ph type="subTitle" idx="4294967295"/>
          </p:nvPr>
        </p:nvSpPr>
        <p:spPr>
          <a:xfrm flipH="1">
            <a:off x="762217" y="2018882"/>
            <a:ext cx="2179500" cy="609600"/>
          </a:xfrm>
          <a:prstGeom prst="rect">
            <a:avLst/>
          </a:prstGeom>
        </p:spPr>
        <p:txBody>
          <a:bodyPr spcFirstLastPara="1" wrap="square" lIns="91425" tIns="91425" rIns="91425" bIns="91425" anchor="ctr" anchorCtr="0">
            <a:noAutofit/>
          </a:bodyPr>
          <a:lstStyle/>
          <a:p>
            <a:pPr marL="0" lvl="0" indent="0" algn="r" rtl="0">
              <a:spcBef>
                <a:spcPts val="0"/>
              </a:spcBef>
              <a:spcAft>
                <a:spcPts val="1200"/>
              </a:spcAft>
              <a:buNone/>
            </a:pPr>
            <a:r>
              <a:rPr lang="en" sz="1400"/>
              <a:t>Mars is actually a very cold place</a:t>
            </a:r>
            <a:endParaRPr/>
          </a:p>
        </p:txBody>
      </p:sp>
      <p:sp>
        <p:nvSpPr>
          <p:cNvPr id="2407" name="Google Shape;2407;p76"/>
          <p:cNvSpPr txBox="1">
            <a:spLocks noGrp="1"/>
          </p:cNvSpPr>
          <p:nvPr>
            <p:ph type="title" idx="4294967295"/>
          </p:nvPr>
        </p:nvSpPr>
        <p:spPr>
          <a:xfrm flipH="1">
            <a:off x="762216" y="1572250"/>
            <a:ext cx="2179500" cy="4464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2500"/>
              <a:t>Mars</a:t>
            </a:r>
            <a:endParaRPr/>
          </a:p>
        </p:txBody>
      </p:sp>
      <p:sp>
        <p:nvSpPr>
          <p:cNvPr id="2408" name="Google Shape;2408;p76"/>
          <p:cNvSpPr txBox="1">
            <a:spLocks noGrp="1"/>
          </p:cNvSpPr>
          <p:nvPr>
            <p:ph type="subTitle" idx="4294967295"/>
          </p:nvPr>
        </p:nvSpPr>
        <p:spPr>
          <a:xfrm flipH="1">
            <a:off x="6252725" y="3650374"/>
            <a:ext cx="2179500" cy="609600"/>
          </a:xfrm>
          <a:prstGeom prst="rect">
            <a:avLst/>
          </a:prstGeom>
        </p:spPr>
        <p:txBody>
          <a:bodyPr spcFirstLastPara="1" wrap="square" lIns="91425" tIns="91425" rIns="91425" bIns="91425" anchor="ctr" anchorCtr="0">
            <a:noAutofit/>
          </a:bodyPr>
          <a:lstStyle/>
          <a:p>
            <a:pPr marL="0" lvl="0" indent="0" algn="l" rtl="0">
              <a:spcBef>
                <a:spcPts val="0"/>
              </a:spcBef>
              <a:spcAft>
                <a:spcPts val="1200"/>
              </a:spcAft>
              <a:buNone/>
            </a:pPr>
            <a:r>
              <a:rPr lang="en" sz="1400"/>
              <a:t>It’s composed of hydrogen and helium</a:t>
            </a:r>
            <a:endParaRPr/>
          </a:p>
        </p:txBody>
      </p:sp>
      <p:sp>
        <p:nvSpPr>
          <p:cNvPr id="2409" name="Google Shape;2409;p76"/>
          <p:cNvSpPr txBox="1">
            <a:spLocks noGrp="1"/>
          </p:cNvSpPr>
          <p:nvPr>
            <p:ph type="title" idx="4294967295"/>
          </p:nvPr>
        </p:nvSpPr>
        <p:spPr>
          <a:xfrm flipH="1">
            <a:off x="6252724" y="3203740"/>
            <a:ext cx="2179500" cy="446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500"/>
              <a:t>Saturn</a:t>
            </a:r>
            <a:endParaRPr/>
          </a:p>
        </p:txBody>
      </p:sp>
      <p:sp>
        <p:nvSpPr>
          <p:cNvPr id="2410" name="Google Shape;2410;p76"/>
          <p:cNvSpPr txBox="1">
            <a:spLocks noGrp="1"/>
          </p:cNvSpPr>
          <p:nvPr>
            <p:ph type="subTitle" idx="4294967295"/>
          </p:nvPr>
        </p:nvSpPr>
        <p:spPr>
          <a:xfrm flipH="1">
            <a:off x="762225" y="3650377"/>
            <a:ext cx="2179500" cy="609600"/>
          </a:xfrm>
          <a:prstGeom prst="rect">
            <a:avLst/>
          </a:prstGeom>
        </p:spPr>
        <p:txBody>
          <a:bodyPr spcFirstLastPara="1" wrap="square" lIns="91425" tIns="91425" rIns="91425" bIns="91425" anchor="ctr" anchorCtr="0">
            <a:noAutofit/>
          </a:bodyPr>
          <a:lstStyle/>
          <a:p>
            <a:pPr marL="0" lvl="0" indent="0" algn="r" rtl="0">
              <a:spcBef>
                <a:spcPts val="0"/>
              </a:spcBef>
              <a:spcAft>
                <a:spcPts val="1200"/>
              </a:spcAft>
              <a:buNone/>
            </a:pPr>
            <a:r>
              <a:rPr lang="en" sz="1400"/>
              <a:t>It’s the farthest planet from the Sun</a:t>
            </a:r>
            <a:endParaRPr/>
          </a:p>
        </p:txBody>
      </p:sp>
      <p:sp>
        <p:nvSpPr>
          <p:cNvPr id="2411" name="Google Shape;2411;p76"/>
          <p:cNvSpPr txBox="1">
            <a:spLocks noGrp="1"/>
          </p:cNvSpPr>
          <p:nvPr>
            <p:ph type="title" idx="4294967295"/>
          </p:nvPr>
        </p:nvSpPr>
        <p:spPr>
          <a:xfrm flipH="1">
            <a:off x="762224" y="3203745"/>
            <a:ext cx="2179500" cy="4464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2500"/>
              <a:t>Neptune</a:t>
            </a:r>
            <a:endParaRPr/>
          </a:p>
        </p:txBody>
      </p:sp>
      <p:sp>
        <p:nvSpPr>
          <p:cNvPr id="2412" name="Google Shape;2412;p76"/>
          <p:cNvSpPr/>
          <p:nvPr/>
        </p:nvSpPr>
        <p:spPr>
          <a:xfrm flipH="1">
            <a:off x="2836171" y="1601463"/>
            <a:ext cx="1191805" cy="961528"/>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 name="Google Shape;2413;p76"/>
          <p:cNvSpPr/>
          <p:nvPr/>
        </p:nvSpPr>
        <p:spPr>
          <a:xfrm rot="4170202" flipH="1">
            <a:off x="5103129" y="1516862"/>
            <a:ext cx="1191819" cy="961517"/>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 name="Google Shape;2414;p76"/>
          <p:cNvSpPr/>
          <p:nvPr/>
        </p:nvSpPr>
        <p:spPr>
          <a:xfrm rot="4170202" flipH="1">
            <a:off x="5045979" y="3203737"/>
            <a:ext cx="1191819" cy="961517"/>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 name="Google Shape;2415;p76"/>
          <p:cNvSpPr/>
          <p:nvPr/>
        </p:nvSpPr>
        <p:spPr>
          <a:xfrm flipH="1">
            <a:off x="2836171" y="3298438"/>
            <a:ext cx="1191805" cy="961528"/>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6" name="Google Shape;2416;p76"/>
          <p:cNvSpPr/>
          <p:nvPr/>
        </p:nvSpPr>
        <p:spPr>
          <a:xfrm flipH="1">
            <a:off x="3723110" y="2300888"/>
            <a:ext cx="1496126" cy="1207028"/>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17" name="Google Shape;2417;p76"/>
          <p:cNvGrpSpPr/>
          <p:nvPr/>
        </p:nvGrpSpPr>
        <p:grpSpPr>
          <a:xfrm>
            <a:off x="4367102" y="2631492"/>
            <a:ext cx="460187" cy="545840"/>
            <a:chOff x="1599300" y="238125"/>
            <a:chExt cx="4407925" cy="5228350"/>
          </a:xfrm>
        </p:grpSpPr>
        <p:sp>
          <p:nvSpPr>
            <p:cNvPr id="2418" name="Google Shape;2418;p76"/>
            <p:cNvSpPr/>
            <p:nvPr/>
          </p:nvSpPr>
          <p:spPr>
            <a:xfrm>
              <a:off x="3218100" y="3826200"/>
              <a:ext cx="2789125" cy="513475"/>
            </a:xfrm>
            <a:custGeom>
              <a:avLst/>
              <a:gdLst/>
              <a:ahLst/>
              <a:cxnLst/>
              <a:rect l="l" t="t" r="r" b="b"/>
              <a:pathLst>
                <a:path w="111565" h="20539" extrusionOk="0">
                  <a:moveTo>
                    <a:pt x="1" y="0"/>
                  </a:moveTo>
                  <a:lnTo>
                    <a:pt x="1" y="20539"/>
                  </a:lnTo>
                  <a:lnTo>
                    <a:pt x="111564" y="20539"/>
                  </a:lnTo>
                  <a:lnTo>
                    <a:pt x="11156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 name="Google Shape;2419;p76"/>
            <p:cNvSpPr/>
            <p:nvPr/>
          </p:nvSpPr>
          <p:spPr>
            <a:xfrm>
              <a:off x="3218100" y="238125"/>
              <a:ext cx="2789125" cy="820450"/>
            </a:xfrm>
            <a:custGeom>
              <a:avLst/>
              <a:gdLst/>
              <a:ahLst/>
              <a:cxnLst/>
              <a:rect l="l" t="t" r="r" b="b"/>
              <a:pathLst>
                <a:path w="111565" h="32818" extrusionOk="0">
                  <a:moveTo>
                    <a:pt x="1" y="0"/>
                  </a:moveTo>
                  <a:lnTo>
                    <a:pt x="1" y="32817"/>
                  </a:lnTo>
                  <a:lnTo>
                    <a:pt x="111564" y="32817"/>
                  </a:lnTo>
                  <a:lnTo>
                    <a:pt x="111564" y="22524"/>
                  </a:lnTo>
                  <a:cubicBezTo>
                    <a:pt x="111564" y="10098"/>
                    <a:pt x="101467" y="0"/>
                    <a:pt x="890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 name="Google Shape;2420;p76"/>
            <p:cNvSpPr/>
            <p:nvPr/>
          </p:nvSpPr>
          <p:spPr>
            <a:xfrm>
              <a:off x="3218100" y="3005775"/>
              <a:ext cx="2789125" cy="514075"/>
            </a:xfrm>
            <a:custGeom>
              <a:avLst/>
              <a:gdLst/>
              <a:ahLst/>
              <a:cxnLst/>
              <a:rect l="l" t="t" r="r" b="b"/>
              <a:pathLst>
                <a:path w="111565" h="20563" extrusionOk="0">
                  <a:moveTo>
                    <a:pt x="1" y="0"/>
                  </a:moveTo>
                  <a:lnTo>
                    <a:pt x="1" y="20563"/>
                  </a:lnTo>
                  <a:lnTo>
                    <a:pt x="111564" y="20563"/>
                  </a:lnTo>
                  <a:lnTo>
                    <a:pt x="11156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 name="Google Shape;2421;p76"/>
            <p:cNvSpPr/>
            <p:nvPr/>
          </p:nvSpPr>
          <p:spPr>
            <a:xfrm>
              <a:off x="3218100" y="2185325"/>
              <a:ext cx="2789125" cy="514100"/>
            </a:xfrm>
            <a:custGeom>
              <a:avLst/>
              <a:gdLst/>
              <a:ahLst/>
              <a:cxnLst/>
              <a:rect l="l" t="t" r="r" b="b"/>
              <a:pathLst>
                <a:path w="111565" h="20564" extrusionOk="0">
                  <a:moveTo>
                    <a:pt x="1" y="1"/>
                  </a:moveTo>
                  <a:lnTo>
                    <a:pt x="1" y="20564"/>
                  </a:lnTo>
                  <a:lnTo>
                    <a:pt x="111564" y="20564"/>
                  </a:lnTo>
                  <a:lnTo>
                    <a:pt x="11156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 name="Google Shape;2422;p76"/>
            <p:cNvSpPr/>
            <p:nvPr/>
          </p:nvSpPr>
          <p:spPr>
            <a:xfrm>
              <a:off x="3218100" y="1364900"/>
              <a:ext cx="2789125" cy="514100"/>
            </a:xfrm>
            <a:custGeom>
              <a:avLst/>
              <a:gdLst/>
              <a:ahLst/>
              <a:cxnLst/>
              <a:rect l="l" t="t" r="r" b="b"/>
              <a:pathLst>
                <a:path w="111565" h="20564" extrusionOk="0">
                  <a:moveTo>
                    <a:pt x="1" y="1"/>
                  </a:moveTo>
                  <a:lnTo>
                    <a:pt x="1" y="20563"/>
                  </a:lnTo>
                  <a:lnTo>
                    <a:pt x="111564" y="20563"/>
                  </a:lnTo>
                  <a:lnTo>
                    <a:pt x="11156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 name="Google Shape;2423;p76"/>
            <p:cNvSpPr/>
            <p:nvPr/>
          </p:nvSpPr>
          <p:spPr>
            <a:xfrm>
              <a:off x="1599300" y="238125"/>
              <a:ext cx="1312475" cy="5228350"/>
            </a:xfrm>
            <a:custGeom>
              <a:avLst/>
              <a:gdLst/>
              <a:ahLst/>
              <a:cxnLst/>
              <a:rect l="l" t="t" r="r" b="b"/>
              <a:pathLst>
                <a:path w="52499" h="209134" extrusionOk="0">
                  <a:moveTo>
                    <a:pt x="32376" y="32817"/>
                  </a:moveTo>
                  <a:cubicBezTo>
                    <a:pt x="33994" y="32817"/>
                    <a:pt x="35563" y="33479"/>
                    <a:pt x="36714" y="34606"/>
                  </a:cubicBezTo>
                  <a:cubicBezTo>
                    <a:pt x="37842" y="35758"/>
                    <a:pt x="38504" y="37327"/>
                    <a:pt x="38504" y="38944"/>
                  </a:cubicBezTo>
                  <a:cubicBezTo>
                    <a:pt x="38504" y="40562"/>
                    <a:pt x="37842" y="42131"/>
                    <a:pt x="36714" y="43282"/>
                  </a:cubicBezTo>
                  <a:cubicBezTo>
                    <a:pt x="35563" y="44410"/>
                    <a:pt x="33994" y="45072"/>
                    <a:pt x="32376" y="45072"/>
                  </a:cubicBezTo>
                  <a:cubicBezTo>
                    <a:pt x="30759" y="45072"/>
                    <a:pt x="29166" y="44410"/>
                    <a:pt x="28038" y="43282"/>
                  </a:cubicBezTo>
                  <a:cubicBezTo>
                    <a:pt x="26911" y="42131"/>
                    <a:pt x="26249" y="40562"/>
                    <a:pt x="26249" y="38944"/>
                  </a:cubicBezTo>
                  <a:cubicBezTo>
                    <a:pt x="26249" y="37327"/>
                    <a:pt x="26911" y="35758"/>
                    <a:pt x="28038" y="34606"/>
                  </a:cubicBezTo>
                  <a:cubicBezTo>
                    <a:pt x="29166" y="33479"/>
                    <a:pt x="30759" y="32817"/>
                    <a:pt x="32376" y="32817"/>
                  </a:cubicBezTo>
                  <a:close/>
                  <a:moveTo>
                    <a:pt x="32376" y="65634"/>
                  </a:moveTo>
                  <a:cubicBezTo>
                    <a:pt x="33994" y="65634"/>
                    <a:pt x="35563" y="66272"/>
                    <a:pt x="36714" y="67424"/>
                  </a:cubicBezTo>
                  <a:cubicBezTo>
                    <a:pt x="37842" y="68551"/>
                    <a:pt x="38504" y="70144"/>
                    <a:pt x="38504" y="71762"/>
                  </a:cubicBezTo>
                  <a:cubicBezTo>
                    <a:pt x="38504" y="73379"/>
                    <a:pt x="37842" y="74948"/>
                    <a:pt x="36714" y="76100"/>
                  </a:cubicBezTo>
                  <a:cubicBezTo>
                    <a:pt x="35563" y="77227"/>
                    <a:pt x="33994" y="77889"/>
                    <a:pt x="32376" y="77889"/>
                  </a:cubicBezTo>
                  <a:cubicBezTo>
                    <a:pt x="30759" y="77889"/>
                    <a:pt x="29166" y="77227"/>
                    <a:pt x="28038" y="76100"/>
                  </a:cubicBezTo>
                  <a:cubicBezTo>
                    <a:pt x="26911" y="74948"/>
                    <a:pt x="26249" y="73379"/>
                    <a:pt x="26249" y="71762"/>
                  </a:cubicBezTo>
                  <a:cubicBezTo>
                    <a:pt x="26249" y="70144"/>
                    <a:pt x="26911" y="68551"/>
                    <a:pt x="28038" y="67424"/>
                  </a:cubicBezTo>
                  <a:cubicBezTo>
                    <a:pt x="29166" y="66272"/>
                    <a:pt x="30759" y="65634"/>
                    <a:pt x="32376" y="65634"/>
                  </a:cubicBezTo>
                  <a:close/>
                  <a:moveTo>
                    <a:pt x="32376" y="98452"/>
                  </a:moveTo>
                  <a:cubicBezTo>
                    <a:pt x="33994" y="98452"/>
                    <a:pt x="35563" y="99089"/>
                    <a:pt x="36714" y="100241"/>
                  </a:cubicBezTo>
                  <a:cubicBezTo>
                    <a:pt x="37842" y="101368"/>
                    <a:pt x="38504" y="102961"/>
                    <a:pt x="38504" y="104579"/>
                  </a:cubicBezTo>
                  <a:cubicBezTo>
                    <a:pt x="38504" y="106172"/>
                    <a:pt x="37842" y="107765"/>
                    <a:pt x="36714" y="108892"/>
                  </a:cubicBezTo>
                  <a:cubicBezTo>
                    <a:pt x="35563" y="110044"/>
                    <a:pt x="33994" y="110706"/>
                    <a:pt x="32376" y="110706"/>
                  </a:cubicBezTo>
                  <a:cubicBezTo>
                    <a:pt x="30759" y="110706"/>
                    <a:pt x="29166" y="110044"/>
                    <a:pt x="28038" y="108892"/>
                  </a:cubicBezTo>
                  <a:cubicBezTo>
                    <a:pt x="26911" y="107765"/>
                    <a:pt x="26249" y="106172"/>
                    <a:pt x="26249" y="104579"/>
                  </a:cubicBezTo>
                  <a:cubicBezTo>
                    <a:pt x="26249" y="102961"/>
                    <a:pt x="26911" y="101368"/>
                    <a:pt x="28038" y="100241"/>
                  </a:cubicBezTo>
                  <a:cubicBezTo>
                    <a:pt x="29166" y="99089"/>
                    <a:pt x="30759" y="98452"/>
                    <a:pt x="32376" y="98452"/>
                  </a:cubicBezTo>
                  <a:close/>
                  <a:moveTo>
                    <a:pt x="32376" y="131269"/>
                  </a:moveTo>
                  <a:cubicBezTo>
                    <a:pt x="33994" y="131269"/>
                    <a:pt x="35563" y="131906"/>
                    <a:pt x="36714" y="133058"/>
                  </a:cubicBezTo>
                  <a:cubicBezTo>
                    <a:pt x="37842" y="134186"/>
                    <a:pt x="38504" y="135779"/>
                    <a:pt x="38504" y="137396"/>
                  </a:cubicBezTo>
                  <a:cubicBezTo>
                    <a:pt x="38504" y="138989"/>
                    <a:pt x="37842" y="140582"/>
                    <a:pt x="36714" y="141710"/>
                  </a:cubicBezTo>
                  <a:cubicBezTo>
                    <a:pt x="35563" y="142862"/>
                    <a:pt x="33994" y="143523"/>
                    <a:pt x="32376" y="143523"/>
                  </a:cubicBezTo>
                  <a:cubicBezTo>
                    <a:pt x="30759" y="143523"/>
                    <a:pt x="29166" y="142862"/>
                    <a:pt x="28038" y="141710"/>
                  </a:cubicBezTo>
                  <a:cubicBezTo>
                    <a:pt x="26911" y="140582"/>
                    <a:pt x="26249" y="138989"/>
                    <a:pt x="26249" y="137396"/>
                  </a:cubicBezTo>
                  <a:cubicBezTo>
                    <a:pt x="26249" y="135779"/>
                    <a:pt x="26911" y="134186"/>
                    <a:pt x="28038" y="133058"/>
                  </a:cubicBezTo>
                  <a:cubicBezTo>
                    <a:pt x="29166" y="131906"/>
                    <a:pt x="30759" y="131269"/>
                    <a:pt x="32376" y="131269"/>
                  </a:cubicBezTo>
                  <a:close/>
                  <a:moveTo>
                    <a:pt x="32376" y="164062"/>
                  </a:moveTo>
                  <a:cubicBezTo>
                    <a:pt x="33994" y="164062"/>
                    <a:pt x="35563" y="164723"/>
                    <a:pt x="36714" y="165875"/>
                  </a:cubicBezTo>
                  <a:cubicBezTo>
                    <a:pt x="37842" y="167003"/>
                    <a:pt x="38504" y="168596"/>
                    <a:pt x="38504" y="170189"/>
                  </a:cubicBezTo>
                  <a:cubicBezTo>
                    <a:pt x="38504" y="171806"/>
                    <a:pt x="37842" y="173400"/>
                    <a:pt x="36714" y="174527"/>
                  </a:cubicBezTo>
                  <a:cubicBezTo>
                    <a:pt x="35563" y="175679"/>
                    <a:pt x="33994" y="176316"/>
                    <a:pt x="32376" y="176316"/>
                  </a:cubicBezTo>
                  <a:cubicBezTo>
                    <a:pt x="30759" y="176316"/>
                    <a:pt x="29166" y="175679"/>
                    <a:pt x="28038" y="174527"/>
                  </a:cubicBezTo>
                  <a:cubicBezTo>
                    <a:pt x="26911" y="173400"/>
                    <a:pt x="26249" y="171806"/>
                    <a:pt x="26249" y="170189"/>
                  </a:cubicBezTo>
                  <a:cubicBezTo>
                    <a:pt x="26249" y="168596"/>
                    <a:pt x="26911" y="167003"/>
                    <a:pt x="28038" y="165875"/>
                  </a:cubicBezTo>
                  <a:cubicBezTo>
                    <a:pt x="29166" y="164723"/>
                    <a:pt x="30759" y="164062"/>
                    <a:pt x="32376" y="164062"/>
                  </a:cubicBezTo>
                  <a:close/>
                  <a:moveTo>
                    <a:pt x="22524" y="0"/>
                  </a:moveTo>
                  <a:cubicBezTo>
                    <a:pt x="10098" y="0"/>
                    <a:pt x="0" y="10098"/>
                    <a:pt x="0" y="22524"/>
                  </a:cubicBezTo>
                  <a:lnTo>
                    <a:pt x="0" y="186610"/>
                  </a:lnTo>
                  <a:cubicBezTo>
                    <a:pt x="0" y="199036"/>
                    <a:pt x="10098" y="209133"/>
                    <a:pt x="22524" y="209133"/>
                  </a:cubicBezTo>
                  <a:lnTo>
                    <a:pt x="52498" y="209133"/>
                  </a:lnTo>
                  <a:lnTo>
                    <a:pt x="5249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 name="Google Shape;2424;p76"/>
            <p:cNvSpPr/>
            <p:nvPr/>
          </p:nvSpPr>
          <p:spPr>
            <a:xfrm>
              <a:off x="3218100" y="4646025"/>
              <a:ext cx="2789125" cy="820450"/>
            </a:xfrm>
            <a:custGeom>
              <a:avLst/>
              <a:gdLst/>
              <a:ahLst/>
              <a:cxnLst/>
              <a:rect l="l" t="t" r="r" b="b"/>
              <a:pathLst>
                <a:path w="111565" h="32818" extrusionOk="0">
                  <a:moveTo>
                    <a:pt x="1" y="0"/>
                  </a:moveTo>
                  <a:lnTo>
                    <a:pt x="1" y="32817"/>
                  </a:lnTo>
                  <a:lnTo>
                    <a:pt x="89041" y="32817"/>
                  </a:lnTo>
                  <a:cubicBezTo>
                    <a:pt x="101467" y="32817"/>
                    <a:pt x="111564" y="22720"/>
                    <a:pt x="111564" y="10294"/>
                  </a:cubicBezTo>
                  <a:lnTo>
                    <a:pt x="11156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25" name="Google Shape;2425;p76"/>
          <p:cNvGrpSpPr/>
          <p:nvPr/>
        </p:nvGrpSpPr>
        <p:grpSpPr>
          <a:xfrm>
            <a:off x="5509759" y="1809317"/>
            <a:ext cx="452449" cy="545840"/>
            <a:chOff x="1639725" y="238125"/>
            <a:chExt cx="4333800" cy="5228350"/>
          </a:xfrm>
        </p:grpSpPr>
        <p:sp>
          <p:nvSpPr>
            <p:cNvPr id="2426" name="Google Shape;2426;p76"/>
            <p:cNvSpPr/>
            <p:nvPr/>
          </p:nvSpPr>
          <p:spPr>
            <a:xfrm>
              <a:off x="3045325" y="238125"/>
              <a:ext cx="1522625" cy="2510925"/>
            </a:xfrm>
            <a:custGeom>
              <a:avLst/>
              <a:gdLst/>
              <a:ahLst/>
              <a:cxnLst/>
              <a:rect l="l" t="t" r="r" b="b"/>
              <a:pathLst>
                <a:path w="60905" h="100437" extrusionOk="0">
                  <a:moveTo>
                    <a:pt x="30464" y="0"/>
                  </a:moveTo>
                  <a:cubicBezTo>
                    <a:pt x="27082" y="0"/>
                    <a:pt x="24337" y="2745"/>
                    <a:pt x="24337" y="6127"/>
                  </a:cubicBezTo>
                  <a:lnTo>
                    <a:pt x="24337" y="13137"/>
                  </a:lnTo>
                  <a:lnTo>
                    <a:pt x="22548" y="13137"/>
                  </a:lnTo>
                  <a:cubicBezTo>
                    <a:pt x="10122" y="13137"/>
                    <a:pt x="0" y="23234"/>
                    <a:pt x="0" y="35660"/>
                  </a:cubicBezTo>
                  <a:lnTo>
                    <a:pt x="0" y="77889"/>
                  </a:lnTo>
                  <a:cubicBezTo>
                    <a:pt x="0" y="90315"/>
                    <a:pt x="10122" y="100437"/>
                    <a:pt x="22548" y="100437"/>
                  </a:cubicBezTo>
                  <a:lnTo>
                    <a:pt x="38381" y="100437"/>
                  </a:lnTo>
                  <a:cubicBezTo>
                    <a:pt x="50807" y="100437"/>
                    <a:pt x="60904" y="90315"/>
                    <a:pt x="60904" y="77889"/>
                  </a:cubicBezTo>
                  <a:lnTo>
                    <a:pt x="60904" y="35660"/>
                  </a:lnTo>
                  <a:cubicBezTo>
                    <a:pt x="60904" y="23234"/>
                    <a:pt x="50807" y="13137"/>
                    <a:pt x="38381" y="13137"/>
                  </a:cubicBezTo>
                  <a:lnTo>
                    <a:pt x="36592" y="13137"/>
                  </a:lnTo>
                  <a:lnTo>
                    <a:pt x="36592" y="6127"/>
                  </a:lnTo>
                  <a:cubicBezTo>
                    <a:pt x="36592" y="2745"/>
                    <a:pt x="33847" y="0"/>
                    <a:pt x="3046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 name="Google Shape;2427;p76"/>
            <p:cNvSpPr/>
            <p:nvPr/>
          </p:nvSpPr>
          <p:spPr>
            <a:xfrm>
              <a:off x="1639725" y="2492925"/>
              <a:ext cx="4333800" cy="2973550"/>
            </a:xfrm>
            <a:custGeom>
              <a:avLst/>
              <a:gdLst/>
              <a:ahLst/>
              <a:cxnLst/>
              <a:rect l="l" t="t" r="r" b="b"/>
              <a:pathLst>
                <a:path w="173352" h="118942" extrusionOk="0">
                  <a:moveTo>
                    <a:pt x="46224" y="0"/>
                  </a:moveTo>
                  <a:lnTo>
                    <a:pt x="23799" y="54189"/>
                  </a:lnTo>
                  <a:lnTo>
                    <a:pt x="6128" y="54189"/>
                  </a:lnTo>
                  <a:cubicBezTo>
                    <a:pt x="2746" y="54189"/>
                    <a:pt x="1" y="56934"/>
                    <a:pt x="1" y="60316"/>
                  </a:cubicBezTo>
                  <a:cubicBezTo>
                    <a:pt x="1" y="63699"/>
                    <a:pt x="2746" y="66444"/>
                    <a:pt x="6128" y="66444"/>
                  </a:cubicBezTo>
                  <a:lnTo>
                    <a:pt x="18701" y="66444"/>
                  </a:lnTo>
                  <a:lnTo>
                    <a:pt x="5908" y="97349"/>
                  </a:lnTo>
                  <a:cubicBezTo>
                    <a:pt x="5123" y="99236"/>
                    <a:pt x="5344" y="101393"/>
                    <a:pt x="6471" y="103109"/>
                  </a:cubicBezTo>
                  <a:cubicBezTo>
                    <a:pt x="7623" y="104800"/>
                    <a:pt x="9535" y="105829"/>
                    <a:pt x="11569" y="105829"/>
                  </a:cubicBezTo>
                  <a:lnTo>
                    <a:pt x="23211" y="105829"/>
                  </a:lnTo>
                  <a:lnTo>
                    <a:pt x="23211" y="112814"/>
                  </a:lnTo>
                  <a:cubicBezTo>
                    <a:pt x="23211" y="116196"/>
                    <a:pt x="25956" y="118941"/>
                    <a:pt x="29338" y="118941"/>
                  </a:cubicBezTo>
                  <a:cubicBezTo>
                    <a:pt x="32720" y="118941"/>
                    <a:pt x="35465" y="116196"/>
                    <a:pt x="35465" y="112814"/>
                  </a:cubicBezTo>
                  <a:lnTo>
                    <a:pt x="35465" y="105829"/>
                  </a:lnTo>
                  <a:lnTo>
                    <a:pt x="47082" y="105829"/>
                  </a:lnTo>
                  <a:cubicBezTo>
                    <a:pt x="49558" y="105829"/>
                    <a:pt x="51812" y="104334"/>
                    <a:pt x="52744" y="102030"/>
                  </a:cubicBezTo>
                  <a:lnTo>
                    <a:pt x="67498" y="66444"/>
                  </a:lnTo>
                  <a:lnTo>
                    <a:pt x="80561" y="66444"/>
                  </a:lnTo>
                  <a:lnTo>
                    <a:pt x="80561" y="66885"/>
                  </a:lnTo>
                  <a:cubicBezTo>
                    <a:pt x="80561" y="70267"/>
                    <a:pt x="83306" y="73012"/>
                    <a:pt x="86688" y="73012"/>
                  </a:cubicBezTo>
                  <a:cubicBezTo>
                    <a:pt x="90071" y="73012"/>
                    <a:pt x="92816" y="70267"/>
                    <a:pt x="92816" y="66885"/>
                  </a:cubicBezTo>
                  <a:lnTo>
                    <a:pt x="92816" y="66444"/>
                  </a:lnTo>
                  <a:lnTo>
                    <a:pt x="105879" y="66444"/>
                  </a:lnTo>
                  <a:lnTo>
                    <a:pt x="120609" y="102030"/>
                  </a:lnTo>
                  <a:cubicBezTo>
                    <a:pt x="121564" y="104334"/>
                    <a:pt x="123795" y="105829"/>
                    <a:pt x="126270" y="105829"/>
                  </a:cubicBezTo>
                  <a:lnTo>
                    <a:pt x="137912" y="105829"/>
                  </a:lnTo>
                  <a:lnTo>
                    <a:pt x="137912" y="112814"/>
                  </a:lnTo>
                  <a:cubicBezTo>
                    <a:pt x="137912" y="116196"/>
                    <a:pt x="140657" y="118941"/>
                    <a:pt x="144039" y="118941"/>
                  </a:cubicBezTo>
                  <a:cubicBezTo>
                    <a:pt x="147421" y="118941"/>
                    <a:pt x="150166" y="116196"/>
                    <a:pt x="150166" y="112814"/>
                  </a:cubicBezTo>
                  <a:lnTo>
                    <a:pt x="150166" y="105829"/>
                  </a:lnTo>
                  <a:lnTo>
                    <a:pt x="161783" y="105829"/>
                  </a:lnTo>
                  <a:cubicBezTo>
                    <a:pt x="163842" y="105829"/>
                    <a:pt x="165754" y="104800"/>
                    <a:pt x="166881" y="103109"/>
                  </a:cubicBezTo>
                  <a:cubicBezTo>
                    <a:pt x="168033" y="101393"/>
                    <a:pt x="168229" y="99236"/>
                    <a:pt x="167445" y="97349"/>
                  </a:cubicBezTo>
                  <a:lnTo>
                    <a:pt x="154651" y="66444"/>
                  </a:lnTo>
                  <a:lnTo>
                    <a:pt x="167224" y="66444"/>
                  </a:lnTo>
                  <a:cubicBezTo>
                    <a:pt x="170606" y="66444"/>
                    <a:pt x="173351" y="63699"/>
                    <a:pt x="173351" y="60316"/>
                  </a:cubicBezTo>
                  <a:cubicBezTo>
                    <a:pt x="173351" y="56934"/>
                    <a:pt x="170606" y="54189"/>
                    <a:pt x="167224" y="54189"/>
                  </a:cubicBezTo>
                  <a:lnTo>
                    <a:pt x="149578" y="54189"/>
                  </a:lnTo>
                  <a:lnTo>
                    <a:pt x="127128" y="0"/>
                  </a:lnTo>
                  <a:cubicBezTo>
                    <a:pt x="122153" y="13137"/>
                    <a:pt x="109457" y="22499"/>
                    <a:pt x="94605" y="22499"/>
                  </a:cubicBezTo>
                  <a:lnTo>
                    <a:pt x="87669" y="22499"/>
                  </a:lnTo>
                  <a:lnTo>
                    <a:pt x="100806" y="54189"/>
                  </a:lnTo>
                  <a:lnTo>
                    <a:pt x="92816" y="54189"/>
                  </a:lnTo>
                  <a:lnTo>
                    <a:pt x="92816" y="53748"/>
                  </a:lnTo>
                  <a:cubicBezTo>
                    <a:pt x="92816" y="50366"/>
                    <a:pt x="90071" y="47621"/>
                    <a:pt x="86688" y="47621"/>
                  </a:cubicBezTo>
                  <a:cubicBezTo>
                    <a:pt x="83306" y="47621"/>
                    <a:pt x="80561" y="50366"/>
                    <a:pt x="80561" y="53748"/>
                  </a:cubicBezTo>
                  <a:lnTo>
                    <a:pt x="80561" y="54189"/>
                  </a:lnTo>
                  <a:lnTo>
                    <a:pt x="72571" y="54189"/>
                  </a:lnTo>
                  <a:lnTo>
                    <a:pt x="85708" y="22499"/>
                  </a:lnTo>
                  <a:lnTo>
                    <a:pt x="78772" y="22499"/>
                  </a:lnTo>
                  <a:cubicBezTo>
                    <a:pt x="63920" y="22499"/>
                    <a:pt x="51224" y="13137"/>
                    <a:pt x="4622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28" name="Google Shape;2428;p76"/>
          <p:cNvSpPr/>
          <p:nvPr/>
        </p:nvSpPr>
        <p:spPr>
          <a:xfrm>
            <a:off x="5509744" y="3473714"/>
            <a:ext cx="548014" cy="544754"/>
          </a:xfrm>
          <a:custGeom>
            <a:avLst/>
            <a:gdLst/>
            <a:ahLst/>
            <a:cxnLst/>
            <a:rect l="l" t="t" r="r" b="b"/>
            <a:pathLst>
              <a:path w="209967" h="208718" extrusionOk="0">
                <a:moveTo>
                  <a:pt x="40243" y="80242"/>
                </a:moveTo>
                <a:lnTo>
                  <a:pt x="128475" y="168474"/>
                </a:lnTo>
                <a:lnTo>
                  <a:pt x="40243" y="168474"/>
                </a:lnTo>
                <a:lnTo>
                  <a:pt x="40243" y="80242"/>
                </a:lnTo>
                <a:close/>
                <a:moveTo>
                  <a:pt x="11250" y="1"/>
                </a:moveTo>
                <a:cubicBezTo>
                  <a:pt x="6054" y="1"/>
                  <a:pt x="0" y="3898"/>
                  <a:pt x="0" y="14926"/>
                </a:cubicBezTo>
                <a:lnTo>
                  <a:pt x="0" y="185532"/>
                </a:lnTo>
                <a:cubicBezTo>
                  <a:pt x="0" y="198326"/>
                  <a:pt x="10392" y="208717"/>
                  <a:pt x="23185" y="208717"/>
                </a:cubicBezTo>
                <a:lnTo>
                  <a:pt x="193791" y="208717"/>
                </a:lnTo>
                <a:cubicBezTo>
                  <a:pt x="203472" y="208717"/>
                  <a:pt x="206830" y="204134"/>
                  <a:pt x="207957" y="201389"/>
                </a:cubicBezTo>
                <a:cubicBezTo>
                  <a:pt x="209084" y="198669"/>
                  <a:pt x="209967" y="193056"/>
                  <a:pt x="203129" y="186218"/>
                </a:cubicBezTo>
                <a:lnTo>
                  <a:pt x="22499" y="5589"/>
                </a:lnTo>
                <a:cubicBezTo>
                  <a:pt x="18774" y="1888"/>
                  <a:pt x="14999" y="1"/>
                  <a:pt x="112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29" name="Google Shape;2429;p76"/>
          <p:cNvGrpSpPr/>
          <p:nvPr/>
        </p:nvGrpSpPr>
        <p:grpSpPr>
          <a:xfrm>
            <a:off x="3352762" y="3506292"/>
            <a:ext cx="353232" cy="545840"/>
            <a:chOff x="2109700" y="238125"/>
            <a:chExt cx="3383450" cy="5228350"/>
          </a:xfrm>
        </p:grpSpPr>
        <p:sp>
          <p:nvSpPr>
            <p:cNvPr id="2430" name="Google Shape;2430;p76"/>
            <p:cNvSpPr/>
            <p:nvPr/>
          </p:nvSpPr>
          <p:spPr>
            <a:xfrm>
              <a:off x="3032450" y="2083000"/>
              <a:ext cx="615800" cy="616425"/>
            </a:xfrm>
            <a:custGeom>
              <a:avLst/>
              <a:gdLst/>
              <a:ahLst/>
              <a:cxnLst/>
              <a:rect l="l" t="t" r="r" b="b"/>
              <a:pathLst>
                <a:path w="24632" h="24657" extrusionOk="0">
                  <a:moveTo>
                    <a:pt x="0" y="1"/>
                  </a:moveTo>
                  <a:lnTo>
                    <a:pt x="0" y="24657"/>
                  </a:lnTo>
                  <a:lnTo>
                    <a:pt x="24632" y="24657"/>
                  </a:lnTo>
                  <a:lnTo>
                    <a:pt x="2463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 name="Google Shape;2431;p76"/>
            <p:cNvSpPr/>
            <p:nvPr/>
          </p:nvSpPr>
          <p:spPr>
            <a:xfrm>
              <a:off x="3954600" y="2083000"/>
              <a:ext cx="616400" cy="616425"/>
            </a:xfrm>
            <a:custGeom>
              <a:avLst/>
              <a:gdLst/>
              <a:ahLst/>
              <a:cxnLst/>
              <a:rect l="l" t="t" r="r" b="b"/>
              <a:pathLst>
                <a:path w="24656" h="24657" extrusionOk="0">
                  <a:moveTo>
                    <a:pt x="0" y="1"/>
                  </a:moveTo>
                  <a:lnTo>
                    <a:pt x="0" y="24657"/>
                  </a:lnTo>
                  <a:lnTo>
                    <a:pt x="24656" y="24657"/>
                  </a:lnTo>
                  <a:lnTo>
                    <a:pt x="2465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 name="Google Shape;2432;p76"/>
            <p:cNvSpPr/>
            <p:nvPr/>
          </p:nvSpPr>
          <p:spPr>
            <a:xfrm>
              <a:off x="4877350" y="2083000"/>
              <a:ext cx="615800" cy="616425"/>
            </a:xfrm>
            <a:custGeom>
              <a:avLst/>
              <a:gdLst/>
              <a:ahLst/>
              <a:cxnLst/>
              <a:rect l="l" t="t" r="r" b="b"/>
              <a:pathLst>
                <a:path w="24632" h="24657" extrusionOk="0">
                  <a:moveTo>
                    <a:pt x="0" y="1"/>
                  </a:moveTo>
                  <a:lnTo>
                    <a:pt x="0" y="24657"/>
                  </a:lnTo>
                  <a:lnTo>
                    <a:pt x="24632" y="24657"/>
                  </a:lnTo>
                  <a:lnTo>
                    <a:pt x="2463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 name="Google Shape;2433;p76"/>
            <p:cNvSpPr/>
            <p:nvPr/>
          </p:nvSpPr>
          <p:spPr>
            <a:xfrm>
              <a:off x="3032450" y="3005775"/>
              <a:ext cx="615800" cy="615800"/>
            </a:xfrm>
            <a:custGeom>
              <a:avLst/>
              <a:gdLst/>
              <a:ahLst/>
              <a:cxnLst/>
              <a:rect l="l" t="t" r="r" b="b"/>
              <a:pathLst>
                <a:path w="24632" h="24632" extrusionOk="0">
                  <a:moveTo>
                    <a:pt x="0" y="0"/>
                  </a:moveTo>
                  <a:lnTo>
                    <a:pt x="0" y="24631"/>
                  </a:lnTo>
                  <a:lnTo>
                    <a:pt x="24632" y="24631"/>
                  </a:lnTo>
                  <a:lnTo>
                    <a:pt x="2463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 name="Google Shape;2434;p76"/>
            <p:cNvSpPr/>
            <p:nvPr/>
          </p:nvSpPr>
          <p:spPr>
            <a:xfrm>
              <a:off x="2109700" y="3005775"/>
              <a:ext cx="616400" cy="615800"/>
            </a:xfrm>
            <a:custGeom>
              <a:avLst/>
              <a:gdLst/>
              <a:ahLst/>
              <a:cxnLst/>
              <a:rect l="l" t="t" r="r" b="b"/>
              <a:pathLst>
                <a:path w="24656" h="24632" extrusionOk="0">
                  <a:moveTo>
                    <a:pt x="0" y="0"/>
                  </a:moveTo>
                  <a:lnTo>
                    <a:pt x="0" y="24631"/>
                  </a:lnTo>
                  <a:lnTo>
                    <a:pt x="24656" y="24631"/>
                  </a:lnTo>
                  <a:lnTo>
                    <a:pt x="2465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 name="Google Shape;2435;p76"/>
            <p:cNvSpPr/>
            <p:nvPr/>
          </p:nvSpPr>
          <p:spPr>
            <a:xfrm>
              <a:off x="2109700" y="2083000"/>
              <a:ext cx="616400" cy="616425"/>
            </a:xfrm>
            <a:custGeom>
              <a:avLst/>
              <a:gdLst/>
              <a:ahLst/>
              <a:cxnLst/>
              <a:rect l="l" t="t" r="r" b="b"/>
              <a:pathLst>
                <a:path w="24656" h="24657" extrusionOk="0">
                  <a:moveTo>
                    <a:pt x="0" y="1"/>
                  </a:moveTo>
                  <a:lnTo>
                    <a:pt x="0" y="24657"/>
                  </a:lnTo>
                  <a:lnTo>
                    <a:pt x="24656" y="24657"/>
                  </a:lnTo>
                  <a:lnTo>
                    <a:pt x="2465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 name="Google Shape;2436;p76"/>
            <p:cNvSpPr/>
            <p:nvPr/>
          </p:nvSpPr>
          <p:spPr>
            <a:xfrm>
              <a:off x="2109700" y="3927900"/>
              <a:ext cx="616400" cy="616425"/>
            </a:xfrm>
            <a:custGeom>
              <a:avLst/>
              <a:gdLst/>
              <a:ahLst/>
              <a:cxnLst/>
              <a:rect l="l" t="t" r="r" b="b"/>
              <a:pathLst>
                <a:path w="24656" h="24657" extrusionOk="0">
                  <a:moveTo>
                    <a:pt x="0" y="1"/>
                  </a:moveTo>
                  <a:lnTo>
                    <a:pt x="0" y="24657"/>
                  </a:lnTo>
                  <a:lnTo>
                    <a:pt x="24656" y="24657"/>
                  </a:lnTo>
                  <a:lnTo>
                    <a:pt x="2465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 name="Google Shape;2437;p76"/>
            <p:cNvSpPr/>
            <p:nvPr/>
          </p:nvSpPr>
          <p:spPr>
            <a:xfrm>
              <a:off x="3032450" y="3927900"/>
              <a:ext cx="615800" cy="616425"/>
            </a:xfrm>
            <a:custGeom>
              <a:avLst/>
              <a:gdLst/>
              <a:ahLst/>
              <a:cxnLst/>
              <a:rect l="l" t="t" r="r" b="b"/>
              <a:pathLst>
                <a:path w="24632" h="24657" extrusionOk="0">
                  <a:moveTo>
                    <a:pt x="0" y="1"/>
                  </a:moveTo>
                  <a:lnTo>
                    <a:pt x="0" y="24657"/>
                  </a:lnTo>
                  <a:lnTo>
                    <a:pt x="24632" y="24657"/>
                  </a:lnTo>
                  <a:lnTo>
                    <a:pt x="2463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 name="Google Shape;2438;p76"/>
            <p:cNvSpPr/>
            <p:nvPr/>
          </p:nvSpPr>
          <p:spPr>
            <a:xfrm>
              <a:off x="3032450" y="4850675"/>
              <a:ext cx="615800" cy="615800"/>
            </a:xfrm>
            <a:custGeom>
              <a:avLst/>
              <a:gdLst/>
              <a:ahLst/>
              <a:cxnLst/>
              <a:rect l="l" t="t" r="r" b="b"/>
              <a:pathLst>
                <a:path w="24632" h="24632" extrusionOk="0">
                  <a:moveTo>
                    <a:pt x="0" y="0"/>
                  </a:moveTo>
                  <a:lnTo>
                    <a:pt x="0" y="24631"/>
                  </a:lnTo>
                  <a:lnTo>
                    <a:pt x="24632" y="24631"/>
                  </a:lnTo>
                  <a:lnTo>
                    <a:pt x="2463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 name="Google Shape;2439;p76"/>
            <p:cNvSpPr/>
            <p:nvPr/>
          </p:nvSpPr>
          <p:spPr>
            <a:xfrm>
              <a:off x="3954600" y="4850675"/>
              <a:ext cx="616400" cy="615800"/>
            </a:xfrm>
            <a:custGeom>
              <a:avLst/>
              <a:gdLst/>
              <a:ahLst/>
              <a:cxnLst/>
              <a:rect l="l" t="t" r="r" b="b"/>
              <a:pathLst>
                <a:path w="24656" h="24632" extrusionOk="0">
                  <a:moveTo>
                    <a:pt x="0" y="0"/>
                  </a:moveTo>
                  <a:lnTo>
                    <a:pt x="0" y="24631"/>
                  </a:lnTo>
                  <a:lnTo>
                    <a:pt x="24656" y="24631"/>
                  </a:lnTo>
                  <a:lnTo>
                    <a:pt x="2465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 name="Google Shape;2440;p76"/>
            <p:cNvSpPr/>
            <p:nvPr/>
          </p:nvSpPr>
          <p:spPr>
            <a:xfrm>
              <a:off x="3954600" y="3927900"/>
              <a:ext cx="616400" cy="616425"/>
            </a:xfrm>
            <a:custGeom>
              <a:avLst/>
              <a:gdLst/>
              <a:ahLst/>
              <a:cxnLst/>
              <a:rect l="l" t="t" r="r" b="b"/>
              <a:pathLst>
                <a:path w="24656" h="24657" extrusionOk="0">
                  <a:moveTo>
                    <a:pt x="0" y="1"/>
                  </a:moveTo>
                  <a:lnTo>
                    <a:pt x="0" y="24657"/>
                  </a:lnTo>
                  <a:lnTo>
                    <a:pt x="24656" y="24657"/>
                  </a:lnTo>
                  <a:lnTo>
                    <a:pt x="2465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 name="Google Shape;2441;p76"/>
            <p:cNvSpPr/>
            <p:nvPr/>
          </p:nvSpPr>
          <p:spPr>
            <a:xfrm>
              <a:off x="3954600" y="3005775"/>
              <a:ext cx="616400" cy="615800"/>
            </a:xfrm>
            <a:custGeom>
              <a:avLst/>
              <a:gdLst/>
              <a:ahLst/>
              <a:cxnLst/>
              <a:rect l="l" t="t" r="r" b="b"/>
              <a:pathLst>
                <a:path w="24656" h="24632" extrusionOk="0">
                  <a:moveTo>
                    <a:pt x="0" y="0"/>
                  </a:moveTo>
                  <a:lnTo>
                    <a:pt x="0" y="24631"/>
                  </a:lnTo>
                  <a:lnTo>
                    <a:pt x="24656" y="24631"/>
                  </a:lnTo>
                  <a:lnTo>
                    <a:pt x="2465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 name="Google Shape;2442;p76"/>
            <p:cNvSpPr/>
            <p:nvPr/>
          </p:nvSpPr>
          <p:spPr>
            <a:xfrm>
              <a:off x="4877350" y="3005775"/>
              <a:ext cx="615800" cy="615800"/>
            </a:xfrm>
            <a:custGeom>
              <a:avLst/>
              <a:gdLst/>
              <a:ahLst/>
              <a:cxnLst/>
              <a:rect l="l" t="t" r="r" b="b"/>
              <a:pathLst>
                <a:path w="24632" h="24632" extrusionOk="0">
                  <a:moveTo>
                    <a:pt x="0" y="0"/>
                  </a:moveTo>
                  <a:lnTo>
                    <a:pt x="0" y="24631"/>
                  </a:lnTo>
                  <a:lnTo>
                    <a:pt x="24632" y="24631"/>
                  </a:lnTo>
                  <a:lnTo>
                    <a:pt x="2463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 name="Google Shape;2443;p76"/>
            <p:cNvSpPr/>
            <p:nvPr/>
          </p:nvSpPr>
          <p:spPr>
            <a:xfrm>
              <a:off x="2109700" y="238125"/>
              <a:ext cx="3383450" cy="1538550"/>
            </a:xfrm>
            <a:custGeom>
              <a:avLst/>
              <a:gdLst/>
              <a:ahLst/>
              <a:cxnLst/>
              <a:rect l="l" t="t" r="r" b="b"/>
              <a:pathLst>
                <a:path w="135338" h="61542" extrusionOk="0">
                  <a:moveTo>
                    <a:pt x="123034" y="12254"/>
                  </a:moveTo>
                  <a:cubicBezTo>
                    <a:pt x="123059" y="12254"/>
                    <a:pt x="123083" y="12303"/>
                    <a:pt x="123083" y="12328"/>
                  </a:cubicBezTo>
                  <a:lnTo>
                    <a:pt x="123083" y="49287"/>
                  </a:lnTo>
                  <a:lnTo>
                    <a:pt x="12255" y="49287"/>
                  </a:lnTo>
                  <a:lnTo>
                    <a:pt x="12255" y="12303"/>
                  </a:lnTo>
                  <a:cubicBezTo>
                    <a:pt x="12255" y="12303"/>
                    <a:pt x="12304" y="12254"/>
                    <a:pt x="12328" y="12254"/>
                  </a:cubicBezTo>
                  <a:close/>
                  <a:moveTo>
                    <a:pt x="12328" y="0"/>
                  </a:moveTo>
                  <a:cubicBezTo>
                    <a:pt x="5539" y="0"/>
                    <a:pt x="0" y="5539"/>
                    <a:pt x="0" y="12328"/>
                  </a:cubicBezTo>
                  <a:lnTo>
                    <a:pt x="0" y="61542"/>
                  </a:lnTo>
                  <a:lnTo>
                    <a:pt x="135338" y="61542"/>
                  </a:lnTo>
                  <a:lnTo>
                    <a:pt x="135338" y="12328"/>
                  </a:lnTo>
                  <a:cubicBezTo>
                    <a:pt x="135338" y="5539"/>
                    <a:pt x="129823" y="0"/>
                    <a:pt x="1230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 name="Google Shape;2444;p76"/>
            <p:cNvSpPr/>
            <p:nvPr/>
          </p:nvSpPr>
          <p:spPr>
            <a:xfrm>
              <a:off x="2109700" y="4850675"/>
              <a:ext cx="616400" cy="615800"/>
            </a:xfrm>
            <a:custGeom>
              <a:avLst/>
              <a:gdLst/>
              <a:ahLst/>
              <a:cxnLst/>
              <a:rect l="l" t="t" r="r" b="b"/>
              <a:pathLst>
                <a:path w="24656" h="24632" extrusionOk="0">
                  <a:moveTo>
                    <a:pt x="0" y="0"/>
                  </a:moveTo>
                  <a:lnTo>
                    <a:pt x="0" y="12328"/>
                  </a:lnTo>
                  <a:cubicBezTo>
                    <a:pt x="0" y="19117"/>
                    <a:pt x="5539" y="24631"/>
                    <a:pt x="12328" y="24631"/>
                  </a:cubicBezTo>
                  <a:lnTo>
                    <a:pt x="24656" y="24631"/>
                  </a:lnTo>
                  <a:lnTo>
                    <a:pt x="2465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 name="Google Shape;2445;p76"/>
            <p:cNvSpPr/>
            <p:nvPr/>
          </p:nvSpPr>
          <p:spPr>
            <a:xfrm>
              <a:off x="4877350" y="3927900"/>
              <a:ext cx="615800" cy="1538575"/>
            </a:xfrm>
            <a:custGeom>
              <a:avLst/>
              <a:gdLst/>
              <a:ahLst/>
              <a:cxnLst/>
              <a:rect l="l" t="t" r="r" b="b"/>
              <a:pathLst>
                <a:path w="24632" h="61543" extrusionOk="0">
                  <a:moveTo>
                    <a:pt x="0" y="1"/>
                  </a:moveTo>
                  <a:lnTo>
                    <a:pt x="0" y="61542"/>
                  </a:lnTo>
                  <a:lnTo>
                    <a:pt x="12304" y="61542"/>
                  </a:lnTo>
                  <a:cubicBezTo>
                    <a:pt x="19117" y="61542"/>
                    <a:pt x="24632" y="56028"/>
                    <a:pt x="24632" y="49239"/>
                  </a:cubicBezTo>
                  <a:lnTo>
                    <a:pt x="2463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46" name="Google Shape;2446;p76"/>
          <p:cNvGrpSpPr/>
          <p:nvPr/>
        </p:nvGrpSpPr>
        <p:grpSpPr>
          <a:xfrm>
            <a:off x="3256448" y="1783617"/>
            <a:ext cx="545840" cy="545840"/>
            <a:chOff x="1190625" y="238125"/>
            <a:chExt cx="5228350" cy="5228350"/>
          </a:xfrm>
        </p:grpSpPr>
        <p:sp>
          <p:nvSpPr>
            <p:cNvPr id="2447" name="Google Shape;2447;p76"/>
            <p:cNvSpPr/>
            <p:nvPr/>
          </p:nvSpPr>
          <p:spPr>
            <a:xfrm>
              <a:off x="1190625" y="238125"/>
              <a:ext cx="5228350" cy="5228350"/>
            </a:xfrm>
            <a:custGeom>
              <a:avLst/>
              <a:gdLst/>
              <a:ahLst/>
              <a:cxnLst/>
              <a:rect l="l" t="t" r="r" b="b"/>
              <a:pathLst>
                <a:path w="209134" h="209134" extrusionOk="0">
                  <a:moveTo>
                    <a:pt x="186610" y="12254"/>
                  </a:moveTo>
                  <a:cubicBezTo>
                    <a:pt x="192271" y="12254"/>
                    <a:pt x="196879" y="16862"/>
                    <a:pt x="196879" y="22524"/>
                  </a:cubicBezTo>
                  <a:lnTo>
                    <a:pt x="196879" y="153793"/>
                  </a:lnTo>
                  <a:cubicBezTo>
                    <a:pt x="196879" y="159454"/>
                    <a:pt x="192271" y="164062"/>
                    <a:pt x="186610" y="164062"/>
                  </a:cubicBezTo>
                  <a:lnTo>
                    <a:pt x="22524" y="164062"/>
                  </a:lnTo>
                  <a:cubicBezTo>
                    <a:pt x="16862" y="164062"/>
                    <a:pt x="12254" y="159454"/>
                    <a:pt x="12254" y="153793"/>
                  </a:cubicBezTo>
                  <a:lnTo>
                    <a:pt x="12254" y="22524"/>
                  </a:lnTo>
                  <a:cubicBezTo>
                    <a:pt x="12254" y="16862"/>
                    <a:pt x="16862" y="12254"/>
                    <a:pt x="22524" y="12254"/>
                  </a:cubicBezTo>
                  <a:close/>
                  <a:moveTo>
                    <a:pt x="22524" y="0"/>
                  </a:moveTo>
                  <a:cubicBezTo>
                    <a:pt x="10098" y="0"/>
                    <a:pt x="0" y="10098"/>
                    <a:pt x="0" y="22524"/>
                  </a:cubicBezTo>
                  <a:lnTo>
                    <a:pt x="0" y="153793"/>
                  </a:lnTo>
                  <a:cubicBezTo>
                    <a:pt x="0" y="166218"/>
                    <a:pt x="10098" y="176316"/>
                    <a:pt x="22524" y="176316"/>
                  </a:cubicBezTo>
                  <a:lnTo>
                    <a:pt x="82031" y="176316"/>
                  </a:lnTo>
                  <a:lnTo>
                    <a:pt x="82031" y="196879"/>
                  </a:lnTo>
                  <a:lnTo>
                    <a:pt x="71762" y="196879"/>
                  </a:lnTo>
                  <a:cubicBezTo>
                    <a:pt x="68379" y="196879"/>
                    <a:pt x="65634" y="199624"/>
                    <a:pt x="65634" y="203006"/>
                  </a:cubicBezTo>
                  <a:cubicBezTo>
                    <a:pt x="65634" y="206388"/>
                    <a:pt x="68379" y="209133"/>
                    <a:pt x="71762" y="209133"/>
                  </a:cubicBezTo>
                  <a:lnTo>
                    <a:pt x="137396" y="209133"/>
                  </a:lnTo>
                  <a:cubicBezTo>
                    <a:pt x="140778" y="209133"/>
                    <a:pt x="143523" y="206388"/>
                    <a:pt x="143523" y="203006"/>
                  </a:cubicBezTo>
                  <a:cubicBezTo>
                    <a:pt x="143523" y="199624"/>
                    <a:pt x="140778" y="196879"/>
                    <a:pt x="137396" y="196879"/>
                  </a:cubicBezTo>
                  <a:lnTo>
                    <a:pt x="127102" y="196879"/>
                  </a:lnTo>
                  <a:lnTo>
                    <a:pt x="127102" y="176316"/>
                  </a:lnTo>
                  <a:lnTo>
                    <a:pt x="186610" y="176316"/>
                  </a:lnTo>
                  <a:cubicBezTo>
                    <a:pt x="199036" y="176316"/>
                    <a:pt x="209133" y="166218"/>
                    <a:pt x="209133" y="153793"/>
                  </a:cubicBezTo>
                  <a:lnTo>
                    <a:pt x="209133" y="22524"/>
                  </a:lnTo>
                  <a:cubicBezTo>
                    <a:pt x="209133" y="10098"/>
                    <a:pt x="199036" y="0"/>
                    <a:pt x="1866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 name="Google Shape;2448;p76"/>
            <p:cNvSpPr/>
            <p:nvPr/>
          </p:nvSpPr>
          <p:spPr>
            <a:xfrm>
              <a:off x="2728550" y="1380975"/>
              <a:ext cx="1244450" cy="1214300"/>
            </a:xfrm>
            <a:custGeom>
              <a:avLst/>
              <a:gdLst/>
              <a:ahLst/>
              <a:cxnLst/>
              <a:rect l="l" t="t" r="r" b="b"/>
              <a:pathLst>
                <a:path w="49778" h="48572" extrusionOk="0">
                  <a:moveTo>
                    <a:pt x="43059" y="1"/>
                  </a:moveTo>
                  <a:cubicBezTo>
                    <a:pt x="41493" y="1"/>
                    <a:pt x="39925" y="595"/>
                    <a:pt x="38724" y="1784"/>
                  </a:cubicBezTo>
                  <a:lnTo>
                    <a:pt x="2402" y="38106"/>
                  </a:lnTo>
                  <a:cubicBezTo>
                    <a:pt x="0" y="40508"/>
                    <a:pt x="0" y="44380"/>
                    <a:pt x="2402" y="46782"/>
                  </a:cubicBezTo>
                  <a:cubicBezTo>
                    <a:pt x="3578" y="47983"/>
                    <a:pt x="5147" y="48571"/>
                    <a:pt x="6715" y="48571"/>
                  </a:cubicBezTo>
                  <a:cubicBezTo>
                    <a:pt x="8284" y="48571"/>
                    <a:pt x="9853" y="47983"/>
                    <a:pt x="11053" y="46782"/>
                  </a:cubicBezTo>
                  <a:lnTo>
                    <a:pt x="47375" y="10460"/>
                  </a:lnTo>
                  <a:cubicBezTo>
                    <a:pt x="49777" y="8058"/>
                    <a:pt x="49777" y="4186"/>
                    <a:pt x="47375" y="1784"/>
                  </a:cubicBezTo>
                  <a:cubicBezTo>
                    <a:pt x="46187" y="595"/>
                    <a:pt x="44624" y="1"/>
                    <a:pt x="430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 name="Google Shape;2449;p76"/>
            <p:cNvSpPr/>
            <p:nvPr/>
          </p:nvSpPr>
          <p:spPr>
            <a:xfrm>
              <a:off x="2980375" y="1632825"/>
              <a:ext cx="1900675" cy="1870500"/>
            </a:xfrm>
            <a:custGeom>
              <a:avLst/>
              <a:gdLst/>
              <a:ahLst/>
              <a:cxnLst/>
              <a:rect l="l" t="t" r="r" b="b"/>
              <a:pathLst>
                <a:path w="76027" h="74820" extrusionOk="0">
                  <a:moveTo>
                    <a:pt x="69311" y="0"/>
                  </a:moveTo>
                  <a:cubicBezTo>
                    <a:pt x="67742" y="0"/>
                    <a:pt x="66174" y="594"/>
                    <a:pt x="64973" y="1783"/>
                  </a:cubicBezTo>
                  <a:lnTo>
                    <a:pt x="2402" y="64379"/>
                  </a:lnTo>
                  <a:cubicBezTo>
                    <a:pt x="0" y="66756"/>
                    <a:pt x="0" y="70653"/>
                    <a:pt x="2402" y="73030"/>
                  </a:cubicBezTo>
                  <a:cubicBezTo>
                    <a:pt x="3603" y="74231"/>
                    <a:pt x="5171" y="74819"/>
                    <a:pt x="6740" y="74819"/>
                  </a:cubicBezTo>
                  <a:cubicBezTo>
                    <a:pt x="8309" y="74819"/>
                    <a:pt x="9877" y="74231"/>
                    <a:pt x="11054" y="73030"/>
                  </a:cubicBezTo>
                  <a:lnTo>
                    <a:pt x="73649" y="10459"/>
                  </a:lnTo>
                  <a:cubicBezTo>
                    <a:pt x="76026" y="8057"/>
                    <a:pt x="76026" y="4185"/>
                    <a:pt x="73649" y="1783"/>
                  </a:cubicBezTo>
                  <a:cubicBezTo>
                    <a:pt x="72448" y="594"/>
                    <a:pt x="70879" y="0"/>
                    <a:pt x="693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0" name="Picture 4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53"/>
        <p:cNvGrpSpPr/>
        <p:nvPr/>
      </p:nvGrpSpPr>
      <p:grpSpPr>
        <a:xfrm>
          <a:off x="0" y="0"/>
          <a:ext cx="0" cy="0"/>
          <a:chOff x="0" y="0"/>
          <a:chExt cx="0" cy="0"/>
        </a:xfrm>
      </p:grpSpPr>
      <p:sp>
        <p:nvSpPr>
          <p:cNvPr id="2454" name="Google Shape;2454;p77"/>
          <p:cNvSpPr txBox="1">
            <a:spLocks noGrp="1"/>
          </p:cNvSpPr>
          <p:nvPr>
            <p:ph type="title" idx="6"/>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best students</a:t>
            </a:r>
            <a:endParaRPr/>
          </a:p>
        </p:txBody>
      </p:sp>
      <p:sp>
        <p:nvSpPr>
          <p:cNvPr id="2455" name="Google Shape;2455;p77"/>
          <p:cNvSpPr txBox="1">
            <a:spLocks noGrp="1"/>
          </p:cNvSpPr>
          <p:nvPr>
            <p:ph type="subTitle" idx="1"/>
          </p:nvPr>
        </p:nvSpPr>
        <p:spPr>
          <a:xfrm>
            <a:off x="711675" y="3584430"/>
            <a:ext cx="2397300" cy="788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Despite being red, Mars is actually a cold place. It’s full of iron oxide dust</a:t>
            </a:r>
            <a:endParaRPr/>
          </a:p>
        </p:txBody>
      </p:sp>
      <p:sp>
        <p:nvSpPr>
          <p:cNvPr id="2456" name="Google Shape;2456;p77"/>
          <p:cNvSpPr txBox="1">
            <a:spLocks noGrp="1"/>
          </p:cNvSpPr>
          <p:nvPr>
            <p:ph type="title"/>
          </p:nvPr>
        </p:nvSpPr>
        <p:spPr>
          <a:xfrm>
            <a:off x="711675" y="3137794"/>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smtClean="0"/>
              <a:t>SIMON MWEWA</a:t>
            </a:r>
            <a:endParaRPr sz="2000" dirty="0"/>
          </a:p>
        </p:txBody>
      </p:sp>
      <p:sp>
        <p:nvSpPr>
          <p:cNvPr id="2457" name="Google Shape;2457;p77"/>
          <p:cNvSpPr txBox="1">
            <a:spLocks noGrp="1"/>
          </p:cNvSpPr>
          <p:nvPr>
            <p:ph type="subTitle" idx="2"/>
          </p:nvPr>
        </p:nvSpPr>
        <p:spPr>
          <a:xfrm>
            <a:off x="3373350" y="3584430"/>
            <a:ext cx="2397300" cy="788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Venus has a beautiful name and is the second planet from the Sun</a:t>
            </a:r>
            <a:endParaRPr/>
          </a:p>
        </p:txBody>
      </p:sp>
      <p:sp>
        <p:nvSpPr>
          <p:cNvPr id="2458" name="Google Shape;2458;p77"/>
          <p:cNvSpPr txBox="1">
            <a:spLocks noGrp="1"/>
          </p:cNvSpPr>
          <p:nvPr>
            <p:ph type="title" idx="3"/>
          </p:nvPr>
        </p:nvSpPr>
        <p:spPr>
          <a:xfrm>
            <a:off x="2989943" y="3137794"/>
            <a:ext cx="2780707"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smtClean="0"/>
              <a:t>KAPUNGWE ELIANA</a:t>
            </a:r>
            <a:endParaRPr sz="2000" dirty="0"/>
          </a:p>
        </p:txBody>
      </p:sp>
      <p:sp>
        <p:nvSpPr>
          <p:cNvPr id="2459" name="Google Shape;2459;p77"/>
          <p:cNvSpPr txBox="1">
            <a:spLocks noGrp="1"/>
          </p:cNvSpPr>
          <p:nvPr>
            <p:ph type="subTitle" idx="4"/>
          </p:nvPr>
        </p:nvSpPr>
        <p:spPr>
          <a:xfrm>
            <a:off x="6035025" y="3584430"/>
            <a:ext cx="2397300" cy="788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 Mercury is the closest planet to the Sun and the smallest one</a:t>
            </a:r>
            <a:endParaRPr/>
          </a:p>
        </p:txBody>
      </p:sp>
      <p:sp>
        <p:nvSpPr>
          <p:cNvPr id="2460" name="Google Shape;2460;p77"/>
          <p:cNvSpPr txBox="1">
            <a:spLocks noGrp="1"/>
          </p:cNvSpPr>
          <p:nvPr>
            <p:ph type="title" idx="5"/>
          </p:nvPr>
        </p:nvSpPr>
        <p:spPr>
          <a:xfrm>
            <a:off x="6035025" y="3137794"/>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smtClean="0"/>
              <a:t>SIMON MWEWA</a:t>
            </a:r>
            <a:endParaRPr sz="2000" dirty="0"/>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00"/>
        <p:cNvGrpSpPr/>
        <p:nvPr/>
      </p:nvGrpSpPr>
      <p:grpSpPr>
        <a:xfrm>
          <a:off x="0" y="0"/>
          <a:ext cx="0" cy="0"/>
          <a:chOff x="0" y="0"/>
          <a:chExt cx="0" cy="0"/>
        </a:xfrm>
      </p:grpSpPr>
      <p:sp>
        <p:nvSpPr>
          <p:cNvPr id="2501" name="Google Shape;2501;p79"/>
          <p:cNvSpPr txBox="1">
            <a:spLocks noGrp="1"/>
          </p:cNvSpPr>
          <p:nvPr>
            <p:ph type="subTitle" idx="1"/>
          </p:nvPr>
        </p:nvSpPr>
        <p:spPr>
          <a:xfrm>
            <a:off x="1732162" y="2036007"/>
            <a:ext cx="2586600" cy="65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You can speak a bit about this person here</a:t>
            </a:r>
            <a:endParaRPr dirty="0"/>
          </a:p>
        </p:txBody>
      </p:sp>
      <p:sp>
        <p:nvSpPr>
          <p:cNvPr id="2504" name="Google Shape;2504;p79"/>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directors</a:t>
            </a:r>
            <a:endParaRP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11"/>
        <p:cNvGrpSpPr/>
        <p:nvPr/>
      </p:nvGrpSpPr>
      <p:grpSpPr>
        <a:xfrm>
          <a:off x="0" y="0"/>
          <a:ext cx="0" cy="0"/>
          <a:chOff x="0" y="0"/>
          <a:chExt cx="0" cy="0"/>
        </a:xfrm>
      </p:grpSpPr>
      <p:sp>
        <p:nvSpPr>
          <p:cNvPr id="2512" name="Google Shape;2512;p80"/>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t>YOUR TITLE HERE</a:t>
            </a:r>
            <a:endParaRPr dirty="0"/>
          </a:p>
        </p:txBody>
      </p:sp>
      <p:sp>
        <p:nvSpPr>
          <p:cNvPr id="2516" name="Google Shape;2516;p80"/>
          <p:cNvSpPr/>
          <p:nvPr/>
        </p:nvSpPr>
        <p:spPr>
          <a:xfrm flipH="1">
            <a:off x="120684" y="30925"/>
            <a:ext cx="6334090" cy="1402632"/>
          </a:xfrm>
          <a:custGeom>
            <a:avLst/>
            <a:gdLst/>
            <a:ahLst/>
            <a:cxnLst/>
            <a:rect l="l" t="t" r="r" b="b"/>
            <a:pathLst>
              <a:path w="59911" h="32862" extrusionOk="0">
                <a:moveTo>
                  <a:pt x="5654" y="8120"/>
                </a:moveTo>
                <a:cubicBezTo>
                  <a:pt x="4195" y="9397"/>
                  <a:pt x="2918" y="10825"/>
                  <a:pt x="1854" y="12406"/>
                </a:cubicBezTo>
                <a:cubicBezTo>
                  <a:pt x="2462" y="10764"/>
                  <a:pt x="3739" y="9336"/>
                  <a:pt x="5654" y="8120"/>
                </a:cubicBezTo>
                <a:close/>
                <a:moveTo>
                  <a:pt x="33519" y="2461"/>
                </a:moveTo>
                <a:cubicBezTo>
                  <a:pt x="35700" y="2461"/>
                  <a:pt x="37877" y="2554"/>
                  <a:pt x="40031" y="2740"/>
                </a:cubicBezTo>
                <a:lnTo>
                  <a:pt x="39515" y="2710"/>
                </a:lnTo>
                <a:cubicBezTo>
                  <a:pt x="37662" y="2596"/>
                  <a:pt x="35852" y="2541"/>
                  <a:pt x="34088" y="2541"/>
                </a:cubicBezTo>
                <a:cubicBezTo>
                  <a:pt x="29690" y="2541"/>
                  <a:pt x="25587" y="2888"/>
                  <a:pt x="21855" y="3561"/>
                </a:cubicBezTo>
                <a:cubicBezTo>
                  <a:pt x="21156" y="3652"/>
                  <a:pt x="20426" y="3743"/>
                  <a:pt x="19727" y="3865"/>
                </a:cubicBezTo>
                <a:cubicBezTo>
                  <a:pt x="13466" y="4807"/>
                  <a:pt x="8693" y="6600"/>
                  <a:pt x="5076" y="9366"/>
                </a:cubicBezTo>
                <a:cubicBezTo>
                  <a:pt x="3709" y="10400"/>
                  <a:pt x="2554" y="11646"/>
                  <a:pt x="1611" y="13074"/>
                </a:cubicBezTo>
                <a:cubicBezTo>
                  <a:pt x="1642" y="13014"/>
                  <a:pt x="1672" y="12953"/>
                  <a:pt x="1672" y="12862"/>
                </a:cubicBezTo>
                <a:lnTo>
                  <a:pt x="1672" y="12831"/>
                </a:lnTo>
                <a:cubicBezTo>
                  <a:pt x="2949" y="10916"/>
                  <a:pt x="4468" y="9214"/>
                  <a:pt x="6231" y="7725"/>
                </a:cubicBezTo>
                <a:cubicBezTo>
                  <a:pt x="7873" y="6813"/>
                  <a:pt x="9636" y="6114"/>
                  <a:pt x="11459" y="5628"/>
                </a:cubicBezTo>
                <a:cubicBezTo>
                  <a:pt x="18299" y="3591"/>
                  <a:pt x="25411" y="2527"/>
                  <a:pt x="32584" y="2466"/>
                </a:cubicBezTo>
                <a:cubicBezTo>
                  <a:pt x="32896" y="2463"/>
                  <a:pt x="33208" y="2461"/>
                  <a:pt x="33519" y="2461"/>
                </a:cubicBezTo>
                <a:close/>
                <a:moveTo>
                  <a:pt x="20153" y="3925"/>
                </a:moveTo>
                <a:lnTo>
                  <a:pt x="20153" y="3925"/>
                </a:lnTo>
                <a:cubicBezTo>
                  <a:pt x="14408" y="5172"/>
                  <a:pt x="9362" y="7269"/>
                  <a:pt x="5198" y="10217"/>
                </a:cubicBezTo>
                <a:cubicBezTo>
                  <a:pt x="3769" y="11190"/>
                  <a:pt x="2523" y="12375"/>
                  <a:pt x="1490" y="13743"/>
                </a:cubicBezTo>
                <a:cubicBezTo>
                  <a:pt x="1490" y="13652"/>
                  <a:pt x="1520" y="13591"/>
                  <a:pt x="1520" y="13530"/>
                </a:cubicBezTo>
                <a:lnTo>
                  <a:pt x="1520" y="13470"/>
                </a:lnTo>
                <a:lnTo>
                  <a:pt x="1520" y="13439"/>
                </a:lnTo>
                <a:cubicBezTo>
                  <a:pt x="2462" y="11889"/>
                  <a:pt x="3709" y="10521"/>
                  <a:pt x="5168" y="9457"/>
                </a:cubicBezTo>
                <a:cubicBezTo>
                  <a:pt x="8754" y="6722"/>
                  <a:pt x="13526" y="4898"/>
                  <a:pt x="19758" y="3956"/>
                </a:cubicBezTo>
                <a:lnTo>
                  <a:pt x="20153" y="3925"/>
                </a:lnTo>
                <a:close/>
                <a:moveTo>
                  <a:pt x="1338" y="13804"/>
                </a:moveTo>
                <a:lnTo>
                  <a:pt x="1307" y="13956"/>
                </a:lnTo>
                <a:lnTo>
                  <a:pt x="1125" y="14260"/>
                </a:lnTo>
                <a:cubicBezTo>
                  <a:pt x="1186" y="14108"/>
                  <a:pt x="1277" y="13956"/>
                  <a:pt x="1338" y="13804"/>
                </a:cubicBezTo>
                <a:close/>
                <a:moveTo>
                  <a:pt x="29554" y="153"/>
                </a:moveTo>
                <a:cubicBezTo>
                  <a:pt x="35060" y="153"/>
                  <a:pt x="40299" y="984"/>
                  <a:pt x="44621" y="1828"/>
                </a:cubicBezTo>
                <a:cubicBezTo>
                  <a:pt x="47570" y="2406"/>
                  <a:pt x="50974" y="3165"/>
                  <a:pt x="53861" y="4837"/>
                </a:cubicBezTo>
                <a:cubicBezTo>
                  <a:pt x="56992" y="6691"/>
                  <a:pt x="59059" y="9427"/>
                  <a:pt x="59515" y="12375"/>
                </a:cubicBezTo>
                <a:cubicBezTo>
                  <a:pt x="59789" y="14351"/>
                  <a:pt x="59454" y="16388"/>
                  <a:pt x="58573" y="18181"/>
                </a:cubicBezTo>
                <a:cubicBezTo>
                  <a:pt x="58907" y="16813"/>
                  <a:pt x="58938" y="15385"/>
                  <a:pt x="58694" y="13986"/>
                </a:cubicBezTo>
                <a:cubicBezTo>
                  <a:pt x="58026" y="10369"/>
                  <a:pt x="55229" y="7026"/>
                  <a:pt x="51217" y="5141"/>
                </a:cubicBezTo>
                <a:cubicBezTo>
                  <a:pt x="49667" y="4412"/>
                  <a:pt x="48026" y="3895"/>
                  <a:pt x="46354" y="3561"/>
                </a:cubicBezTo>
                <a:lnTo>
                  <a:pt x="46354" y="3561"/>
                </a:lnTo>
                <a:cubicBezTo>
                  <a:pt x="48846" y="3956"/>
                  <a:pt x="51339" y="4503"/>
                  <a:pt x="53770" y="5172"/>
                </a:cubicBezTo>
                <a:lnTo>
                  <a:pt x="53801" y="5080"/>
                </a:lnTo>
                <a:cubicBezTo>
                  <a:pt x="47098" y="3247"/>
                  <a:pt x="40210" y="2334"/>
                  <a:pt x="33327" y="2334"/>
                </a:cubicBezTo>
                <a:cubicBezTo>
                  <a:pt x="25946" y="2334"/>
                  <a:pt x="18570" y="3384"/>
                  <a:pt x="11429" y="5476"/>
                </a:cubicBezTo>
                <a:cubicBezTo>
                  <a:pt x="9788" y="5962"/>
                  <a:pt x="8238" y="6570"/>
                  <a:pt x="6718" y="7360"/>
                </a:cubicBezTo>
                <a:lnTo>
                  <a:pt x="6718" y="7360"/>
                </a:lnTo>
                <a:cubicBezTo>
                  <a:pt x="10548" y="4229"/>
                  <a:pt x="15502" y="1980"/>
                  <a:pt x="20973" y="916"/>
                </a:cubicBezTo>
                <a:cubicBezTo>
                  <a:pt x="23845" y="371"/>
                  <a:pt x="26734" y="153"/>
                  <a:pt x="29554" y="153"/>
                </a:cubicBezTo>
                <a:close/>
                <a:moveTo>
                  <a:pt x="34211" y="2649"/>
                </a:moveTo>
                <a:cubicBezTo>
                  <a:pt x="35972" y="2649"/>
                  <a:pt x="37731" y="2710"/>
                  <a:pt x="39484" y="2831"/>
                </a:cubicBezTo>
                <a:cubicBezTo>
                  <a:pt x="43375" y="3074"/>
                  <a:pt x="47478" y="3530"/>
                  <a:pt x="51126" y="5263"/>
                </a:cubicBezTo>
                <a:cubicBezTo>
                  <a:pt x="55108" y="7178"/>
                  <a:pt x="57874" y="10430"/>
                  <a:pt x="58573" y="14017"/>
                </a:cubicBezTo>
                <a:cubicBezTo>
                  <a:pt x="58846" y="15595"/>
                  <a:pt x="58755" y="17204"/>
                  <a:pt x="58301" y="18723"/>
                </a:cubicBezTo>
                <a:lnTo>
                  <a:pt x="58301" y="18723"/>
                </a:lnTo>
                <a:cubicBezTo>
                  <a:pt x="58662" y="17244"/>
                  <a:pt x="58622" y="15738"/>
                  <a:pt x="58208" y="14290"/>
                </a:cubicBezTo>
                <a:cubicBezTo>
                  <a:pt x="57114" y="10582"/>
                  <a:pt x="53527" y="7786"/>
                  <a:pt x="47539" y="5931"/>
                </a:cubicBezTo>
                <a:cubicBezTo>
                  <a:pt x="41521" y="4077"/>
                  <a:pt x="35290" y="3135"/>
                  <a:pt x="28998" y="3135"/>
                </a:cubicBezTo>
                <a:cubicBezTo>
                  <a:pt x="27235" y="3135"/>
                  <a:pt x="25441" y="3196"/>
                  <a:pt x="23679" y="3378"/>
                </a:cubicBezTo>
                <a:cubicBezTo>
                  <a:pt x="27164" y="2892"/>
                  <a:pt x="30690" y="2649"/>
                  <a:pt x="34211" y="2649"/>
                </a:cubicBezTo>
                <a:close/>
                <a:moveTo>
                  <a:pt x="58147" y="19275"/>
                </a:moveTo>
                <a:lnTo>
                  <a:pt x="58147" y="19275"/>
                </a:lnTo>
                <a:cubicBezTo>
                  <a:pt x="58118" y="19360"/>
                  <a:pt x="58088" y="19445"/>
                  <a:pt x="58057" y="19530"/>
                </a:cubicBezTo>
                <a:lnTo>
                  <a:pt x="58057" y="19530"/>
                </a:lnTo>
                <a:cubicBezTo>
                  <a:pt x="58078" y="19466"/>
                  <a:pt x="58098" y="19401"/>
                  <a:pt x="58117" y="19336"/>
                </a:cubicBezTo>
                <a:lnTo>
                  <a:pt x="58147" y="19275"/>
                </a:lnTo>
                <a:close/>
                <a:moveTo>
                  <a:pt x="395" y="16114"/>
                </a:moveTo>
                <a:lnTo>
                  <a:pt x="395" y="16114"/>
                </a:lnTo>
                <a:cubicBezTo>
                  <a:pt x="183" y="17330"/>
                  <a:pt x="183" y="18576"/>
                  <a:pt x="456" y="19761"/>
                </a:cubicBezTo>
                <a:cubicBezTo>
                  <a:pt x="61" y="18576"/>
                  <a:pt x="31" y="17299"/>
                  <a:pt x="395" y="16114"/>
                </a:cubicBezTo>
                <a:close/>
                <a:moveTo>
                  <a:pt x="57813" y="19822"/>
                </a:moveTo>
                <a:cubicBezTo>
                  <a:pt x="57691" y="20126"/>
                  <a:pt x="57570" y="20461"/>
                  <a:pt x="57418" y="20765"/>
                </a:cubicBezTo>
                <a:cubicBezTo>
                  <a:pt x="56384" y="22831"/>
                  <a:pt x="54804" y="24564"/>
                  <a:pt x="52858" y="25780"/>
                </a:cubicBezTo>
                <a:cubicBezTo>
                  <a:pt x="51126" y="26813"/>
                  <a:pt x="49241" y="27543"/>
                  <a:pt x="47266" y="27938"/>
                </a:cubicBezTo>
                <a:cubicBezTo>
                  <a:pt x="51126" y="26418"/>
                  <a:pt x="54165" y="24351"/>
                  <a:pt x="56445" y="21676"/>
                </a:cubicBezTo>
                <a:cubicBezTo>
                  <a:pt x="56931" y="21099"/>
                  <a:pt x="57387" y="20491"/>
                  <a:pt x="57813" y="19822"/>
                </a:cubicBezTo>
                <a:close/>
                <a:moveTo>
                  <a:pt x="29009" y="3249"/>
                </a:moveTo>
                <a:cubicBezTo>
                  <a:pt x="35268" y="3249"/>
                  <a:pt x="41500" y="4174"/>
                  <a:pt x="47509" y="6023"/>
                </a:cubicBezTo>
                <a:cubicBezTo>
                  <a:pt x="53436" y="7877"/>
                  <a:pt x="57023" y="10643"/>
                  <a:pt x="58086" y="14290"/>
                </a:cubicBezTo>
                <a:cubicBezTo>
                  <a:pt x="58573" y="15932"/>
                  <a:pt x="58542" y="17664"/>
                  <a:pt x="57995" y="19275"/>
                </a:cubicBezTo>
                <a:cubicBezTo>
                  <a:pt x="57509" y="20096"/>
                  <a:pt x="56962" y="20886"/>
                  <a:pt x="56354" y="21616"/>
                </a:cubicBezTo>
                <a:cubicBezTo>
                  <a:pt x="53953" y="24412"/>
                  <a:pt x="50731" y="26540"/>
                  <a:pt x="46536" y="28090"/>
                </a:cubicBezTo>
                <a:cubicBezTo>
                  <a:pt x="44447" y="28457"/>
                  <a:pt x="42333" y="28640"/>
                  <a:pt x="40216" y="28640"/>
                </a:cubicBezTo>
                <a:cubicBezTo>
                  <a:pt x="40053" y="28640"/>
                  <a:pt x="39890" y="28639"/>
                  <a:pt x="39727" y="28637"/>
                </a:cubicBezTo>
                <a:lnTo>
                  <a:pt x="39697" y="28637"/>
                </a:lnTo>
                <a:cubicBezTo>
                  <a:pt x="31217" y="28637"/>
                  <a:pt x="22767" y="27208"/>
                  <a:pt x="15593" y="25810"/>
                </a:cubicBezTo>
                <a:cubicBezTo>
                  <a:pt x="11885" y="25081"/>
                  <a:pt x="8572" y="24321"/>
                  <a:pt x="5775" y="22375"/>
                </a:cubicBezTo>
                <a:cubicBezTo>
                  <a:pt x="2280" y="19974"/>
                  <a:pt x="1125" y="16540"/>
                  <a:pt x="1429" y="13956"/>
                </a:cubicBezTo>
                <a:cubicBezTo>
                  <a:pt x="2462" y="12527"/>
                  <a:pt x="3769" y="11281"/>
                  <a:pt x="5259" y="10308"/>
                </a:cubicBezTo>
                <a:cubicBezTo>
                  <a:pt x="9788" y="7117"/>
                  <a:pt x="15259" y="4898"/>
                  <a:pt x="21551" y="3713"/>
                </a:cubicBezTo>
                <a:lnTo>
                  <a:pt x="21855" y="3652"/>
                </a:lnTo>
                <a:cubicBezTo>
                  <a:pt x="24236" y="3383"/>
                  <a:pt x="26624" y="3249"/>
                  <a:pt x="29009" y="3249"/>
                </a:cubicBezTo>
                <a:close/>
                <a:moveTo>
                  <a:pt x="1277" y="14169"/>
                </a:moveTo>
                <a:lnTo>
                  <a:pt x="1277" y="14169"/>
                </a:lnTo>
                <a:cubicBezTo>
                  <a:pt x="943" y="17573"/>
                  <a:pt x="3192" y="20734"/>
                  <a:pt x="5715" y="22467"/>
                </a:cubicBezTo>
                <a:cubicBezTo>
                  <a:pt x="7174" y="23439"/>
                  <a:pt x="8754" y="24199"/>
                  <a:pt x="10456" y="24686"/>
                </a:cubicBezTo>
                <a:cubicBezTo>
                  <a:pt x="12128" y="25202"/>
                  <a:pt x="13861" y="25597"/>
                  <a:pt x="15593" y="25901"/>
                </a:cubicBezTo>
                <a:cubicBezTo>
                  <a:pt x="22767" y="27300"/>
                  <a:pt x="31217" y="28759"/>
                  <a:pt x="39697" y="28759"/>
                </a:cubicBezTo>
                <a:lnTo>
                  <a:pt x="39727" y="28759"/>
                </a:lnTo>
                <a:cubicBezTo>
                  <a:pt x="41794" y="28759"/>
                  <a:pt x="43861" y="28637"/>
                  <a:pt x="45898" y="28333"/>
                </a:cubicBezTo>
                <a:lnTo>
                  <a:pt x="45898" y="28333"/>
                </a:lnTo>
                <a:cubicBezTo>
                  <a:pt x="42828" y="29336"/>
                  <a:pt x="39667" y="30066"/>
                  <a:pt x="36445" y="30430"/>
                </a:cubicBezTo>
                <a:cubicBezTo>
                  <a:pt x="33685" y="30804"/>
                  <a:pt x="30917" y="30995"/>
                  <a:pt x="28149" y="30995"/>
                </a:cubicBezTo>
                <a:cubicBezTo>
                  <a:pt x="25735" y="30995"/>
                  <a:pt x="23320" y="30849"/>
                  <a:pt x="20913" y="30552"/>
                </a:cubicBezTo>
                <a:cubicBezTo>
                  <a:pt x="15776" y="29944"/>
                  <a:pt x="10821" y="28363"/>
                  <a:pt x="6323" y="25871"/>
                </a:cubicBezTo>
                <a:cubicBezTo>
                  <a:pt x="4560" y="24898"/>
                  <a:pt x="1976" y="23075"/>
                  <a:pt x="760" y="20552"/>
                </a:cubicBezTo>
                <a:cubicBezTo>
                  <a:pt x="304" y="19032"/>
                  <a:pt x="243" y="17391"/>
                  <a:pt x="578" y="15810"/>
                </a:cubicBezTo>
                <a:cubicBezTo>
                  <a:pt x="639" y="15567"/>
                  <a:pt x="699" y="15354"/>
                  <a:pt x="760" y="15111"/>
                </a:cubicBezTo>
                <a:cubicBezTo>
                  <a:pt x="912" y="14777"/>
                  <a:pt x="1095" y="14473"/>
                  <a:pt x="1277" y="14169"/>
                </a:cubicBezTo>
                <a:close/>
                <a:moveTo>
                  <a:pt x="57530" y="20783"/>
                </a:moveTo>
                <a:cubicBezTo>
                  <a:pt x="56650" y="22631"/>
                  <a:pt x="55387" y="24276"/>
                  <a:pt x="53801" y="25597"/>
                </a:cubicBezTo>
                <a:cubicBezTo>
                  <a:pt x="50184" y="28698"/>
                  <a:pt x="45533" y="30066"/>
                  <a:pt x="41886" y="30917"/>
                </a:cubicBezTo>
                <a:cubicBezTo>
                  <a:pt x="36645" y="32137"/>
                  <a:pt x="31274" y="32754"/>
                  <a:pt x="25874" y="32754"/>
                </a:cubicBezTo>
                <a:cubicBezTo>
                  <a:pt x="24414" y="32754"/>
                  <a:pt x="22952" y="32709"/>
                  <a:pt x="21490" y="32619"/>
                </a:cubicBezTo>
                <a:cubicBezTo>
                  <a:pt x="14894" y="32224"/>
                  <a:pt x="11459" y="30917"/>
                  <a:pt x="9453" y="29974"/>
                </a:cubicBezTo>
                <a:cubicBezTo>
                  <a:pt x="5380" y="28059"/>
                  <a:pt x="2310" y="24898"/>
                  <a:pt x="1034" y="21312"/>
                </a:cubicBezTo>
                <a:lnTo>
                  <a:pt x="973" y="21190"/>
                </a:lnTo>
                <a:lnTo>
                  <a:pt x="973" y="21190"/>
                </a:lnTo>
                <a:cubicBezTo>
                  <a:pt x="2280" y="23439"/>
                  <a:pt x="4651" y="25081"/>
                  <a:pt x="6262" y="25993"/>
                </a:cubicBezTo>
                <a:cubicBezTo>
                  <a:pt x="10791" y="28485"/>
                  <a:pt x="15745" y="30096"/>
                  <a:pt x="20882" y="30704"/>
                </a:cubicBezTo>
                <a:cubicBezTo>
                  <a:pt x="23315" y="30990"/>
                  <a:pt x="25762" y="31135"/>
                  <a:pt x="28210" y="31135"/>
                </a:cubicBezTo>
                <a:cubicBezTo>
                  <a:pt x="30960" y="31135"/>
                  <a:pt x="33711" y="30952"/>
                  <a:pt x="36445" y="30582"/>
                </a:cubicBezTo>
                <a:cubicBezTo>
                  <a:pt x="39910" y="30187"/>
                  <a:pt x="43314" y="29397"/>
                  <a:pt x="46597" y="28211"/>
                </a:cubicBezTo>
                <a:cubicBezTo>
                  <a:pt x="48816" y="27847"/>
                  <a:pt x="50974" y="27056"/>
                  <a:pt x="52919" y="25901"/>
                </a:cubicBezTo>
                <a:cubicBezTo>
                  <a:pt x="54895" y="24655"/>
                  <a:pt x="56476" y="22892"/>
                  <a:pt x="57509" y="20825"/>
                </a:cubicBezTo>
                <a:cubicBezTo>
                  <a:pt x="57516" y="20811"/>
                  <a:pt x="57523" y="20797"/>
                  <a:pt x="57530" y="20783"/>
                </a:cubicBezTo>
                <a:close/>
                <a:moveTo>
                  <a:pt x="29546" y="1"/>
                </a:moveTo>
                <a:cubicBezTo>
                  <a:pt x="26721" y="1"/>
                  <a:pt x="23825" y="219"/>
                  <a:pt x="20943" y="764"/>
                </a:cubicBezTo>
                <a:cubicBezTo>
                  <a:pt x="15198" y="1889"/>
                  <a:pt x="10092" y="4290"/>
                  <a:pt x="6171" y="7603"/>
                </a:cubicBezTo>
                <a:cubicBezTo>
                  <a:pt x="3769" y="9032"/>
                  <a:pt x="2219" y="10734"/>
                  <a:pt x="1581" y="12770"/>
                </a:cubicBezTo>
                <a:lnTo>
                  <a:pt x="1338" y="13166"/>
                </a:lnTo>
                <a:lnTo>
                  <a:pt x="1429" y="13226"/>
                </a:lnTo>
                <a:cubicBezTo>
                  <a:pt x="1429" y="13203"/>
                  <a:pt x="1464" y="13198"/>
                  <a:pt x="1481" y="13183"/>
                </a:cubicBezTo>
                <a:lnTo>
                  <a:pt x="1481" y="13183"/>
                </a:lnTo>
                <a:cubicBezTo>
                  <a:pt x="1454" y="13238"/>
                  <a:pt x="1429" y="13296"/>
                  <a:pt x="1429" y="13378"/>
                </a:cubicBezTo>
                <a:cubicBezTo>
                  <a:pt x="1125" y="13895"/>
                  <a:pt x="851" y="14473"/>
                  <a:pt x="669" y="15050"/>
                </a:cubicBezTo>
                <a:cubicBezTo>
                  <a:pt x="274" y="15871"/>
                  <a:pt x="61" y="16752"/>
                  <a:pt x="31" y="17664"/>
                </a:cubicBezTo>
                <a:cubicBezTo>
                  <a:pt x="0" y="18667"/>
                  <a:pt x="213" y="19670"/>
                  <a:pt x="669" y="20582"/>
                </a:cubicBezTo>
                <a:cubicBezTo>
                  <a:pt x="730" y="20825"/>
                  <a:pt x="821" y="21099"/>
                  <a:pt x="912" y="21342"/>
                </a:cubicBezTo>
                <a:cubicBezTo>
                  <a:pt x="2189" y="24959"/>
                  <a:pt x="5289" y="28151"/>
                  <a:pt x="9393" y="30066"/>
                </a:cubicBezTo>
                <a:cubicBezTo>
                  <a:pt x="11399" y="31038"/>
                  <a:pt x="14864" y="32345"/>
                  <a:pt x="21490" y="32740"/>
                </a:cubicBezTo>
                <a:cubicBezTo>
                  <a:pt x="22919" y="32832"/>
                  <a:pt x="24347" y="32862"/>
                  <a:pt x="25776" y="32862"/>
                </a:cubicBezTo>
                <a:cubicBezTo>
                  <a:pt x="31217" y="32862"/>
                  <a:pt x="36627" y="32224"/>
                  <a:pt x="41916" y="31008"/>
                </a:cubicBezTo>
                <a:cubicBezTo>
                  <a:pt x="45563" y="30157"/>
                  <a:pt x="50244" y="28759"/>
                  <a:pt x="53892" y="25689"/>
                </a:cubicBezTo>
                <a:cubicBezTo>
                  <a:pt x="56050" y="23865"/>
                  <a:pt x="57631" y="21464"/>
                  <a:pt x="58421" y="18758"/>
                </a:cubicBezTo>
                <a:cubicBezTo>
                  <a:pt x="59485" y="16783"/>
                  <a:pt x="59910" y="14533"/>
                  <a:pt x="59637" y="12315"/>
                </a:cubicBezTo>
                <a:cubicBezTo>
                  <a:pt x="59150" y="9336"/>
                  <a:pt x="57053" y="6570"/>
                  <a:pt x="53922" y="4716"/>
                </a:cubicBezTo>
                <a:cubicBezTo>
                  <a:pt x="51004" y="3014"/>
                  <a:pt x="47600" y="2254"/>
                  <a:pt x="44652" y="1676"/>
                </a:cubicBezTo>
                <a:cubicBezTo>
                  <a:pt x="40309" y="832"/>
                  <a:pt x="35063" y="1"/>
                  <a:pt x="29546" y="1"/>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17" name="Google Shape;2517;p80"/>
          <p:cNvGrpSpPr/>
          <p:nvPr/>
        </p:nvGrpSpPr>
        <p:grpSpPr>
          <a:xfrm rot="2386321">
            <a:off x="3148221" y="3799448"/>
            <a:ext cx="976995" cy="1467461"/>
            <a:chOff x="5900825" y="3389400"/>
            <a:chExt cx="558550" cy="838950"/>
          </a:xfrm>
        </p:grpSpPr>
        <p:sp>
          <p:nvSpPr>
            <p:cNvPr id="2518" name="Google Shape;2518;p80"/>
            <p:cNvSpPr/>
            <p:nvPr/>
          </p:nvSpPr>
          <p:spPr>
            <a:xfrm>
              <a:off x="6191875" y="3672825"/>
              <a:ext cx="22050" cy="17525"/>
            </a:xfrm>
            <a:custGeom>
              <a:avLst/>
              <a:gdLst/>
              <a:ahLst/>
              <a:cxnLst/>
              <a:rect l="l" t="t" r="r" b="b"/>
              <a:pathLst>
                <a:path w="882" h="701" extrusionOk="0">
                  <a:moveTo>
                    <a:pt x="335" y="1"/>
                  </a:moveTo>
                  <a:cubicBezTo>
                    <a:pt x="304" y="1"/>
                    <a:pt x="244" y="1"/>
                    <a:pt x="213" y="31"/>
                  </a:cubicBezTo>
                  <a:cubicBezTo>
                    <a:pt x="183" y="62"/>
                    <a:pt x="122" y="62"/>
                    <a:pt x="92" y="123"/>
                  </a:cubicBezTo>
                  <a:cubicBezTo>
                    <a:pt x="61" y="123"/>
                    <a:pt x="61" y="183"/>
                    <a:pt x="31" y="214"/>
                  </a:cubicBezTo>
                  <a:cubicBezTo>
                    <a:pt x="0" y="244"/>
                    <a:pt x="0" y="305"/>
                    <a:pt x="0" y="335"/>
                  </a:cubicBezTo>
                  <a:lnTo>
                    <a:pt x="0" y="426"/>
                  </a:lnTo>
                  <a:cubicBezTo>
                    <a:pt x="31" y="487"/>
                    <a:pt x="61" y="548"/>
                    <a:pt x="92" y="578"/>
                  </a:cubicBezTo>
                  <a:lnTo>
                    <a:pt x="152" y="639"/>
                  </a:lnTo>
                  <a:cubicBezTo>
                    <a:pt x="213" y="670"/>
                    <a:pt x="274" y="700"/>
                    <a:pt x="335" y="700"/>
                  </a:cubicBezTo>
                  <a:lnTo>
                    <a:pt x="335" y="670"/>
                  </a:lnTo>
                  <a:lnTo>
                    <a:pt x="547" y="670"/>
                  </a:lnTo>
                  <a:cubicBezTo>
                    <a:pt x="608" y="670"/>
                    <a:pt x="639" y="670"/>
                    <a:pt x="699" y="639"/>
                  </a:cubicBezTo>
                  <a:cubicBezTo>
                    <a:pt x="730" y="639"/>
                    <a:pt x="760" y="609"/>
                    <a:pt x="791" y="578"/>
                  </a:cubicBezTo>
                  <a:cubicBezTo>
                    <a:pt x="821" y="548"/>
                    <a:pt x="851" y="518"/>
                    <a:pt x="851" y="457"/>
                  </a:cubicBezTo>
                  <a:cubicBezTo>
                    <a:pt x="882" y="426"/>
                    <a:pt x="882" y="396"/>
                    <a:pt x="882" y="335"/>
                  </a:cubicBezTo>
                  <a:lnTo>
                    <a:pt x="882" y="244"/>
                  </a:lnTo>
                  <a:cubicBezTo>
                    <a:pt x="882" y="183"/>
                    <a:pt x="851" y="153"/>
                    <a:pt x="791" y="123"/>
                  </a:cubicBezTo>
                  <a:lnTo>
                    <a:pt x="730" y="62"/>
                  </a:lnTo>
                  <a:cubicBezTo>
                    <a:pt x="699" y="31"/>
                    <a:pt x="639" y="1"/>
                    <a:pt x="5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9" name="Google Shape;2519;p80"/>
            <p:cNvSpPr/>
            <p:nvPr/>
          </p:nvSpPr>
          <p:spPr>
            <a:xfrm>
              <a:off x="6173625" y="3727550"/>
              <a:ext cx="24350" cy="19775"/>
            </a:xfrm>
            <a:custGeom>
              <a:avLst/>
              <a:gdLst/>
              <a:ahLst/>
              <a:cxnLst/>
              <a:rect l="l" t="t" r="r" b="b"/>
              <a:pathLst>
                <a:path w="974" h="791" extrusionOk="0">
                  <a:moveTo>
                    <a:pt x="396" y="0"/>
                  </a:moveTo>
                  <a:cubicBezTo>
                    <a:pt x="335" y="0"/>
                    <a:pt x="305" y="0"/>
                    <a:pt x="244" y="31"/>
                  </a:cubicBezTo>
                  <a:cubicBezTo>
                    <a:pt x="183" y="61"/>
                    <a:pt x="153" y="92"/>
                    <a:pt x="122" y="122"/>
                  </a:cubicBezTo>
                  <a:lnTo>
                    <a:pt x="62" y="183"/>
                  </a:lnTo>
                  <a:cubicBezTo>
                    <a:pt x="31" y="244"/>
                    <a:pt x="1" y="304"/>
                    <a:pt x="1" y="335"/>
                  </a:cubicBezTo>
                  <a:cubicBezTo>
                    <a:pt x="1" y="365"/>
                    <a:pt x="1" y="426"/>
                    <a:pt x="1" y="456"/>
                  </a:cubicBezTo>
                  <a:cubicBezTo>
                    <a:pt x="31" y="487"/>
                    <a:pt x="31" y="548"/>
                    <a:pt x="62" y="578"/>
                  </a:cubicBezTo>
                  <a:lnTo>
                    <a:pt x="122" y="669"/>
                  </a:lnTo>
                  <a:cubicBezTo>
                    <a:pt x="153" y="700"/>
                    <a:pt x="214" y="760"/>
                    <a:pt x="305" y="760"/>
                  </a:cubicBezTo>
                  <a:lnTo>
                    <a:pt x="335" y="760"/>
                  </a:lnTo>
                  <a:cubicBezTo>
                    <a:pt x="396" y="791"/>
                    <a:pt x="426" y="791"/>
                    <a:pt x="457" y="791"/>
                  </a:cubicBezTo>
                  <a:lnTo>
                    <a:pt x="609" y="791"/>
                  </a:lnTo>
                  <a:lnTo>
                    <a:pt x="700" y="760"/>
                  </a:lnTo>
                  <a:lnTo>
                    <a:pt x="791" y="730"/>
                  </a:lnTo>
                  <a:cubicBezTo>
                    <a:pt x="822" y="700"/>
                    <a:pt x="882" y="669"/>
                    <a:pt x="882" y="639"/>
                  </a:cubicBezTo>
                  <a:cubicBezTo>
                    <a:pt x="913" y="608"/>
                    <a:pt x="943" y="578"/>
                    <a:pt x="943" y="548"/>
                  </a:cubicBezTo>
                  <a:cubicBezTo>
                    <a:pt x="974" y="517"/>
                    <a:pt x="974" y="487"/>
                    <a:pt x="974" y="426"/>
                  </a:cubicBezTo>
                  <a:lnTo>
                    <a:pt x="974" y="335"/>
                  </a:lnTo>
                  <a:lnTo>
                    <a:pt x="943" y="244"/>
                  </a:lnTo>
                  <a:cubicBezTo>
                    <a:pt x="913" y="213"/>
                    <a:pt x="882" y="183"/>
                    <a:pt x="852" y="152"/>
                  </a:cubicBezTo>
                  <a:cubicBezTo>
                    <a:pt x="822" y="122"/>
                    <a:pt x="761" y="92"/>
                    <a:pt x="730" y="92"/>
                  </a:cubicBezTo>
                  <a:lnTo>
                    <a:pt x="700" y="61"/>
                  </a:lnTo>
                  <a:lnTo>
                    <a:pt x="60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0" name="Google Shape;2520;p80"/>
            <p:cNvSpPr/>
            <p:nvPr/>
          </p:nvSpPr>
          <p:spPr>
            <a:xfrm>
              <a:off x="6224550" y="3733625"/>
              <a:ext cx="19025" cy="18275"/>
            </a:xfrm>
            <a:custGeom>
              <a:avLst/>
              <a:gdLst/>
              <a:ahLst/>
              <a:cxnLst/>
              <a:rect l="l" t="t" r="r" b="b"/>
              <a:pathLst>
                <a:path w="761" h="731" extrusionOk="0">
                  <a:moveTo>
                    <a:pt x="365" y="1"/>
                  </a:moveTo>
                  <a:cubicBezTo>
                    <a:pt x="0" y="122"/>
                    <a:pt x="0" y="639"/>
                    <a:pt x="365" y="730"/>
                  </a:cubicBezTo>
                  <a:cubicBezTo>
                    <a:pt x="760" y="639"/>
                    <a:pt x="760" y="122"/>
                    <a:pt x="3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1" name="Google Shape;2521;p80"/>
            <p:cNvSpPr/>
            <p:nvPr/>
          </p:nvSpPr>
          <p:spPr>
            <a:xfrm>
              <a:off x="6178200" y="3799750"/>
              <a:ext cx="26625" cy="22050"/>
            </a:xfrm>
            <a:custGeom>
              <a:avLst/>
              <a:gdLst/>
              <a:ahLst/>
              <a:cxnLst/>
              <a:rect l="l" t="t" r="r" b="b"/>
              <a:pathLst>
                <a:path w="1065" h="882" extrusionOk="0">
                  <a:moveTo>
                    <a:pt x="487" y="0"/>
                  </a:moveTo>
                  <a:cubicBezTo>
                    <a:pt x="426" y="0"/>
                    <a:pt x="365" y="0"/>
                    <a:pt x="304" y="30"/>
                  </a:cubicBezTo>
                  <a:lnTo>
                    <a:pt x="213" y="61"/>
                  </a:lnTo>
                  <a:cubicBezTo>
                    <a:pt x="152" y="91"/>
                    <a:pt x="122" y="122"/>
                    <a:pt x="91" y="182"/>
                  </a:cubicBezTo>
                  <a:cubicBezTo>
                    <a:pt x="61" y="213"/>
                    <a:pt x="31" y="243"/>
                    <a:pt x="31" y="274"/>
                  </a:cubicBezTo>
                  <a:cubicBezTo>
                    <a:pt x="0" y="334"/>
                    <a:pt x="0" y="395"/>
                    <a:pt x="0" y="456"/>
                  </a:cubicBezTo>
                  <a:lnTo>
                    <a:pt x="0" y="547"/>
                  </a:lnTo>
                  <a:lnTo>
                    <a:pt x="31" y="669"/>
                  </a:lnTo>
                  <a:cubicBezTo>
                    <a:pt x="61" y="699"/>
                    <a:pt x="91" y="760"/>
                    <a:pt x="152" y="790"/>
                  </a:cubicBezTo>
                  <a:cubicBezTo>
                    <a:pt x="183" y="821"/>
                    <a:pt x="243" y="851"/>
                    <a:pt x="304" y="851"/>
                  </a:cubicBezTo>
                  <a:cubicBezTo>
                    <a:pt x="365" y="881"/>
                    <a:pt x="426" y="881"/>
                    <a:pt x="456" y="881"/>
                  </a:cubicBezTo>
                  <a:lnTo>
                    <a:pt x="639" y="881"/>
                  </a:lnTo>
                  <a:cubicBezTo>
                    <a:pt x="821" y="881"/>
                    <a:pt x="942" y="760"/>
                    <a:pt x="1034" y="608"/>
                  </a:cubicBezTo>
                  <a:cubicBezTo>
                    <a:pt x="1034" y="578"/>
                    <a:pt x="1064" y="517"/>
                    <a:pt x="1064" y="456"/>
                  </a:cubicBezTo>
                  <a:lnTo>
                    <a:pt x="1064" y="334"/>
                  </a:lnTo>
                  <a:cubicBezTo>
                    <a:pt x="1034" y="274"/>
                    <a:pt x="1003" y="182"/>
                    <a:pt x="942" y="152"/>
                  </a:cubicBezTo>
                  <a:lnTo>
                    <a:pt x="851" y="91"/>
                  </a:lnTo>
                  <a:cubicBezTo>
                    <a:pt x="807" y="47"/>
                    <a:pt x="746" y="18"/>
                    <a:pt x="693" y="18"/>
                  </a:cubicBezTo>
                  <a:cubicBezTo>
                    <a:pt x="673" y="18"/>
                    <a:pt x="655" y="22"/>
                    <a:pt x="639" y="30"/>
                  </a:cubicBezTo>
                  <a:lnTo>
                    <a:pt x="66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2" name="Google Shape;2522;p80"/>
            <p:cNvSpPr/>
            <p:nvPr/>
          </p:nvSpPr>
          <p:spPr>
            <a:xfrm>
              <a:off x="6133350" y="3824050"/>
              <a:ext cx="21300" cy="17500"/>
            </a:xfrm>
            <a:custGeom>
              <a:avLst/>
              <a:gdLst/>
              <a:ahLst/>
              <a:cxnLst/>
              <a:rect l="l" t="t" r="r" b="b"/>
              <a:pathLst>
                <a:path w="852" h="700" extrusionOk="0">
                  <a:moveTo>
                    <a:pt x="426" y="1"/>
                  </a:moveTo>
                  <a:cubicBezTo>
                    <a:pt x="1" y="61"/>
                    <a:pt x="1" y="669"/>
                    <a:pt x="426" y="700"/>
                  </a:cubicBezTo>
                  <a:cubicBezTo>
                    <a:pt x="852" y="669"/>
                    <a:pt x="852" y="6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3" name="Google Shape;2523;p80"/>
            <p:cNvSpPr/>
            <p:nvPr/>
          </p:nvSpPr>
          <p:spPr>
            <a:xfrm>
              <a:off x="6100675" y="3870400"/>
              <a:ext cx="19025" cy="15225"/>
            </a:xfrm>
            <a:custGeom>
              <a:avLst/>
              <a:gdLst/>
              <a:ahLst/>
              <a:cxnLst/>
              <a:rect l="l" t="t" r="r" b="b"/>
              <a:pathLst>
                <a:path w="761" h="609" extrusionOk="0">
                  <a:moveTo>
                    <a:pt x="396" y="1"/>
                  </a:moveTo>
                  <a:cubicBezTo>
                    <a:pt x="1" y="1"/>
                    <a:pt x="1" y="609"/>
                    <a:pt x="396" y="609"/>
                  </a:cubicBezTo>
                  <a:cubicBezTo>
                    <a:pt x="761" y="609"/>
                    <a:pt x="76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4" name="Google Shape;2524;p80"/>
            <p:cNvSpPr/>
            <p:nvPr/>
          </p:nvSpPr>
          <p:spPr>
            <a:xfrm>
              <a:off x="6084725" y="3916725"/>
              <a:ext cx="17500" cy="12975"/>
            </a:xfrm>
            <a:custGeom>
              <a:avLst/>
              <a:gdLst/>
              <a:ahLst/>
              <a:cxnLst/>
              <a:rect l="l" t="t" r="r" b="b"/>
              <a:pathLst>
                <a:path w="700" h="519" extrusionOk="0">
                  <a:moveTo>
                    <a:pt x="364" y="1"/>
                  </a:moveTo>
                  <a:cubicBezTo>
                    <a:pt x="354" y="1"/>
                    <a:pt x="345" y="1"/>
                    <a:pt x="335" y="2"/>
                  </a:cubicBezTo>
                  <a:cubicBezTo>
                    <a:pt x="1" y="2"/>
                    <a:pt x="1" y="519"/>
                    <a:pt x="335" y="519"/>
                  </a:cubicBezTo>
                  <a:cubicBezTo>
                    <a:pt x="690" y="519"/>
                    <a:pt x="699" y="1"/>
                    <a:pt x="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5" name="Google Shape;2525;p80"/>
            <p:cNvSpPr/>
            <p:nvPr/>
          </p:nvSpPr>
          <p:spPr>
            <a:xfrm>
              <a:off x="6055100" y="3926650"/>
              <a:ext cx="19775" cy="15200"/>
            </a:xfrm>
            <a:custGeom>
              <a:avLst/>
              <a:gdLst/>
              <a:ahLst/>
              <a:cxnLst/>
              <a:rect l="l" t="t" r="r" b="b"/>
              <a:pathLst>
                <a:path w="791" h="608" extrusionOk="0">
                  <a:moveTo>
                    <a:pt x="395" y="0"/>
                  </a:moveTo>
                  <a:cubicBezTo>
                    <a:pt x="0" y="0"/>
                    <a:pt x="0" y="608"/>
                    <a:pt x="395" y="608"/>
                  </a:cubicBezTo>
                  <a:cubicBezTo>
                    <a:pt x="790" y="608"/>
                    <a:pt x="790" y="0"/>
                    <a:pt x="39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6" name="Google Shape;2526;p80"/>
            <p:cNvSpPr/>
            <p:nvPr/>
          </p:nvSpPr>
          <p:spPr>
            <a:xfrm>
              <a:off x="5992775" y="3985900"/>
              <a:ext cx="15225" cy="15225"/>
            </a:xfrm>
            <a:custGeom>
              <a:avLst/>
              <a:gdLst/>
              <a:ahLst/>
              <a:cxnLst/>
              <a:rect l="l" t="t" r="r" b="b"/>
              <a:pathLst>
                <a:path w="609" h="609" extrusionOk="0">
                  <a:moveTo>
                    <a:pt x="426" y="1"/>
                  </a:moveTo>
                  <a:cubicBezTo>
                    <a:pt x="365" y="1"/>
                    <a:pt x="335" y="31"/>
                    <a:pt x="305" y="62"/>
                  </a:cubicBezTo>
                  <a:lnTo>
                    <a:pt x="61" y="274"/>
                  </a:lnTo>
                  <a:cubicBezTo>
                    <a:pt x="31" y="305"/>
                    <a:pt x="1" y="366"/>
                    <a:pt x="1" y="426"/>
                  </a:cubicBezTo>
                  <a:cubicBezTo>
                    <a:pt x="1" y="426"/>
                    <a:pt x="1" y="457"/>
                    <a:pt x="1" y="487"/>
                  </a:cubicBezTo>
                  <a:cubicBezTo>
                    <a:pt x="31" y="518"/>
                    <a:pt x="31" y="518"/>
                    <a:pt x="61" y="548"/>
                  </a:cubicBezTo>
                  <a:cubicBezTo>
                    <a:pt x="92" y="578"/>
                    <a:pt x="122" y="609"/>
                    <a:pt x="183" y="609"/>
                  </a:cubicBezTo>
                  <a:cubicBezTo>
                    <a:pt x="244" y="609"/>
                    <a:pt x="274" y="578"/>
                    <a:pt x="305" y="548"/>
                  </a:cubicBezTo>
                  <a:lnTo>
                    <a:pt x="548" y="305"/>
                  </a:lnTo>
                  <a:cubicBezTo>
                    <a:pt x="578" y="274"/>
                    <a:pt x="578" y="244"/>
                    <a:pt x="609" y="183"/>
                  </a:cubicBezTo>
                  <a:cubicBezTo>
                    <a:pt x="609" y="153"/>
                    <a:pt x="609" y="123"/>
                    <a:pt x="609" y="123"/>
                  </a:cubicBezTo>
                  <a:cubicBezTo>
                    <a:pt x="578" y="92"/>
                    <a:pt x="578" y="62"/>
                    <a:pt x="548" y="62"/>
                  </a:cubicBezTo>
                  <a:cubicBezTo>
                    <a:pt x="517" y="31"/>
                    <a:pt x="457"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7" name="Google Shape;2527;p80"/>
            <p:cNvSpPr/>
            <p:nvPr/>
          </p:nvSpPr>
          <p:spPr>
            <a:xfrm>
              <a:off x="5963150" y="4023900"/>
              <a:ext cx="12925" cy="11425"/>
            </a:xfrm>
            <a:custGeom>
              <a:avLst/>
              <a:gdLst/>
              <a:ahLst/>
              <a:cxnLst/>
              <a:rect l="l" t="t" r="r" b="b"/>
              <a:pathLst>
                <a:path w="517" h="457" extrusionOk="0">
                  <a:moveTo>
                    <a:pt x="274" y="1"/>
                  </a:moveTo>
                  <a:cubicBezTo>
                    <a:pt x="0" y="31"/>
                    <a:pt x="0" y="426"/>
                    <a:pt x="274" y="457"/>
                  </a:cubicBezTo>
                  <a:cubicBezTo>
                    <a:pt x="517" y="426"/>
                    <a:pt x="517" y="31"/>
                    <a:pt x="2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8" name="Google Shape;2528;p80"/>
            <p:cNvSpPr/>
            <p:nvPr/>
          </p:nvSpPr>
          <p:spPr>
            <a:xfrm>
              <a:off x="5931225" y="4077850"/>
              <a:ext cx="20550" cy="16000"/>
            </a:xfrm>
            <a:custGeom>
              <a:avLst/>
              <a:gdLst/>
              <a:ahLst/>
              <a:cxnLst/>
              <a:rect l="l" t="t" r="r" b="b"/>
              <a:pathLst>
                <a:path w="822" h="640" extrusionOk="0">
                  <a:moveTo>
                    <a:pt x="426" y="1"/>
                  </a:moveTo>
                  <a:cubicBezTo>
                    <a:pt x="1" y="1"/>
                    <a:pt x="1" y="639"/>
                    <a:pt x="426" y="639"/>
                  </a:cubicBezTo>
                  <a:cubicBezTo>
                    <a:pt x="821" y="639"/>
                    <a:pt x="821" y="1"/>
                    <a:pt x="42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9" name="Google Shape;2529;p80"/>
            <p:cNvSpPr/>
            <p:nvPr/>
          </p:nvSpPr>
          <p:spPr>
            <a:xfrm>
              <a:off x="5915275" y="4157650"/>
              <a:ext cx="19025" cy="14450"/>
            </a:xfrm>
            <a:custGeom>
              <a:avLst/>
              <a:gdLst/>
              <a:ahLst/>
              <a:cxnLst/>
              <a:rect l="l" t="t" r="r" b="b"/>
              <a:pathLst>
                <a:path w="761" h="578" extrusionOk="0">
                  <a:moveTo>
                    <a:pt x="365" y="0"/>
                  </a:moveTo>
                  <a:cubicBezTo>
                    <a:pt x="0" y="0"/>
                    <a:pt x="0" y="578"/>
                    <a:pt x="365" y="578"/>
                  </a:cubicBezTo>
                  <a:cubicBezTo>
                    <a:pt x="760" y="578"/>
                    <a:pt x="760" y="0"/>
                    <a:pt x="3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0" name="Google Shape;2530;p80"/>
            <p:cNvSpPr/>
            <p:nvPr/>
          </p:nvSpPr>
          <p:spPr>
            <a:xfrm>
              <a:off x="5900825" y="4202725"/>
              <a:ext cx="29675" cy="25625"/>
            </a:xfrm>
            <a:custGeom>
              <a:avLst/>
              <a:gdLst/>
              <a:ahLst/>
              <a:cxnLst/>
              <a:rect l="l" t="t" r="r" b="b"/>
              <a:pathLst>
                <a:path w="1187" h="1025" extrusionOk="0">
                  <a:moveTo>
                    <a:pt x="510" y="1"/>
                  </a:moveTo>
                  <a:cubicBezTo>
                    <a:pt x="253" y="1"/>
                    <a:pt x="1" y="198"/>
                    <a:pt x="1" y="507"/>
                  </a:cubicBezTo>
                  <a:cubicBezTo>
                    <a:pt x="1" y="781"/>
                    <a:pt x="214" y="1024"/>
                    <a:pt x="487" y="1024"/>
                  </a:cubicBezTo>
                  <a:cubicBezTo>
                    <a:pt x="943" y="1024"/>
                    <a:pt x="1186" y="477"/>
                    <a:pt x="852" y="143"/>
                  </a:cubicBezTo>
                  <a:cubicBezTo>
                    <a:pt x="754" y="45"/>
                    <a:pt x="631" y="1"/>
                    <a:pt x="5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1" name="Google Shape;2531;p80"/>
            <p:cNvSpPr/>
            <p:nvPr/>
          </p:nvSpPr>
          <p:spPr>
            <a:xfrm>
              <a:off x="5998850" y="4128775"/>
              <a:ext cx="35000" cy="32700"/>
            </a:xfrm>
            <a:custGeom>
              <a:avLst/>
              <a:gdLst/>
              <a:ahLst/>
              <a:cxnLst/>
              <a:rect l="l" t="t" r="r" b="b"/>
              <a:pathLst>
                <a:path w="1400" h="1308" extrusionOk="0">
                  <a:moveTo>
                    <a:pt x="852" y="0"/>
                  </a:moveTo>
                  <a:lnTo>
                    <a:pt x="700" y="31"/>
                  </a:lnTo>
                  <a:cubicBezTo>
                    <a:pt x="609" y="31"/>
                    <a:pt x="518" y="91"/>
                    <a:pt x="457" y="152"/>
                  </a:cubicBezTo>
                  <a:lnTo>
                    <a:pt x="214" y="365"/>
                  </a:lnTo>
                  <a:cubicBezTo>
                    <a:pt x="62" y="517"/>
                    <a:pt x="1" y="760"/>
                    <a:pt x="92" y="973"/>
                  </a:cubicBezTo>
                  <a:cubicBezTo>
                    <a:pt x="122" y="1034"/>
                    <a:pt x="153" y="1095"/>
                    <a:pt x="214" y="1155"/>
                  </a:cubicBezTo>
                  <a:lnTo>
                    <a:pt x="335" y="1247"/>
                  </a:lnTo>
                  <a:cubicBezTo>
                    <a:pt x="426" y="1277"/>
                    <a:pt x="518" y="1307"/>
                    <a:pt x="609" y="1307"/>
                  </a:cubicBezTo>
                  <a:lnTo>
                    <a:pt x="761" y="1307"/>
                  </a:lnTo>
                  <a:cubicBezTo>
                    <a:pt x="852" y="1277"/>
                    <a:pt x="943" y="1216"/>
                    <a:pt x="1004" y="1155"/>
                  </a:cubicBezTo>
                  <a:cubicBezTo>
                    <a:pt x="1095" y="1064"/>
                    <a:pt x="1156" y="1003"/>
                    <a:pt x="1247" y="912"/>
                  </a:cubicBezTo>
                  <a:cubicBezTo>
                    <a:pt x="1277" y="882"/>
                    <a:pt x="1308" y="821"/>
                    <a:pt x="1338" y="760"/>
                  </a:cubicBezTo>
                  <a:cubicBezTo>
                    <a:pt x="1369" y="669"/>
                    <a:pt x="1399" y="608"/>
                    <a:pt x="1399" y="547"/>
                  </a:cubicBezTo>
                  <a:cubicBezTo>
                    <a:pt x="1399" y="456"/>
                    <a:pt x="1369" y="395"/>
                    <a:pt x="1338" y="335"/>
                  </a:cubicBezTo>
                  <a:cubicBezTo>
                    <a:pt x="1308" y="274"/>
                    <a:pt x="1277" y="213"/>
                    <a:pt x="1217" y="152"/>
                  </a:cubicBezTo>
                  <a:lnTo>
                    <a:pt x="1125" y="91"/>
                  </a:lnTo>
                  <a:cubicBezTo>
                    <a:pt x="1034" y="31"/>
                    <a:pt x="943" y="0"/>
                    <a:pt x="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 name="Google Shape;2532;p80"/>
            <p:cNvSpPr/>
            <p:nvPr/>
          </p:nvSpPr>
          <p:spPr>
            <a:xfrm>
              <a:off x="6011775" y="4033025"/>
              <a:ext cx="34225" cy="32700"/>
            </a:xfrm>
            <a:custGeom>
              <a:avLst/>
              <a:gdLst/>
              <a:ahLst/>
              <a:cxnLst/>
              <a:rect l="l" t="t" r="r" b="b"/>
              <a:pathLst>
                <a:path w="1369" h="1308" extrusionOk="0">
                  <a:moveTo>
                    <a:pt x="639" y="0"/>
                  </a:moveTo>
                  <a:cubicBezTo>
                    <a:pt x="548" y="31"/>
                    <a:pt x="456" y="61"/>
                    <a:pt x="396" y="152"/>
                  </a:cubicBezTo>
                  <a:lnTo>
                    <a:pt x="335" y="183"/>
                  </a:lnTo>
                  <a:lnTo>
                    <a:pt x="274" y="244"/>
                  </a:lnTo>
                  <a:cubicBezTo>
                    <a:pt x="274" y="274"/>
                    <a:pt x="244" y="274"/>
                    <a:pt x="244" y="304"/>
                  </a:cubicBezTo>
                  <a:lnTo>
                    <a:pt x="183" y="365"/>
                  </a:lnTo>
                  <a:cubicBezTo>
                    <a:pt x="122" y="426"/>
                    <a:pt x="92" y="487"/>
                    <a:pt x="61" y="548"/>
                  </a:cubicBezTo>
                  <a:cubicBezTo>
                    <a:pt x="31" y="608"/>
                    <a:pt x="1" y="669"/>
                    <a:pt x="31" y="760"/>
                  </a:cubicBezTo>
                  <a:cubicBezTo>
                    <a:pt x="1" y="821"/>
                    <a:pt x="31" y="912"/>
                    <a:pt x="61" y="973"/>
                  </a:cubicBezTo>
                  <a:cubicBezTo>
                    <a:pt x="92" y="1034"/>
                    <a:pt x="122" y="1095"/>
                    <a:pt x="183" y="1155"/>
                  </a:cubicBezTo>
                  <a:lnTo>
                    <a:pt x="305" y="1216"/>
                  </a:lnTo>
                  <a:cubicBezTo>
                    <a:pt x="365" y="1277"/>
                    <a:pt x="456" y="1307"/>
                    <a:pt x="578" y="1307"/>
                  </a:cubicBezTo>
                  <a:lnTo>
                    <a:pt x="700" y="1277"/>
                  </a:lnTo>
                  <a:cubicBezTo>
                    <a:pt x="791" y="1247"/>
                    <a:pt x="882" y="1216"/>
                    <a:pt x="943" y="1155"/>
                  </a:cubicBezTo>
                  <a:lnTo>
                    <a:pt x="1004" y="1095"/>
                  </a:lnTo>
                  <a:lnTo>
                    <a:pt x="1064" y="1064"/>
                  </a:lnTo>
                  <a:lnTo>
                    <a:pt x="1125" y="1004"/>
                  </a:lnTo>
                  <a:lnTo>
                    <a:pt x="1186" y="943"/>
                  </a:lnTo>
                  <a:cubicBezTo>
                    <a:pt x="1216" y="882"/>
                    <a:pt x="1277" y="821"/>
                    <a:pt x="1277" y="760"/>
                  </a:cubicBezTo>
                  <a:cubicBezTo>
                    <a:pt x="1368" y="639"/>
                    <a:pt x="1368" y="456"/>
                    <a:pt x="1277" y="335"/>
                  </a:cubicBezTo>
                  <a:cubicBezTo>
                    <a:pt x="1277" y="274"/>
                    <a:pt x="1216" y="213"/>
                    <a:pt x="1186" y="152"/>
                  </a:cubicBezTo>
                  <a:lnTo>
                    <a:pt x="1064" y="61"/>
                  </a:lnTo>
                  <a:cubicBezTo>
                    <a:pt x="973" y="31"/>
                    <a:pt x="882" y="0"/>
                    <a:pt x="7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3" name="Google Shape;2533;p80"/>
            <p:cNvSpPr/>
            <p:nvPr/>
          </p:nvSpPr>
          <p:spPr>
            <a:xfrm>
              <a:off x="6066500" y="4036325"/>
              <a:ext cx="23575" cy="21050"/>
            </a:xfrm>
            <a:custGeom>
              <a:avLst/>
              <a:gdLst/>
              <a:ahLst/>
              <a:cxnLst/>
              <a:rect l="l" t="t" r="r" b="b"/>
              <a:pathLst>
                <a:path w="943" h="842" extrusionOk="0">
                  <a:moveTo>
                    <a:pt x="415" y="1"/>
                  </a:moveTo>
                  <a:cubicBezTo>
                    <a:pt x="200" y="1"/>
                    <a:pt x="0" y="165"/>
                    <a:pt x="0" y="416"/>
                  </a:cubicBezTo>
                  <a:cubicBezTo>
                    <a:pt x="0" y="659"/>
                    <a:pt x="182" y="841"/>
                    <a:pt x="395" y="841"/>
                  </a:cubicBezTo>
                  <a:cubicBezTo>
                    <a:pt x="760" y="811"/>
                    <a:pt x="942" y="385"/>
                    <a:pt x="699" y="112"/>
                  </a:cubicBezTo>
                  <a:cubicBezTo>
                    <a:pt x="613" y="35"/>
                    <a:pt x="512"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4" name="Google Shape;2534;p80"/>
            <p:cNvSpPr/>
            <p:nvPr/>
          </p:nvSpPr>
          <p:spPr>
            <a:xfrm>
              <a:off x="6058125" y="4014775"/>
              <a:ext cx="25100" cy="19025"/>
            </a:xfrm>
            <a:custGeom>
              <a:avLst/>
              <a:gdLst/>
              <a:ahLst/>
              <a:cxnLst/>
              <a:rect l="l" t="t" r="r" b="b"/>
              <a:pathLst>
                <a:path w="1004" h="761" extrusionOk="0">
                  <a:moveTo>
                    <a:pt x="517" y="1"/>
                  </a:moveTo>
                  <a:cubicBezTo>
                    <a:pt x="1" y="1"/>
                    <a:pt x="1" y="761"/>
                    <a:pt x="517" y="761"/>
                  </a:cubicBezTo>
                  <a:cubicBezTo>
                    <a:pt x="1004" y="761"/>
                    <a:pt x="1004" y="1"/>
                    <a:pt x="5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5" name="Google Shape;2535;p80"/>
            <p:cNvSpPr/>
            <p:nvPr/>
          </p:nvSpPr>
          <p:spPr>
            <a:xfrm>
              <a:off x="6025450" y="3947925"/>
              <a:ext cx="22825" cy="17500"/>
            </a:xfrm>
            <a:custGeom>
              <a:avLst/>
              <a:gdLst/>
              <a:ahLst/>
              <a:cxnLst/>
              <a:rect l="l" t="t" r="r" b="b"/>
              <a:pathLst>
                <a:path w="913" h="700" extrusionOk="0">
                  <a:moveTo>
                    <a:pt x="457" y="0"/>
                  </a:moveTo>
                  <a:cubicBezTo>
                    <a:pt x="1" y="0"/>
                    <a:pt x="1" y="699"/>
                    <a:pt x="457" y="699"/>
                  </a:cubicBezTo>
                  <a:cubicBezTo>
                    <a:pt x="913" y="699"/>
                    <a:pt x="913" y="0"/>
                    <a:pt x="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6" name="Google Shape;2536;p80"/>
            <p:cNvSpPr/>
            <p:nvPr/>
          </p:nvSpPr>
          <p:spPr>
            <a:xfrm>
              <a:off x="6010250" y="3879050"/>
              <a:ext cx="23600" cy="21025"/>
            </a:xfrm>
            <a:custGeom>
              <a:avLst/>
              <a:gdLst/>
              <a:ahLst/>
              <a:cxnLst/>
              <a:rect l="l" t="t" r="r" b="b"/>
              <a:pathLst>
                <a:path w="944" h="841" extrusionOk="0">
                  <a:moveTo>
                    <a:pt x="415" y="0"/>
                  </a:moveTo>
                  <a:cubicBezTo>
                    <a:pt x="201" y="0"/>
                    <a:pt x="1" y="164"/>
                    <a:pt x="1" y="415"/>
                  </a:cubicBezTo>
                  <a:cubicBezTo>
                    <a:pt x="1" y="627"/>
                    <a:pt x="183" y="810"/>
                    <a:pt x="396" y="840"/>
                  </a:cubicBezTo>
                  <a:cubicBezTo>
                    <a:pt x="761" y="810"/>
                    <a:pt x="943" y="384"/>
                    <a:pt x="700" y="111"/>
                  </a:cubicBezTo>
                  <a:cubicBezTo>
                    <a:pt x="614" y="34"/>
                    <a:pt x="513" y="0"/>
                    <a:pt x="4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 name="Google Shape;2537;p80"/>
            <p:cNvSpPr/>
            <p:nvPr/>
          </p:nvSpPr>
          <p:spPr>
            <a:xfrm>
              <a:off x="6053575" y="3833650"/>
              <a:ext cx="26625" cy="25200"/>
            </a:xfrm>
            <a:custGeom>
              <a:avLst/>
              <a:gdLst/>
              <a:ahLst/>
              <a:cxnLst/>
              <a:rect l="l" t="t" r="r" b="b"/>
              <a:pathLst>
                <a:path w="1065" h="1008" extrusionOk="0">
                  <a:moveTo>
                    <a:pt x="464" y="0"/>
                  </a:moveTo>
                  <a:cubicBezTo>
                    <a:pt x="352" y="0"/>
                    <a:pt x="243" y="35"/>
                    <a:pt x="152" y="103"/>
                  </a:cubicBezTo>
                  <a:cubicBezTo>
                    <a:pt x="61" y="225"/>
                    <a:pt x="0" y="377"/>
                    <a:pt x="61" y="529"/>
                  </a:cubicBezTo>
                  <a:cubicBezTo>
                    <a:pt x="92" y="681"/>
                    <a:pt x="213" y="802"/>
                    <a:pt x="365" y="833"/>
                  </a:cubicBezTo>
                  <a:lnTo>
                    <a:pt x="426" y="863"/>
                  </a:lnTo>
                  <a:lnTo>
                    <a:pt x="426" y="863"/>
                  </a:lnTo>
                  <a:lnTo>
                    <a:pt x="335" y="833"/>
                  </a:lnTo>
                  <a:lnTo>
                    <a:pt x="335" y="833"/>
                  </a:lnTo>
                  <a:lnTo>
                    <a:pt x="365" y="863"/>
                  </a:lnTo>
                  <a:lnTo>
                    <a:pt x="426" y="893"/>
                  </a:lnTo>
                  <a:lnTo>
                    <a:pt x="517" y="954"/>
                  </a:lnTo>
                  <a:lnTo>
                    <a:pt x="608" y="984"/>
                  </a:lnTo>
                  <a:cubicBezTo>
                    <a:pt x="623" y="1000"/>
                    <a:pt x="646" y="1007"/>
                    <a:pt x="669" y="1007"/>
                  </a:cubicBezTo>
                  <a:cubicBezTo>
                    <a:pt x="692" y="1007"/>
                    <a:pt x="715" y="1000"/>
                    <a:pt x="730" y="984"/>
                  </a:cubicBezTo>
                  <a:lnTo>
                    <a:pt x="821" y="984"/>
                  </a:lnTo>
                  <a:cubicBezTo>
                    <a:pt x="882" y="954"/>
                    <a:pt x="912" y="924"/>
                    <a:pt x="943" y="893"/>
                  </a:cubicBezTo>
                  <a:lnTo>
                    <a:pt x="1003" y="833"/>
                  </a:lnTo>
                  <a:lnTo>
                    <a:pt x="1064" y="741"/>
                  </a:lnTo>
                  <a:cubicBezTo>
                    <a:pt x="1064" y="681"/>
                    <a:pt x="1064" y="650"/>
                    <a:pt x="1064" y="589"/>
                  </a:cubicBezTo>
                  <a:cubicBezTo>
                    <a:pt x="1034" y="559"/>
                    <a:pt x="1034" y="498"/>
                    <a:pt x="1003" y="468"/>
                  </a:cubicBezTo>
                  <a:lnTo>
                    <a:pt x="912" y="377"/>
                  </a:lnTo>
                  <a:lnTo>
                    <a:pt x="882" y="316"/>
                  </a:lnTo>
                  <a:cubicBezTo>
                    <a:pt x="851" y="164"/>
                    <a:pt x="730" y="42"/>
                    <a:pt x="578" y="12"/>
                  </a:cubicBezTo>
                  <a:cubicBezTo>
                    <a:pt x="540" y="4"/>
                    <a:pt x="502" y="0"/>
                    <a:pt x="4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8" name="Google Shape;2538;p80"/>
            <p:cNvSpPr/>
            <p:nvPr/>
          </p:nvSpPr>
          <p:spPr>
            <a:xfrm>
              <a:off x="6242025" y="3672075"/>
              <a:ext cx="34975" cy="29650"/>
            </a:xfrm>
            <a:custGeom>
              <a:avLst/>
              <a:gdLst/>
              <a:ahLst/>
              <a:cxnLst/>
              <a:rect l="l" t="t" r="r" b="b"/>
              <a:pathLst>
                <a:path w="1399" h="1186" extrusionOk="0">
                  <a:moveTo>
                    <a:pt x="791" y="1"/>
                  </a:moveTo>
                  <a:lnTo>
                    <a:pt x="578" y="31"/>
                  </a:lnTo>
                  <a:cubicBezTo>
                    <a:pt x="517" y="31"/>
                    <a:pt x="426" y="31"/>
                    <a:pt x="365" y="61"/>
                  </a:cubicBezTo>
                  <a:cubicBezTo>
                    <a:pt x="304" y="92"/>
                    <a:pt x="213" y="122"/>
                    <a:pt x="183" y="183"/>
                  </a:cubicBezTo>
                  <a:cubicBezTo>
                    <a:pt x="122" y="244"/>
                    <a:pt x="92" y="305"/>
                    <a:pt x="61" y="365"/>
                  </a:cubicBezTo>
                  <a:cubicBezTo>
                    <a:pt x="31" y="426"/>
                    <a:pt x="0" y="517"/>
                    <a:pt x="0" y="578"/>
                  </a:cubicBezTo>
                  <a:lnTo>
                    <a:pt x="31" y="730"/>
                  </a:lnTo>
                  <a:cubicBezTo>
                    <a:pt x="61" y="821"/>
                    <a:pt x="122" y="912"/>
                    <a:pt x="183" y="973"/>
                  </a:cubicBezTo>
                  <a:lnTo>
                    <a:pt x="304" y="1064"/>
                  </a:lnTo>
                  <a:cubicBezTo>
                    <a:pt x="365" y="1125"/>
                    <a:pt x="487" y="1156"/>
                    <a:pt x="578" y="1156"/>
                  </a:cubicBezTo>
                  <a:lnTo>
                    <a:pt x="791" y="1186"/>
                  </a:lnTo>
                  <a:cubicBezTo>
                    <a:pt x="882" y="1186"/>
                    <a:pt x="943" y="1156"/>
                    <a:pt x="1034" y="1125"/>
                  </a:cubicBezTo>
                  <a:cubicBezTo>
                    <a:pt x="1095" y="1095"/>
                    <a:pt x="1155" y="1064"/>
                    <a:pt x="1216" y="1004"/>
                  </a:cubicBezTo>
                  <a:cubicBezTo>
                    <a:pt x="1277" y="943"/>
                    <a:pt x="1307" y="882"/>
                    <a:pt x="1338" y="821"/>
                  </a:cubicBezTo>
                  <a:cubicBezTo>
                    <a:pt x="1368" y="730"/>
                    <a:pt x="1399" y="669"/>
                    <a:pt x="1399" y="578"/>
                  </a:cubicBezTo>
                  <a:lnTo>
                    <a:pt x="1368" y="426"/>
                  </a:lnTo>
                  <a:cubicBezTo>
                    <a:pt x="1338" y="335"/>
                    <a:pt x="1277" y="244"/>
                    <a:pt x="1216" y="183"/>
                  </a:cubicBezTo>
                  <a:lnTo>
                    <a:pt x="1095" y="92"/>
                  </a:lnTo>
                  <a:cubicBezTo>
                    <a:pt x="1004" y="31"/>
                    <a:pt x="912" y="1"/>
                    <a:pt x="7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9" name="Google Shape;2539;p80"/>
            <p:cNvSpPr/>
            <p:nvPr/>
          </p:nvSpPr>
          <p:spPr>
            <a:xfrm>
              <a:off x="6290650" y="3749575"/>
              <a:ext cx="9900" cy="9150"/>
            </a:xfrm>
            <a:custGeom>
              <a:avLst/>
              <a:gdLst/>
              <a:ahLst/>
              <a:cxnLst/>
              <a:rect l="l" t="t" r="r" b="b"/>
              <a:pathLst>
                <a:path w="396" h="366" extrusionOk="0">
                  <a:moveTo>
                    <a:pt x="214" y="1"/>
                  </a:moveTo>
                  <a:cubicBezTo>
                    <a:pt x="1" y="31"/>
                    <a:pt x="1" y="335"/>
                    <a:pt x="214" y="366"/>
                  </a:cubicBezTo>
                  <a:cubicBezTo>
                    <a:pt x="396" y="335"/>
                    <a:pt x="396" y="3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0" name="Google Shape;2540;p80"/>
            <p:cNvSpPr/>
            <p:nvPr/>
          </p:nvSpPr>
          <p:spPr>
            <a:xfrm>
              <a:off x="6286850" y="3741225"/>
              <a:ext cx="17500" cy="14475"/>
            </a:xfrm>
            <a:custGeom>
              <a:avLst/>
              <a:gdLst/>
              <a:ahLst/>
              <a:cxnLst/>
              <a:rect l="l" t="t" r="r" b="b"/>
              <a:pathLst>
                <a:path w="700" h="579" extrusionOk="0">
                  <a:moveTo>
                    <a:pt x="366" y="1"/>
                  </a:moveTo>
                  <a:cubicBezTo>
                    <a:pt x="1" y="31"/>
                    <a:pt x="1" y="548"/>
                    <a:pt x="366" y="578"/>
                  </a:cubicBezTo>
                  <a:cubicBezTo>
                    <a:pt x="700" y="548"/>
                    <a:pt x="700" y="3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1" name="Google Shape;2541;p80"/>
            <p:cNvSpPr/>
            <p:nvPr/>
          </p:nvSpPr>
          <p:spPr>
            <a:xfrm>
              <a:off x="6227575" y="3832075"/>
              <a:ext cx="24350" cy="29950"/>
            </a:xfrm>
            <a:custGeom>
              <a:avLst/>
              <a:gdLst/>
              <a:ahLst/>
              <a:cxnLst/>
              <a:rect l="l" t="t" r="r" b="b"/>
              <a:pathLst>
                <a:path w="974" h="1198" extrusionOk="0">
                  <a:moveTo>
                    <a:pt x="703" y="1"/>
                  </a:moveTo>
                  <a:cubicBezTo>
                    <a:pt x="609" y="1"/>
                    <a:pt x="528" y="55"/>
                    <a:pt x="487" y="136"/>
                  </a:cubicBezTo>
                  <a:cubicBezTo>
                    <a:pt x="335" y="348"/>
                    <a:pt x="183" y="592"/>
                    <a:pt x="31" y="804"/>
                  </a:cubicBezTo>
                  <a:cubicBezTo>
                    <a:pt x="1" y="865"/>
                    <a:pt x="1" y="926"/>
                    <a:pt x="1" y="1017"/>
                  </a:cubicBezTo>
                  <a:cubicBezTo>
                    <a:pt x="35" y="1136"/>
                    <a:pt x="144" y="1198"/>
                    <a:pt x="256" y="1198"/>
                  </a:cubicBezTo>
                  <a:cubicBezTo>
                    <a:pt x="344" y="1198"/>
                    <a:pt x="433" y="1159"/>
                    <a:pt x="487" y="1078"/>
                  </a:cubicBezTo>
                  <a:lnTo>
                    <a:pt x="943" y="409"/>
                  </a:lnTo>
                  <a:cubicBezTo>
                    <a:pt x="974" y="348"/>
                    <a:pt x="974" y="257"/>
                    <a:pt x="943" y="196"/>
                  </a:cubicBezTo>
                  <a:cubicBezTo>
                    <a:pt x="943" y="136"/>
                    <a:pt x="882" y="75"/>
                    <a:pt x="852" y="44"/>
                  </a:cubicBezTo>
                  <a:cubicBezTo>
                    <a:pt x="801" y="14"/>
                    <a:pt x="751" y="1"/>
                    <a:pt x="7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2" name="Google Shape;2542;p80"/>
            <p:cNvSpPr/>
            <p:nvPr/>
          </p:nvSpPr>
          <p:spPr>
            <a:xfrm>
              <a:off x="6252650" y="3843050"/>
              <a:ext cx="18275" cy="13700"/>
            </a:xfrm>
            <a:custGeom>
              <a:avLst/>
              <a:gdLst/>
              <a:ahLst/>
              <a:cxnLst/>
              <a:rect l="l" t="t" r="r" b="b"/>
              <a:pathLst>
                <a:path w="731" h="548" extrusionOk="0">
                  <a:moveTo>
                    <a:pt x="366" y="1"/>
                  </a:moveTo>
                  <a:cubicBezTo>
                    <a:pt x="1" y="1"/>
                    <a:pt x="1" y="548"/>
                    <a:pt x="366" y="548"/>
                  </a:cubicBezTo>
                  <a:cubicBezTo>
                    <a:pt x="730" y="548"/>
                    <a:pt x="730" y="1"/>
                    <a:pt x="3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3" name="Google Shape;2543;p80"/>
            <p:cNvSpPr/>
            <p:nvPr/>
          </p:nvSpPr>
          <p:spPr>
            <a:xfrm>
              <a:off x="6306625" y="3692575"/>
              <a:ext cx="28900" cy="56025"/>
            </a:xfrm>
            <a:custGeom>
              <a:avLst/>
              <a:gdLst/>
              <a:ahLst/>
              <a:cxnLst/>
              <a:rect l="l" t="t" r="r" b="b"/>
              <a:pathLst>
                <a:path w="1156" h="2241" extrusionOk="0">
                  <a:moveTo>
                    <a:pt x="467" y="0"/>
                  </a:moveTo>
                  <a:cubicBezTo>
                    <a:pt x="317" y="0"/>
                    <a:pt x="171" y="74"/>
                    <a:pt x="91" y="214"/>
                  </a:cubicBezTo>
                  <a:cubicBezTo>
                    <a:pt x="30" y="336"/>
                    <a:pt x="0" y="457"/>
                    <a:pt x="30" y="579"/>
                  </a:cubicBezTo>
                  <a:lnTo>
                    <a:pt x="274" y="1916"/>
                  </a:lnTo>
                  <a:cubicBezTo>
                    <a:pt x="304" y="2038"/>
                    <a:pt x="365" y="2129"/>
                    <a:pt x="456" y="2190"/>
                  </a:cubicBezTo>
                  <a:cubicBezTo>
                    <a:pt x="527" y="2225"/>
                    <a:pt x="598" y="2240"/>
                    <a:pt x="670" y="2240"/>
                  </a:cubicBezTo>
                  <a:cubicBezTo>
                    <a:pt x="720" y="2240"/>
                    <a:pt x="770" y="2233"/>
                    <a:pt x="821" y="2220"/>
                  </a:cubicBezTo>
                  <a:cubicBezTo>
                    <a:pt x="912" y="2190"/>
                    <a:pt x="1034" y="2129"/>
                    <a:pt x="1094" y="2007"/>
                  </a:cubicBezTo>
                  <a:cubicBezTo>
                    <a:pt x="1125" y="1916"/>
                    <a:pt x="1155" y="1795"/>
                    <a:pt x="1125" y="1673"/>
                  </a:cubicBezTo>
                  <a:lnTo>
                    <a:pt x="912" y="336"/>
                  </a:lnTo>
                  <a:cubicBezTo>
                    <a:pt x="882" y="214"/>
                    <a:pt x="790" y="123"/>
                    <a:pt x="699" y="62"/>
                  </a:cubicBezTo>
                  <a:cubicBezTo>
                    <a:pt x="626" y="20"/>
                    <a:pt x="546" y="0"/>
                    <a:pt x="46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4" name="Google Shape;2544;p80"/>
            <p:cNvSpPr/>
            <p:nvPr/>
          </p:nvSpPr>
          <p:spPr>
            <a:xfrm>
              <a:off x="6299025" y="3631800"/>
              <a:ext cx="27375" cy="19775"/>
            </a:xfrm>
            <a:custGeom>
              <a:avLst/>
              <a:gdLst/>
              <a:ahLst/>
              <a:cxnLst/>
              <a:rect l="l" t="t" r="r" b="b"/>
              <a:pathLst>
                <a:path w="1095" h="791" extrusionOk="0">
                  <a:moveTo>
                    <a:pt x="547" y="1"/>
                  </a:moveTo>
                  <a:cubicBezTo>
                    <a:pt x="0" y="1"/>
                    <a:pt x="0" y="791"/>
                    <a:pt x="547" y="791"/>
                  </a:cubicBezTo>
                  <a:cubicBezTo>
                    <a:pt x="1094" y="791"/>
                    <a:pt x="1094" y="1"/>
                    <a:pt x="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 name="Google Shape;2545;p80"/>
            <p:cNvSpPr/>
            <p:nvPr/>
          </p:nvSpPr>
          <p:spPr>
            <a:xfrm>
              <a:off x="6336250" y="3561125"/>
              <a:ext cx="19775" cy="15225"/>
            </a:xfrm>
            <a:custGeom>
              <a:avLst/>
              <a:gdLst/>
              <a:ahLst/>
              <a:cxnLst/>
              <a:rect l="l" t="t" r="r" b="b"/>
              <a:pathLst>
                <a:path w="791" h="609" extrusionOk="0">
                  <a:moveTo>
                    <a:pt x="396" y="1"/>
                  </a:moveTo>
                  <a:cubicBezTo>
                    <a:pt x="1" y="1"/>
                    <a:pt x="1" y="609"/>
                    <a:pt x="396" y="609"/>
                  </a:cubicBezTo>
                  <a:cubicBezTo>
                    <a:pt x="791" y="609"/>
                    <a:pt x="791" y="1"/>
                    <a:pt x="3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 name="Google Shape;2546;p80"/>
            <p:cNvSpPr/>
            <p:nvPr/>
          </p:nvSpPr>
          <p:spPr>
            <a:xfrm>
              <a:off x="6407675" y="3444875"/>
              <a:ext cx="12950" cy="11425"/>
            </a:xfrm>
            <a:custGeom>
              <a:avLst/>
              <a:gdLst/>
              <a:ahLst/>
              <a:cxnLst/>
              <a:rect l="l" t="t" r="r" b="b"/>
              <a:pathLst>
                <a:path w="518" h="457" extrusionOk="0">
                  <a:moveTo>
                    <a:pt x="244" y="0"/>
                  </a:moveTo>
                  <a:cubicBezTo>
                    <a:pt x="1" y="31"/>
                    <a:pt x="1" y="426"/>
                    <a:pt x="244" y="456"/>
                  </a:cubicBezTo>
                  <a:cubicBezTo>
                    <a:pt x="517" y="426"/>
                    <a:pt x="517" y="31"/>
                    <a:pt x="24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 name="Google Shape;2547;p80"/>
            <p:cNvSpPr/>
            <p:nvPr/>
          </p:nvSpPr>
          <p:spPr>
            <a:xfrm>
              <a:off x="6447200" y="3389400"/>
              <a:ext cx="12175" cy="9900"/>
            </a:xfrm>
            <a:custGeom>
              <a:avLst/>
              <a:gdLst/>
              <a:ahLst/>
              <a:cxnLst/>
              <a:rect l="l" t="t" r="r" b="b"/>
              <a:pathLst>
                <a:path w="487" h="396" extrusionOk="0">
                  <a:moveTo>
                    <a:pt x="243" y="0"/>
                  </a:moveTo>
                  <a:cubicBezTo>
                    <a:pt x="0" y="0"/>
                    <a:pt x="0" y="396"/>
                    <a:pt x="243" y="396"/>
                  </a:cubicBezTo>
                  <a:cubicBezTo>
                    <a:pt x="487" y="396"/>
                    <a:pt x="487" y="0"/>
                    <a:pt x="2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38" name="Picture 3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51"/>
        <p:cNvGrpSpPr/>
        <p:nvPr/>
      </p:nvGrpSpPr>
      <p:grpSpPr>
        <a:xfrm>
          <a:off x="0" y="0"/>
          <a:ext cx="0" cy="0"/>
          <a:chOff x="0" y="0"/>
          <a:chExt cx="0" cy="0"/>
        </a:xfrm>
      </p:grpSpPr>
      <p:sp>
        <p:nvSpPr>
          <p:cNvPr id="2552" name="Google Shape;2552;p81"/>
          <p:cNvSpPr txBox="1">
            <a:spLocks noGrp="1"/>
          </p:cNvSpPr>
          <p:nvPr>
            <p:ph type="subTitle" idx="1"/>
          </p:nvPr>
        </p:nvSpPr>
        <p:spPr>
          <a:xfrm>
            <a:off x="711675" y="1640625"/>
            <a:ext cx="2397300" cy="58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“Jupiter is the biggest planet in our System”</a:t>
            </a:r>
            <a:endParaRPr/>
          </a:p>
        </p:txBody>
      </p:sp>
      <p:sp>
        <p:nvSpPr>
          <p:cNvPr id="2553" name="Google Shape;2553;p81"/>
          <p:cNvSpPr txBox="1">
            <a:spLocks noGrp="1"/>
          </p:cNvSpPr>
          <p:nvPr>
            <p:ph type="title"/>
          </p:nvPr>
        </p:nvSpPr>
        <p:spPr>
          <a:xfrm>
            <a:off x="711675" y="2224764"/>
            <a:ext cx="2397300" cy="446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800" dirty="0" smtClean="0"/>
              <a:t>SIMON MWEWA</a:t>
            </a:r>
            <a:endParaRPr sz="1800" dirty="0"/>
          </a:p>
        </p:txBody>
      </p:sp>
      <p:sp>
        <p:nvSpPr>
          <p:cNvPr id="2554" name="Google Shape;2554;p81"/>
          <p:cNvSpPr txBox="1">
            <a:spLocks noGrp="1"/>
          </p:cNvSpPr>
          <p:nvPr>
            <p:ph type="subTitle" idx="2"/>
          </p:nvPr>
        </p:nvSpPr>
        <p:spPr>
          <a:xfrm>
            <a:off x="3373350" y="2326425"/>
            <a:ext cx="2397300" cy="58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“Mercury is the closest planet to the Sun”</a:t>
            </a:r>
            <a:endParaRPr/>
          </a:p>
        </p:txBody>
      </p:sp>
      <p:sp>
        <p:nvSpPr>
          <p:cNvPr id="2555" name="Google Shape;2555;p81"/>
          <p:cNvSpPr txBox="1">
            <a:spLocks noGrp="1"/>
          </p:cNvSpPr>
          <p:nvPr>
            <p:ph type="title" idx="3"/>
          </p:nvPr>
        </p:nvSpPr>
        <p:spPr>
          <a:xfrm>
            <a:off x="3373350" y="2910564"/>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smtClean="0"/>
              <a:t>NATASHA BESA</a:t>
            </a:r>
            <a:endParaRPr sz="2000" dirty="0"/>
          </a:p>
        </p:txBody>
      </p:sp>
      <p:sp>
        <p:nvSpPr>
          <p:cNvPr id="2556" name="Google Shape;2556;p81"/>
          <p:cNvSpPr txBox="1">
            <a:spLocks noGrp="1"/>
          </p:cNvSpPr>
          <p:nvPr>
            <p:ph type="subTitle" idx="4"/>
          </p:nvPr>
        </p:nvSpPr>
        <p:spPr>
          <a:xfrm>
            <a:off x="6035025" y="3012225"/>
            <a:ext cx="2397300" cy="580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a:t>“Saturn is a gas giant with several rings”</a:t>
            </a:r>
            <a:endParaRPr/>
          </a:p>
        </p:txBody>
      </p:sp>
      <p:sp>
        <p:nvSpPr>
          <p:cNvPr id="2557" name="Google Shape;2557;p81"/>
          <p:cNvSpPr txBox="1">
            <a:spLocks noGrp="1"/>
          </p:cNvSpPr>
          <p:nvPr>
            <p:ph type="title" idx="5"/>
          </p:nvPr>
        </p:nvSpPr>
        <p:spPr>
          <a:xfrm>
            <a:off x="6035025" y="3596364"/>
            <a:ext cx="2397300" cy="4464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2000" dirty="0" smtClean="0"/>
              <a:t>ELIAN KAPUNWE</a:t>
            </a:r>
            <a:endParaRPr sz="2000" dirty="0"/>
          </a:p>
        </p:txBody>
      </p:sp>
      <p:sp>
        <p:nvSpPr>
          <p:cNvPr id="2558" name="Google Shape;2558;p81"/>
          <p:cNvSpPr txBox="1">
            <a:spLocks noGrp="1"/>
          </p:cNvSpPr>
          <p:nvPr>
            <p:ph type="title" idx="6"/>
          </p:nvPr>
        </p:nvSpPr>
        <p:spPr>
          <a:xfrm>
            <a:off x="311646" y="100856"/>
            <a:ext cx="81762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Dedications from the </a:t>
            </a:r>
            <a:r>
              <a:rPr lang="en" dirty="0" smtClean="0"/>
              <a:t>LECTURES</a:t>
            </a:r>
            <a:endParaRPr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55"/>
        <p:cNvGrpSpPr/>
        <p:nvPr/>
      </p:nvGrpSpPr>
      <p:grpSpPr>
        <a:xfrm>
          <a:off x="0" y="0"/>
          <a:ext cx="0" cy="0"/>
          <a:chOff x="0" y="0"/>
          <a:chExt cx="0" cy="0"/>
        </a:xfrm>
      </p:grpSpPr>
      <p:sp>
        <p:nvSpPr>
          <p:cNvPr id="1256" name="Google Shape;1256;p50"/>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Try this effect</a:t>
            </a:r>
            <a:endParaRPr b="1"/>
          </a:p>
        </p:txBody>
      </p:sp>
      <p:sp>
        <p:nvSpPr>
          <p:cNvPr id="1257" name="Google Shape;1257;p50"/>
          <p:cNvSpPr txBox="1">
            <a:spLocks noGrp="1"/>
          </p:cNvSpPr>
          <p:nvPr>
            <p:ph type="subTitle" idx="1"/>
          </p:nvPr>
        </p:nvSpPr>
        <p:spPr>
          <a:xfrm>
            <a:off x="720000" y="1686900"/>
            <a:ext cx="3993300" cy="2223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If you want to apply the same filter as the pictures already included in the template, follow these instructions:</a:t>
            </a:r>
            <a:endParaRPr/>
          </a:p>
          <a:p>
            <a:pPr marL="457200" lvl="0" indent="-342900" algn="l" rtl="0">
              <a:spcBef>
                <a:spcPts val="1200"/>
              </a:spcBef>
              <a:spcAft>
                <a:spcPts val="0"/>
              </a:spcAft>
              <a:buSzPts val="1800"/>
              <a:buChar char="●"/>
            </a:pPr>
            <a:r>
              <a:rPr lang="en"/>
              <a:t>Insert the picture into the slide</a:t>
            </a:r>
            <a:endParaRPr/>
          </a:p>
          <a:p>
            <a:pPr marL="457200" lvl="0" indent="-342900" algn="l" rtl="0">
              <a:spcBef>
                <a:spcPts val="0"/>
              </a:spcBef>
              <a:spcAft>
                <a:spcPts val="0"/>
              </a:spcAft>
              <a:buSzPts val="1800"/>
              <a:buChar char="●"/>
            </a:pPr>
            <a:r>
              <a:rPr lang="en"/>
              <a:t>Go to Format options &gt; Recolor. Choose light yellow or dark brown  and then you could apply a bit of transparency too</a:t>
            </a:r>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23"/>
        <p:cNvGrpSpPr/>
        <p:nvPr/>
      </p:nvGrpSpPr>
      <p:grpSpPr>
        <a:xfrm>
          <a:off x="0" y="0"/>
          <a:ext cx="0" cy="0"/>
          <a:chOff x="0" y="0"/>
          <a:chExt cx="0" cy="0"/>
        </a:xfrm>
      </p:grpSpPr>
      <p:sp>
        <p:nvSpPr>
          <p:cNvPr id="2624" name="Google Shape;2624;p84"/>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Alternative resources</a:t>
            </a:r>
            <a:endParaRPr/>
          </a:p>
        </p:txBody>
      </p:sp>
      <p:sp>
        <p:nvSpPr>
          <p:cNvPr id="2625" name="Google Shape;2625;p84"/>
          <p:cNvSpPr txBox="1"/>
          <p:nvPr/>
        </p:nvSpPr>
        <p:spPr>
          <a:xfrm>
            <a:off x="724475" y="1225850"/>
            <a:ext cx="7720500" cy="370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Arvo"/>
                <a:ea typeface="Arvo"/>
                <a:cs typeface="Arvo"/>
                <a:sym typeface="Arvo"/>
              </a:rPr>
              <a:t>Here’s an assortment of alternative resources whose style fits the one of this template</a:t>
            </a:r>
            <a:endParaRPr>
              <a:solidFill>
                <a:schemeClr val="dk1"/>
              </a:solidFill>
              <a:latin typeface="Arvo"/>
              <a:ea typeface="Arvo"/>
              <a:cs typeface="Arvo"/>
              <a:sym typeface="Arvo"/>
            </a:endParaRPr>
          </a:p>
          <a:p>
            <a:pPr marL="0" marR="50800" lvl="0" indent="0" algn="l" rtl="0">
              <a:spcBef>
                <a:spcPts val="0"/>
              </a:spcBef>
              <a:spcAft>
                <a:spcPts val="0"/>
              </a:spcAft>
              <a:buNone/>
            </a:pPr>
            <a:endParaRPr sz="1100" b="1">
              <a:solidFill>
                <a:schemeClr val="dk1"/>
              </a:solidFill>
              <a:latin typeface="Arvo"/>
              <a:ea typeface="Arvo"/>
              <a:cs typeface="Arvo"/>
              <a:sym typeface="Arvo"/>
            </a:endParaRPr>
          </a:p>
          <a:p>
            <a:pPr marL="457200" marR="50800" lvl="0" indent="-298450" algn="l" rtl="0">
              <a:spcBef>
                <a:spcPts val="0"/>
              </a:spcBef>
              <a:spcAft>
                <a:spcPts val="0"/>
              </a:spcAft>
              <a:buClr>
                <a:schemeClr val="dk2"/>
              </a:buClr>
              <a:buSzPts val="1100"/>
              <a:buFont typeface="Arvo"/>
              <a:buChar char="●"/>
            </a:pPr>
            <a:r>
              <a:rPr lang="en" sz="1200">
                <a:solidFill>
                  <a:schemeClr val="dk1"/>
                </a:solidFill>
                <a:uFill>
                  <a:noFill/>
                </a:uFill>
                <a:latin typeface="Arvo"/>
                <a:ea typeface="Arvo"/>
                <a:cs typeface="Arvo"/>
                <a:sym typeface="Arvo"/>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Organic flat graduation illustration</a:t>
            </a:r>
            <a:endParaRPr sz="1200">
              <a:solidFill>
                <a:schemeClr val="dk1"/>
              </a:solidFill>
            </a:endParaRPr>
          </a:p>
        </p:txBody>
      </p:sp>
      <p:sp>
        <p:nvSpPr>
          <p:cNvPr id="2626" name="Google Shape;2626;p84"/>
          <p:cNvSpPr/>
          <p:nvPr/>
        </p:nvSpPr>
        <p:spPr>
          <a:xfrm>
            <a:off x="2008367" y="3693081"/>
            <a:ext cx="874777" cy="316196"/>
          </a:xfrm>
          <a:custGeom>
            <a:avLst/>
            <a:gdLst/>
            <a:ahLst/>
            <a:cxnLst/>
            <a:rect l="l" t="t" r="r" b="b"/>
            <a:pathLst>
              <a:path w="52634" h="19025" extrusionOk="0">
                <a:moveTo>
                  <a:pt x="33612" y="1"/>
                </a:moveTo>
                <a:cubicBezTo>
                  <a:pt x="22219" y="1"/>
                  <a:pt x="5669" y="2886"/>
                  <a:pt x="783" y="16040"/>
                </a:cubicBezTo>
                <a:cubicBezTo>
                  <a:pt x="783" y="16040"/>
                  <a:pt x="1" y="19025"/>
                  <a:pt x="4487" y="19025"/>
                </a:cubicBezTo>
                <a:cubicBezTo>
                  <a:pt x="4792" y="19025"/>
                  <a:pt x="5121" y="19011"/>
                  <a:pt x="5477" y="18981"/>
                </a:cubicBezTo>
                <a:cubicBezTo>
                  <a:pt x="10551" y="18591"/>
                  <a:pt x="13389" y="11683"/>
                  <a:pt x="20703" y="11683"/>
                </a:cubicBezTo>
                <a:cubicBezTo>
                  <a:pt x="21441" y="11683"/>
                  <a:pt x="22225" y="11753"/>
                  <a:pt x="23061" y="11908"/>
                </a:cubicBezTo>
                <a:cubicBezTo>
                  <a:pt x="24871" y="12235"/>
                  <a:pt x="26590" y="12355"/>
                  <a:pt x="28233" y="12355"/>
                </a:cubicBezTo>
                <a:cubicBezTo>
                  <a:pt x="32797" y="12355"/>
                  <a:pt x="36777" y="11429"/>
                  <a:pt x="40492" y="11429"/>
                </a:cubicBezTo>
                <a:cubicBezTo>
                  <a:pt x="42209" y="11429"/>
                  <a:pt x="43870" y="11627"/>
                  <a:pt x="45505" y="12205"/>
                </a:cubicBezTo>
                <a:cubicBezTo>
                  <a:pt x="47146" y="12794"/>
                  <a:pt x="48422" y="13028"/>
                  <a:pt x="49405" y="13028"/>
                </a:cubicBezTo>
                <a:cubicBezTo>
                  <a:pt x="52281" y="13028"/>
                  <a:pt x="52634" y="11026"/>
                  <a:pt x="52215" y="10090"/>
                </a:cubicBezTo>
                <a:cubicBezTo>
                  <a:pt x="51653" y="8834"/>
                  <a:pt x="50430" y="1496"/>
                  <a:pt x="40481" y="372"/>
                </a:cubicBezTo>
                <a:cubicBezTo>
                  <a:pt x="38606" y="155"/>
                  <a:pt x="36247" y="1"/>
                  <a:pt x="336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 name="Google Shape;2627;p84"/>
          <p:cNvSpPr/>
          <p:nvPr/>
        </p:nvSpPr>
        <p:spPr>
          <a:xfrm>
            <a:off x="2605885" y="4346393"/>
            <a:ext cx="120329" cy="235140"/>
          </a:xfrm>
          <a:custGeom>
            <a:avLst/>
            <a:gdLst/>
            <a:ahLst/>
            <a:cxnLst/>
            <a:rect l="l" t="t" r="r" b="b"/>
            <a:pathLst>
              <a:path w="7240" h="14148" extrusionOk="0">
                <a:moveTo>
                  <a:pt x="7239" y="0"/>
                </a:moveTo>
                <a:lnTo>
                  <a:pt x="0" y="2347"/>
                </a:lnTo>
                <a:lnTo>
                  <a:pt x="1984" y="14147"/>
                </a:lnTo>
                <a:lnTo>
                  <a:pt x="6776" y="13850"/>
                </a:lnTo>
                <a:lnTo>
                  <a:pt x="7239" y="0"/>
                </a:ln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 name="Google Shape;2628;p84"/>
          <p:cNvSpPr/>
          <p:nvPr/>
        </p:nvSpPr>
        <p:spPr>
          <a:xfrm>
            <a:off x="2632260" y="4535062"/>
            <a:ext cx="259305" cy="142600"/>
          </a:xfrm>
          <a:custGeom>
            <a:avLst/>
            <a:gdLst/>
            <a:ahLst/>
            <a:cxnLst/>
            <a:rect l="l" t="t" r="r" b="b"/>
            <a:pathLst>
              <a:path w="15602" h="8580" extrusionOk="0">
                <a:moveTo>
                  <a:pt x="5269" y="1"/>
                </a:moveTo>
                <a:cubicBezTo>
                  <a:pt x="4468" y="1"/>
                  <a:pt x="3867" y="2465"/>
                  <a:pt x="3867" y="2465"/>
                </a:cubicBezTo>
                <a:lnTo>
                  <a:pt x="1554" y="2167"/>
                </a:lnTo>
                <a:cubicBezTo>
                  <a:pt x="1554" y="2167"/>
                  <a:pt x="865" y="1563"/>
                  <a:pt x="457" y="1563"/>
                </a:cubicBezTo>
                <a:cubicBezTo>
                  <a:pt x="293" y="1563"/>
                  <a:pt x="175" y="1661"/>
                  <a:pt x="165" y="1936"/>
                </a:cubicBezTo>
                <a:cubicBezTo>
                  <a:pt x="132" y="2597"/>
                  <a:pt x="66" y="5539"/>
                  <a:pt x="33" y="7258"/>
                </a:cubicBezTo>
                <a:cubicBezTo>
                  <a:pt x="0" y="8018"/>
                  <a:pt x="0" y="8580"/>
                  <a:pt x="0" y="8580"/>
                </a:cubicBezTo>
                <a:lnTo>
                  <a:pt x="15601" y="8580"/>
                </a:lnTo>
                <a:cubicBezTo>
                  <a:pt x="15568" y="8117"/>
                  <a:pt x="15502" y="7687"/>
                  <a:pt x="15403" y="7258"/>
                </a:cubicBezTo>
                <a:cubicBezTo>
                  <a:pt x="15006" y="5803"/>
                  <a:pt x="14147" y="5307"/>
                  <a:pt x="13122" y="5241"/>
                </a:cubicBezTo>
                <a:cubicBezTo>
                  <a:pt x="11833" y="5175"/>
                  <a:pt x="7305" y="3622"/>
                  <a:pt x="7305" y="3622"/>
                </a:cubicBezTo>
                <a:cubicBezTo>
                  <a:pt x="7305" y="3622"/>
                  <a:pt x="6214" y="316"/>
                  <a:pt x="5388" y="19"/>
                </a:cubicBezTo>
                <a:cubicBezTo>
                  <a:pt x="5348" y="7"/>
                  <a:pt x="5308" y="1"/>
                  <a:pt x="52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 name="Google Shape;2629;p84"/>
          <p:cNvSpPr/>
          <p:nvPr/>
        </p:nvSpPr>
        <p:spPr>
          <a:xfrm>
            <a:off x="2632260" y="4655673"/>
            <a:ext cx="259305" cy="21988"/>
          </a:xfrm>
          <a:custGeom>
            <a:avLst/>
            <a:gdLst/>
            <a:ahLst/>
            <a:cxnLst/>
            <a:rect l="l" t="t" r="r" b="b"/>
            <a:pathLst>
              <a:path w="15602" h="1323" extrusionOk="0">
                <a:moveTo>
                  <a:pt x="33" y="1"/>
                </a:moveTo>
                <a:cubicBezTo>
                  <a:pt x="0" y="761"/>
                  <a:pt x="0" y="1323"/>
                  <a:pt x="0" y="1323"/>
                </a:cubicBezTo>
                <a:lnTo>
                  <a:pt x="15601" y="1323"/>
                </a:lnTo>
                <a:cubicBezTo>
                  <a:pt x="15568" y="860"/>
                  <a:pt x="15535" y="430"/>
                  <a:pt x="1543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 name="Google Shape;2630;p84"/>
          <p:cNvSpPr/>
          <p:nvPr/>
        </p:nvSpPr>
        <p:spPr>
          <a:xfrm>
            <a:off x="2432839" y="3673985"/>
            <a:ext cx="336771" cy="759767"/>
          </a:xfrm>
          <a:custGeom>
            <a:avLst/>
            <a:gdLst/>
            <a:ahLst/>
            <a:cxnLst/>
            <a:rect l="l" t="t" r="r" b="b"/>
            <a:pathLst>
              <a:path w="20263" h="45714" extrusionOk="0">
                <a:moveTo>
                  <a:pt x="0" y="1"/>
                </a:moveTo>
                <a:cubicBezTo>
                  <a:pt x="1455" y="4232"/>
                  <a:pt x="2678" y="7702"/>
                  <a:pt x="3141" y="9124"/>
                </a:cubicBezTo>
                <a:cubicBezTo>
                  <a:pt x="4529" y="13421"/>
                  <a:pt x="8165" y="45714"/>
                  <a:pt x="8165" y="45714"/>
                </a:cubicBezTo>
                <a:lnTo>
                  <a:pt x="20262" y="44524"/>
                </a:lnTo>
                <a:cubicBezTo>
                  <a:pt x="20262" y="44524"/>
                  <a:pt x="19337" y="12098"/>
                  <a:pt x="16990" y="4298"/>
                </a:cubicBezTo>
                <a:cubicBezTo>
                  <a:pt x="16693" y="3207"/>
                  <a:pt x="16263" y="1720"/>
                  <a:pt x="1580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 name="Google Shape;2631;p84"/>
          <p:cNvSpPr/>
          <p:nvPr/>
        </p:nvSpPr>
        <p:spPr>
          <a:xfrm>
            <a:off x="2564136" y="4395837"/>
            <a:ext cx="225251" cy="97792"/>
          </a:xfrm>
          <a:custGeom>
            <a:avLst/>
            <a:gdLst/>
            <a:ahLst/>
            <a:cxnLst/>
            <a:rect l="l" t="t" r="r" b="b"/>
            <a:pathLst>
              <a:path w="13553" h="5884" extrusionOk="0">
                <a:moveTo>
                  <a:pt x="13156" y="0"/>
                </a:moveTo>
                <a:lnTo>
                  <a:pt x="0" y="2314"/>
                </a:lnTo>
                <a:lnTo>
                  <a:pt x="331" y="5884"/>
                </a:lnTo>
                <a:lnTo>
                  <a:pt x="13552" y="3603"/>
                </a:lnTo>
                <a:lnTo>
                  <a:pt x="1315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 name="Google Shape;2632;p84"/>
          <p:cNvSpPr/>
          <p:nvPr/>
        </p:nvSpPr>
        <p:spPr>
          <a:xfrm>
            <a:off x="2534469" y="3838655"/>
            <a:ext cx="11002" cy="27622"/>
          </a:xfrm>
          <a:custGeom>
            <a:avLst/>
            <a:gdLst/>
            <a:ahLst/>
            <a:cxnLst/>
            <a:rect l="l" t="t" r="r" b="b"/>
            <a:pathLst>
              <a:path w="662" h="1662" extrusionOk="0">
                <a:moveTo>
                  <a:pt x="218" y="0"/>
                </a:moveTo>
                <a:cubicBezTo>
                  <a:pt x="201" y="0"/>
                  <a:pt x="183" y="3"/>
                  <a:pt x="166" y="9"/>
                </a:cubicBezTo>
                <a:cubicBezTo>
                  <a:pt x="67" y="42"/>
                  <a:pt x="0" y="141"/>
                  <a:pt x="0" y="273"/>
                </a:cubicBezTo>
                <a:cubicBezTo>
                  <a:pt x="100" y="637"/>
                  <a:pt x="166" y="1067"/>
                  <a:pt x="265" y="1496"/>
                </a:cubicBezTo>
                <a:cubicBezTo>
                  <a:pt x="265" y="1595"/>
                  <a:pt x="331" y="1662"/>
                  <a:pt x="430" y="1662"/>
                </a:cubicBezTo>
                <a:lnTo>
                  <a:pt x="496" y="1662"/>
                </a:lnTo>
                <a:cubicBezTo>
                  <a:pt x="595" y="1628"/>
                  <a:pt x="662" y="1496"/>
                  <a:pt x="662" y="1364"/>
                </a:cubicBezTo>
                <a:cubicBezTo>
                  <a:pt x="562" y="934"/>
                  <a:pt x="496" y="505"/>
                  <a:pt x="397" y="141"/>
                </a:cubicBezTo>
                <a:cubicBezTo>
                  <a:pt x="370" y="59"/>
                  <a:pt x="298" y="0"/>
                  <a:pt x="21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3" name="Google Shape;2633;p84"/>
          <p:cNvSpPr/>
          <p:nvPr/>
        </p:nvSpPr>
        <p:spPr>
          <a:xfrm>
            <a:off x="2542164" y="3879989"/>
            <a:ext cx="9906" cy="27489"/>
          </a:xfrm>
          <a:custGeom>
            <a:avLst/>
            <a:gdLst/>
            <a:ahLst/>
            <a:cxnLst/>
            <a:rect l="l" t="t" r="r" b="b"/>
            <a:pathLst>
              <a:path w="596" h="1654" extrusionOk="0">
                <a:moveTo>
                  <a:pt x="199" y="1"/>
                </a:moveTo>
                <a:cubicBezTo>
                  <a:pt x="66" y="34"/>
                  <a:pt x="0" y="133"/>
                  <a:pt x="0" y="265"/>
                </a:cubicBezTo>
                <a:cubicBezTo>
                  <a:pt x="66" y="662"/>
                  <a:pt x="132" y="1092"/>
                  <a:pt x="199" y="1488"/>
                </a:cubicBezTo>
                <a:cubicBezTo>
                  <a:pt x="199" y="1587"/>
                  <a:pt x="298" y="1654"/>
                  <a:pt x="364" y="1654"/>
                </a:cubicBezTo>
                <a:lnTo>
                  <a:pt x="430" y="1654"/>
                </a:lnTo>
                <a:cubicBezTo>
                  <a:pt x="529" y="1621"/>
                  <a:pt x="595" y="1521"/>
                  <a:pt x="595" y="1422"/>
                </a:cubicBezTo>
                <a:cubicBezTo>
                  <a:pt x="529" y="959"/>
                  <a:pt x="463" y="530"/>
                  <a:pt x="397" y="166"/>
                </a:cubicBezTo>
                <a:cubicBezTo>
                  <a:pt x="397" y="34"/>
                  <a:pt x="298" y="1"/>
                  <a:pt x="1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 name="Google Shape;2634;p84"/>
          <p:cNvSpPr/>
          <p:nvPr/>
        </p:nvSpPr>
        <p:spPr>
          <a:xfrm>
            <a:off x="2548197" y="3922153"/>
            <a:ext cx="9906" cy="27622"/>
          </a:xfrm>
          <a:custGeom>
            <a:avLst/>
            <a:gdLst/>
            <a:ahLst/>
            <a:cxnLst/>
            <a:rect l="l" t="t" r="r" b="b"/>
            <a:pathLst>
              <a:path w="596" h="1662" extrusionOk="0">
                <a:moveTo>
                  <a:pt x="221" y="0"/>
                </a:moveTo>
                <a:cubicBezTo>
                  <a:pt x="202" y="0"/>
                  <a:pt x="184" y="3"/>
                  <a:pt x="166" y="9"/>
                </a:cubicBezTo>
                <a:cubicBezTo>
                  <a:pt x="67" y="42"/>
                  <a:pt x="1" y="141"/>
                  <a:pt x="1" y="240"/>
                </a:cubicBezTo>
                <a:cubicBezTo>
                  <a:pt x="67" y="670"/>
                  <a:pt x="133" y="1067"/>
                  <a:pt x="166" y="1529"/>
                </a:cubicBezTo>
                <a:cubicBezTo>
                  <a:pt x="166" y="1596"/>
                  <a:pt x="265" y="1662"/>
                  <a:pt x="331" y="1662"/>
                </a:cubicBezTo>
                <a:lnTo>
                  <a:pt x="397" y="1662"/>
                </a:lnTo>
                <a:cubicBezTo>
                  <a:pt x="497" y="1629"/>
                  <a:pt x="596" y="1529"/>
                  <a:pt x="563" y="1430"/>
                </a:cubicBezTo>
                <a:cubicBezTo>
                  <a:pt x="530" y="1001"/>
                  <a:pt x="464" y="571"/>
                  <a:pt x="397" y="141"/>
                </a:cubicBezTo>
                <a:cubicBezTo>
                  <a:pt x="397" y="60"/>
                  <a:pt x="308" y="0"/>
                  <a:pt x="2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5" name="Google Shape;2635;p84"/>
          <p:cNvSpPr/>
          <p:nvPr/>
        </p:nvSpPr>
        <p:spPr>
          <a:xfrm>
            <a:off x="2558086" y="4006749"/>
            <a:ext cx="9357" cy="27739"/>
          </a:xfrm>
          <a:custGeom>
            <a:avLst/>
            <a:gdLst/>
            <a:ahLst/>
            <a:cxnLst/>
            <a:rect l="l" t="t" r="r" b="b"/>
            <a:pathLst>
              <a:path w="563" h="1669" extrusionOk="0">
                <a:moveTo>
                  <a:pt x="251" y="1"/>
                </a:moveTo>
                <a:cubicBezTo>
                  <a:pt x="234" y="1"/>
                  <a:pt x="217" y="3"/>
                  <a:pt x="199" y="9"/>
                </a:cubicBezTo>
                <a:cubicBezTo>
                  <a:pt x="67" y="42"/>
                  <a:pt x="1" y="141"/>
                  <a:pt x="1" y="241"/>
                </a:cubicBezTo>
                <a:lnTo>
                  <a:pt x="166" y="1530"/>
                </a:lnTo>
                <a:cubicBezTo>
                  <a:pt x="166" y="1587"/>
                  <a:pt x="215" y="1669"/>
                  <a:pt x="293" y="1669"/>
                </a:cubicBezTo>
                <a:cubicBezTo>
                  <a:pt x="305" y="1669"/>
                  <a:pt x="318" y="1666"/>
                  <a:pt x="331" y="1662"/>
                </a:cubicBezTo>
                <a:lnTo>
                  <a:pt x="364" y="1662"/>
                </a:lnTo>
                <a:cubicBezTo>
                  <a:pt x="497" y="1662"/>
                  <a:pt x="563" y="1563"/>
                  <a:pt x="563" y="1431"/>
                </a:cubicBezTo>
                <a:cubicBezTo>
                  <a:pt x="497" y="1034"/>
                  <a:pt x="464" y="571"/>
                  <a:pt x="430" y="141"/>
                </a:cubicBezTo>
                <a:cubicBezTo>
                  <a:pt x="403" y="60"/>
                  <a:pt x="331" y="1"/>
                  <a:pt x="25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 name="Google Shape;2636;p84"/>
          <p:cNvSpPr/>
          <p:nvPr/>
        </p:nvSpPr>
        <p:spPr>
          <a:xfrm>
            <a:off x="2553150" y="3964451"/>
            <a:ext cx="9906" cy="27622"/>
          </a:xfrm>
          <a:custGeom>
            <a:avLst/>
            <a:gdLst/>
            <a:ahLst/>
            <a:cxnLst/>
            <a:rect l="l" t="t" r="r" b="b"/>
            <a:pathLst>
              <a:path w="596" h="1662" extrusionOk="0">
                <a:moveTo>
                  <a:pt x="251" y="1"/>
                </a:moveTo>
                <a:cubicBezTo>
                  <a:pt x="234" y="1"/>
                  <a:pt x="216" y="3"/>
                  <a:pt x="199" y="9"/>
                </a:cubicBezTo>
                <a:cubicBezTo>
                  <a:pt x="99" y="42"/>
                  <a:pt x="0" y="141"/>
                  <a:pt x="33" y="241"/>
                </a:cubicBezTo>
                <a:cubicBezTo>
                  <a:pt x="66" y="670"/>
                  <a:pt x="132" y="1067"/>
                  <a:pt x="166" y="1530"/>
                </a:cubicBezTo>
                <a:cubicBezTo>
                  <a:pt x="199" y="1596"/>
                  <a:pt x="265" y="1662"/>
                  <a:pt x="364" y="1662"/>
                </a:cubicBezTo>
                <a:lnTo>
                  <a:pt x="397" y="1662"/>
                </a:lnTo>
                <a:cubicBezTo>
                  <a:pt x="496" y="1629"/>
                  <a:pt x="595" y="1530"/>
                  <a:pt x="562" y="1430"/>
                </a:cubicBezTo>
                <a:lnTo>
                  <a:pt x="430" y="141"/>
                </a:lnTo>
                <a:cubicBezTo>
                  <a:pt x="403" y="60"/>
                  <a:pt x="331" y="1"/>
                  <a:pt x="25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 name="Google Shape;2637;p84"/>
          <p:cNvSpPr/>
          <p:nvPr/>
        </p:nvSpPr>
        <p:spPr>
          <a:xfrm>
            <a:off x="2482283" y="3679818"/>
            <a:ext cx="14293" cy="26592"/>
          </a:xfrm>
          <a:custGeom>
            <a:avLst/>
            <a:gdLst/>
            <a:ahLst/>
            <a:cxnLst/>
            <a:rect l="l" t="t" r="r" b="b"/>
            <a:pathLst>
              <a:path w="860" h="1600" extrusionOk="0">
                <a:moveTo>
                  <a:pt x="244" y="1"/>
                </a:moveTo>
                <a:cubicBezTo>
                  <a:pt x="217" y="1"/>
                  <a:pt x="190" y="5"/>
                  <a:pt x="166" y="13"/>
                </a:cubicBezTo>
                <a:cubicBezTo>
                  <a:pt x="66" y="79"/>
                  <a:pt x="0" y="179"/>
                  <a:pt x="33" y="278"/>
                </a:cubicBezTo>
                <a:lnTo>
                  <a:pt x="463" y="1468"/>
                </a:lnTo>
                <a:cubicBezTo>
                  <a:pt x="496" y="1567"/>
                  <a:pt x="562" y="1600"/>
                  <a:pt x="628" y="1600"/>
                </a:cubicBezTo>
                <a:cubicBezTo>
                  <a:pt x="661" y="1600"/>
                  <a:pt x="694" y="1600"/>
                  <a:pt x="728" y="1567"/>
                </a:cubicBezTo>
                <a:cubicBezTo>
                  <a:pt x="827" y="1534"/>
                  <a:pt x="860" y="1402"/>
                  <a:pt x="860" y="1302"/>
                </a:cubicBezTo>
                <a:lnTo>
                  <a:pt x="430" y="113"/>
                </a:lnTo>
                <a:cubicBezTo>
                  <a:pt x="405" y="38"/>
                  <a:pt x="325" y="1"/>
                  <a:pt x="244" y="1"/>
                </a:cubicBezTo>
                <a:close/>
              </a:path>
            </a:pathLst>
          </a:custGeom>
          <a:solidFill>
            <a:srgbClr val="747D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 name="Google Shape;2638;p84"/>
          <p:cNvSpPr/>
          <p:nvPr/>
        </p:nvSpPr>
        <p:spPr>
          <a:xfrm>
            <a:off x="2522935" y="3797936"/>
            <a:ext cx="13745" cy="26592"/>
          </a:xfrm>
          <a:custGeom>
            <a:avLst/>
            <a:gdLst/>
            <a:ahLst/>
            <a:cxnLst/>
            <a:rect l="l" t="t" r="r" b="b"/>
            <a:pathLst>
              <a:path w="827" h="1600" extrusionOk="0">
                <a:moveTo>
                  <a:pt x="239" y="1"/>
                </a:moveTo>
                <a:cubicBezTo>
                  <a:pt x="215" y="1"/>
                  <a:pt x="190" y="5"/>
                  <a:pt x="166" y="13"/>
                </a:cubicBezTo>
                <a:cubicBezTo>
                  <a:pt x="66" y="79"/>
                  <a:pt x="0" y="178"/>
                  <a:pt x="33" y="310"/>
                </a:cubicBezTo>
                <a:lnTo>
                  <a:pt x="232" y="872"/>
                </a:lnTo>
                <a:cubicBezTo>
                  <a:pt x="298" y="1038"/>
                  <a:pt x="364" y="1236"/>
                  <a:pt x="430" y="1467"/>
                </a:cubicBezTo>
                <a:cubicBezTo>
                  <a:pt x="430" y="1566"/>
                  <a:pt x="496" y="1599"/>
                  <a:pt x="595" y="1599"/>
                </a:cubicBezTo>
                <a:lnTo>
                  <a:pt x="661" y="1599"/>
                </a:lnTo>
                <a:cubicBezTo>
                  <a:pt x="761" y="1566"/>
                  <a:pt x="827" y="1467"/>
                  <a:pt x="794" y="1335"/>
                </a:cubicBezTo>
                <a:cubicBezTo>
                  <a:pt x="727" y="1104"/>
                  <a:pt x="661" y="872"/>
                  <a:pt x="595" y="674"/>
                </a:cubicBezTo>
                <a:lnTo>
                  <a:pt x="397" y="112"/>
                </a:lnTo>
                <a:cubicBezTo>
                  <a:pt x="372" y="38"/>
                  <a:pt x="310" y="1"/>
                  <a:pt x="239" y="1"/>
                </a:cubicBezTo>
                <a:close/>
              </a:path>
            </a:pathLst>
          </a:custGeom>
          <a:solidFill>
            <a:srgbClr val="747D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 name="Google Shape;2639;p84"/>
          <p:cNvSpPr/>
          <p:nvPr/>
        </p:nvSpPr>
        <p:spPr>
          <a:xfrm>
            <a:off x="2496011" y="3719374"/>
            <a:ext cx="14310" cy="26592"/>
          </a:xfrm>
          <a:custGeom>
            <a:avLst/>
            <a:gdLst/>
            <a:ahLst/>
            <a:cxnLst/>
            <a:rect l="l" t="t" r="r" b="b"/>
            <a:pathLst>
              <a:path w="861" h="1600" extrusionOk="0">
                <a:moveTo>
                  <a:pt x="211" y="1"/>
                </a:moveTo>
                <a:cubicBezTo>
                  <a:pt x="185" y="1"/>
                  <a:pt x="158" y="5"/>
                  <a:pt x="133" y="13"/>
                </a:cubicBezTo>
                <a:cubicBezTo>
                  <a:pt x="34" y="46"/>
                  <a:pt x="1" y="178"/>
                  <a:pt x="34" y="278"/>
                </a:cubicBezTo>
                <a:cubicBezTo>
                  <a:pt x="166" y="707"/>
                  <a:pt x="298" y="1104"/>
                  <a:pt x="430" y="1468"/>
                </a:cubicBezTo>
                <a:cubicBezTo>
                  <a:pt x="463" y="1534"/>
                  <a:pt x="530" y="1600"/>
                  <a:pt x="596" y="1600"/>
                </a:cubicBezTo>
                <a:cubicBezTo>
                  <a:pt x="629" y="1600"/>
                  <a:pt x="662" y="1567"/>
                  <a:pt x="695" y="1567"/>
                </a:cubicBezTo>
                <a:cubicBezTo>
                  <a:pt x="794" y="1534"/>
                  <a:pt x="860" y="1401"/>
                  <a:pt x="827" y="1302"/>
                </a:cubicBezTo>
                <a:cubicBezTo>
                  <a:pt x="695" y="906"/>
                  <a:pt x="530" y="509"/>
                  <a:pt x="397" y="112"/>
                </a:cubicBezTo>
                <a:cubicBezTo>
                  <a:pt x="373" y="38"/>
                  <a:pt x="292" y="1"/>
                  <a:pt x="211" y="1"/>
                </a:cubicBezTo>
                <a:close/>
              </a:path>
            </a:pathLst>
          </a:custGeom>
          <a:solidFill>
            <a:srgbClr val="747D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 name="Google Shape;2640;p84"/>
          <p:cNvSpPr/>
          <p:nvPr/>
        </p:nvSpPr>
        <p:spPr>
          <a:xfrm>
            <a:off x="2509190" y="3758696"/>
            <a:ext cx="14310" cy="26276"/>
          </a:xfrm>
          <a:custGeom>
            <a:avLst/>
            <a:gdLst/>
            <a:ahLst/>
            <a:cxnLst/>
            <a:rect l="l" t="t" r="r" b="b"/>
            <a:pathLst>
              <a:path w="861" h="1581" extrusionOk="0">
                <a:moveTo>
                  <a:pt x="249" y="0"/>
                </a:moveTo>
                <a:cubicBezTo>
                  <a:pt x="222" y="0"/>
                  <a:pt x="194" y="9"/>
                  <a:pt x="166" y="27"/>
                </a:cubicBezTo>
                <a:cubicBezTo>
                  <a:pt x="67" y="60"/>
                  <a:pt x="1" y="192"/>
                  <a:pt x="34" y="292"/>
                </a:cubicBezTo>
                <a:cubicBezTo>
                  <a:pt x="166" y="688"/>
                  <a:pt x="298" y="1118"/>
                  <a:pt x="464" y="1481"/>
                </a:cubicBezTo>
                <a:cubicBezTo>
                  <a:pt x="464" y="1548"/>
                  <a:pt x="530" y="1581"/>
                  <a:pt x="629" y="1581"/>
                </a:cubicBezTo>
                <a:lnTo>
                  <a:pt x="695" y="1581"/>
                </a:lnTo>
                <a:cubicBezTo>
                  <a:pt x="794" y="1515"/>
                  <a:pt x="860" y="1415"/>
                  <a:pt x="827" y="1316"/>
                </a:cubicBezTo>
                <a:cubicBezTo>
                  <a:pt x="695" y="920"/>
                  <a:pt x="563" y="523"/>
                  <a:pt x="431" y="126"/>
                </a:cubicBezTo>
                <a:cubicBezTo>
                  <a:pt x="383" y="55"/>
                  <a:pt x="318" y="0"/>
                  <a:pt x="249" y="0"/>
                </a:cubicBezTo>
                <a:close/>
              </a:path>
            </a:pathLst>
          </a:custGeom>
          <a:solidFill>
            <a:srgbClr val="747D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 name="Google Shape;2641;p84"/>
          <p:cNvSpPr/>
          <p:nvPr/>
        </p:nvSpPr>
        <p:spPr>
          <a:xfrm>
            <a:off x="2583913" y="4305043"/>
            <a:ext cx="8260" cy="28188"/>
          </a:xfrm>
          <a:custGeom>
            <a:avLst/>
            <a:gdLst/>
            <a:ahLst/>
            <a:cxnLst/>
            <a:rect l="l" t="t" r="r" b="b"/>
            <a:pathLst>
              <a:path w="497" h="1696" extrusionOk="0">
                <a:moveTo>
                  <a:pt x="249" y="1"/>
                </a:moveTo>
                <a:cubicBezTo>
                  <a:pt x="233" y="1"/>
                  <a:pt x="216" y="4"/>
                  <a:pt x="199" y="9"/>
                </a:cubicBezTo>
                <a:cubicBezTo>
                  <a:pt x="99" y="9"/>
                  <a:pt x="0" y="109"/>
                  <a:pt x="0" y="241"/>
                </a:cubicBezTo>
                <a:cubicBezTo>
                  <a:pt x="33" y="704"/>
                  <a:pt x="66" y="1133"/>
                  <a:pt x="99" y="1530"/>
                </a:cubicBezTo>
                <a:cubicBezTo>
                  <a:pt x="99" y="1629"/>
                  <a:pt x="199" y="1695"/>
                  <a:pt x="265" y="1695"/>
                </a:cubicBezTo>
                <a:lnTo>
                  <a:pt x="331" y="1695"/>
                </a:lnTo>
                <a:cubicBezTo>
                  <a:pt x="430" y="1662"/>
                  <a:pt x="496" y="1563"/>
                  <a:pt x="496" y="1431"/>
                </a:cubicBezTo>
                <a:cubicBezTo>
                  <a:pt x="496" y="1034"/>
                  <a:pt x="463" y="604"/>
                  <a:pt x="430" y="175"/>
                </a:cubicBezTo>
                <a:cubicBezTo>
                  <a:pt x="403" y="65"/>
                  <a:pt x="330" y="1"/>
                  <a:pt x="24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 name="Google Shape;2642;p84"/>
          <p:cNvSpPr/>
          <p:nvPr/>
        </p:nvSpPr>
        <p:spPr>
          <a:xfrm>
            <a:off x="2580606" y="4262197"/>
            <a:ext cx="8809" cy="28171"/>
          </a:xfrm>
          <a:custGeom>
            <a:avLst/>
            <a:gdLst/>
            <a:ahLst/>
            <a:cxnLst/>
            <a:rect l="l" t="t" r="r" b="b"/>
            <a:pathLst>
              <a:path w="530" h="1695" extrusionOk="0">
                <a:moveTo>
                  <a:pt x="252" y="1"/>
                </a:moveTo>
                <a:cubicBezTo>
                  <a:pt x="234" y="1"/>
                  <a:pt x="216" y="4"/>
                  <a:pt x="199" y="9"/>
                </a:cubicBezTo>
                <a:cubicBezTo>
                  <a:pt x="100" y="42"/>
                  <a:pt x="1" y="141"/>
                  <a:pt x="34" y="241"/>
                </a:cubicBezTo>
                <a:cubicBezTo>
                  <a:pt x="67" y="670"/>
                  <a:pt x="100" y="1100"/>
                  <a:pt x="133" y="1530"/>
                </a:cubicBezTo>
                <a:cubicBezTo>
                  <a:pt x="133" y="1629"/>
                  <a:pt x="199" y="1695"/>
                  <a:pt x="298" y="1695"/>
                </a:cubicBezTo>
                <a:lnTo>
                  <a:pt x="332" y="1695"/>
                </a:lnTo>
                <a:cubicBezTo>
                  <a:pt x="431" y="1662"/>
                  <a:pt x="530" y="1563"/>
                  <a:pt x="530" y="1464"/>
                </a:cubicBezTo>
                <a:cubicBezTo>
                  <a:pt x="497" y="1034"/>
                  <a:pt x="464" y="637"/>
                  <a:pt x="431" y="174"/>
                </a:cubicBezTo>
                <a:cubicBezTo>
                  <a:pt x="431" y="65"/>
                  <a:pt x="340" y="1"/>
                  <a:pt x="25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 name="Google Shape;2643;p84"/>
          <p:cNvSpPr/>
          <p:nvPr/>
        </p:nvSpPr>
        <p:spPr>
          <a:xfrm>
            <a:off x="2587204" y="4347889"/>
            <a:ext cx="8260" cy="28188"/>
          </a:xfrm>
          <a:custGeom>
            <a:avLst/>
            <a:gdLst/>
            <a:ahLst/>
            <a:cxnLst/>
            <a:rect l="l" t="t" r="r" b="b"/>
            <a:pathLst>
              <a:path w="497" h="1696" extrusionOk="0">
                <a:moveTo>
                  <a:pt x="233" y="1"/>
                </a:moveTo>
                <a:cubicBezTo>
                  <a:pt x="212" y="1"/>
                  <a:pt x="189" y="4"/>
                  <a:pt x="166" y="10"/>
                </a:cubicBezTo>
                <a:cubicBezTo>
                  <a:pt x="67" y="10"/>
                  <a:pt x="1" y="109"/>
                  <a:pt x="1" y="241"/>
                </a:cubicBezTo>
                <a:cubicBezTo>
                  <a:pt x="34" y="704"/>
                  <a:pt x="67" y="1166"/>
                  <a:pt x="67" y="1530"/>
                </a:cubicBezTo>
                <a:cubicBezTo>
                  <a:pt x="100" y="1629"/>
                  <a:pt x="166" y="1695"/>
                  <a:pt x="265" y="1695"/>
                </a:cubicBezTo>
                <a:lnTo>
                  <a:pt x="298" y="1695"/>
                </a:lnTo>
                <a:cubicBezTo>
                  <a:pt x="397" y="1662"/>
                  <a:pt x="496" y="1563"/>
                  <a:pt x="496" y="1464"/>
                </a:cubicBezTo>
                <a:cubicBezTo>
                  <a:pt x="463" y="1067"/>
                  <a:pt x="430" y="638"/>
                  <a:pt x="397" y="142"/>
                </a:cubicBezTo>
                <a:cubicBezTo>
                  <a:pt x="397" y="60"/>
                  <a:pt x="330" y="1"/>
                  <a:pt x="23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4" name="Google Shape;2644;p84"/>
          <p:cNvSpPr/>
          <p:nvPr/>
        </p:nvSpPr>
        <p:spPr>
          <a:xfrm>
            <a:off x="2589946" y="4390752"/>
            <a:ext cx="6615" cy="13346"/>
          </a:xfrm>
          <a:custGeom>
            <a:avLst/>
            <a:gdLst/>
            <a:ahLst/>
            <a:cxnLst/>
            <a:rect l="l" t="t" r="r" b="b"/>
            <a:pathLst>
              <a:path w="398" h="803" extrusionOk="0">
                <a:moveTo>
                  <a:pt x="250" y="0"/>
                </a:moveTo>
                <a:cubicBezTo>
                  <a:pt x="233" y="0"/>
                  <a:pt x="216" y="3"/>
                  <a:pt x="199" y="9"/>
                </a:cubicBezTo>
                <a:cubicBezTo>
                  <a:pt x="67" y="9"/>
                  <a:pt x="1" y="108"/>
                  <a:pt x="1" y="240"/>
                </a:cubicBezTo>
                <a:lnTo>
                  <a:pt x="34" y="604"/>
                </a:lnTo>
                <a:cubicBezTo>
                  <a:pt x="34" y="703"/>
                  <a:pt x="100" y="802"/>
                  <a:pt x="199" y="802"/>
                </a:cubicBezTo>
                <a:lnTo>
                  <a:pt x="199" y="604"/>
                </a:lnTo>
                <a:lnTo>
                  <a:pt x="398" y="571"/>
                </a:lnTo>
                <a:lnTo>
                  <a:pt x="398" y="174"/>
                </a:lnTo>
                <a:cubicBezTo>
                  <a:pt x="398" y="64"/>
                  <a:pt x="329" y="0"/>
                  <a:pt x="2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5" name="Google Shape;2645;p84"/>
          <p:cNvSpPr/>
          <p:nvPr/>
        </p:nvSpPr>
        <p:spPr>
          <a:xfrm>
            <a:off x="2577864" y="4219384"/>
            <a:ext cx="8809" cy="28138"/>
          </a:xfrm>
          <a:custGeom>
            <a:avLst/>
            <a:gdLst/>
            <a:ahLst/>
            <a:cxnLst/>
            <a:rect l="l" t="t" r="r" b="b"/>
            <a:pathLst>
              <a:path w="530" h="1693" extrusionOk="0">
                <a:moveTo>
                  <a:pt x="239" y="1"/>
                </a:moveTo>
                <a:cubicBezTo>
                  <a:pt x="226" y="1"/>
                  <a:pt x="212" y="3"/>
                  <a:pt x="199" y="7"/>
                </a:cubicBezTo>
                <a:cubicBezTo>
                  <a:pt x="100" y="40"/>
                  <a:pt x="1" y="139"/>
                  <a:pt x="1" y="238"/>
                </a:cubicBezTo>
                <a:cubicBezTo>
                  <a:pt x="34" y="701"/>
                  <a:pt x="67" y="1131"/>
                  <a:pt x="100" y="1527"/>
                </a:cubicBezTo>
                <a:cubicBezTo>
                  <a:pt x="100" y="1627"/>
                  <a:pt x="199" y="1693"/>
                  <a:pt x="298" y="1693"/>
                </a:cubicBezTo>
                <a:lnTo>
                  <a:pt x="331" y="1693"/>
                </a:lnTo>
                <a:cubicBezTo>
                  <a:pt x="430" y="1660"/>
                  <a:pt x="530" y="1561"/>
                  <a:pt x="530" y="1461"/>
                </a:cubicBezTo>
                <a:cubicBezTo>
                  <a:pt x="463" y="1032"/>
                  <a:pt x="463" y="602"/>
                  <a:pt x="430" y="172"/>
                </a:cubicBezTo>
                <a:cubicBezTo>
                  <a:pt x="402" y="86"/>
                  <a:pt x="324" y="1"/>
                  <a:pt x="2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 name="Google Shape;2646;p84"/>
          <p:cNvSpPr/>
          <p:nvPr/>
        </p:nvSpPr>
        <p:spPr>
          <a:xfrm>
            <a:off x="2562490" y="4049046"/>
            <a:ext cx="9357" cy="28188"/>
          </a:xfrm>
          <a:custGeom>
            <a:avLst/>
            <a:gdLst/>
            <a:ahLst/>
            <a:cxnLst/>
            <a:rect l="l" t="t" r="r" b="b"/>
            <a:pathLst>
              <a:path w="563" h="1696" extrusionOk="0">
                <a:moveTo>
                  <a:pt x="249" y="1"/>
                </a:moveTo>
                <a:cubicBezTo>
                  <a:pt x="233" y="1"/>
                  <a:pt x="216" y="4"/>
                  <a:pt x="199" y="9"/>
                </a:cubicBezTo>
                <a:cubicBezTo>
                  <a:pt x="99" y="42"/>
                  <a:pt x="0" y="142"/>
                  <a:pt x="0" y="241"/>
                </a:cubicBezTo>
                <a:lnTo>
                  <a:pt x="132" y="1530"/>
                </a:lnTo>
                <a:cubicBezTo>
                  <a:pt x="132" y="1629"/>
                  <a:pt x="232" y="1695"/>
                  <a:pt x="298" y="1695"/>
                </a:cubicBezTo>
                <a:lnTo>
                  <a:pt x="364" y="1695"/>
                </a:lnTo>
                <a:cubicBezTo>
                  <a:pt x="463" y="1662"/>
                  <a:pt x="562" y="1563"/>
                  <a:pt x="529" y="1431"/>
                </a:cubicBezTo>
                <a:lnTo>
                  <a:pt x="430" y="175"/>
                </a:lnTo>
                <a:cubicBezTo>
                  <a:pt x="403" y="65"/>
                  <a:pt x="330" y="1"/>
                  <a:pt x="24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 name="Google Shape;2647;p84"/>
          <p:cNvSpPr/>
          <p:nvPr/>
        </p:nvSpPr>
        <p:spPr>
          <a:xfrm>
            <a:off x="2570717" y="4134207"/>
            <a:ext cx="8809" cy="28171"/>
          </a:xfrm>
          <a:custGeom>
            <a:avLst/>
            <a:gdLst/>
            <a:ahLst/>
            <a:cxnLst/>
            <a:rect l="l" t="t" r="r" b="b"/>
            <a:pathLst>
              <a:path w="530" h="1695" extrusionOk="0">
                <a:moveTo>
                  <a:pt x="231" y="0"/>
                </a:moveTo>
                <a:cubicBezTo>
                  <a:pt x="211" y="0"/>
                  <a:pt x="189" y="3"/>
                  <a:pt x="166" y="9"/>
                </a:cubicBezTo>
                <a:cubicBezTo>
                  <a:pt x="67" y="42"/>
                  <a:pt x="1" y="141"/>
                  <a:pt x="1" y="240"/>
                </a:cubicBezTo>
                <a:lnTo>
                  <a:pt x="100" y="1529"/>
                </a:lnTo>
                <a:cubicBezTo>
                  <a:pt x="100" y="1628"/>
                  <a:pt x="199" y="1694"/>
                  <a:pt x="265" y="1694"/>
                </a:cubicBezTo>
                <a:lnTo>
                  <a:pt x="332" y="1694"/>
                </a:lnTo>
                <a:cubicBezTo>
                  <a:pt x="431" y="1661"/>
                  <a:pt x="530" y="1562"/>
                  <a:pt x="497" y="1430"/>
                </a:cubicBezTo>
                <a:cubicBezTo>
                  <a:pt x="464" y="1033"/>
                  <a:pt x="431" y="604"/>
                  <a:pt x="398" y="174"/>
                </a:cubicBezTo>
                <a:cubicBezTo>
                  <a:pt x="398" y="64"/>
                  <a:pt x="330" y="0"/>
                  <a:pt x="2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 name="Google Shape;2648;p84"/>
          <p:cNvSpPr/>
          <p:nvPr/>
        </p:nvSpPr>
        <p:spPr>
          <a:xfrm>
            <a:off x="2566878" y="4091494"/>
            <a:ext cx="8809" cy="28038"/>
          </a:xfrm>
          <a:custGeom>
            <a:avLst/>
            <a:gdLst/>
            <a:ahLst/>
            <a:cxnLst/>
            <a:rect l="l" t="t" r="r" b="b"/>
            <a:pathLst>
              <a:path w="530" h="1687" extrusionOk="0">
                <a:moveTo>
                  <a:pt x="166" y="1"/>
                </a:moveTo>
                <a:cubicBezTo>
                  <a:pt x="67" y="34"/>
                  <a:pt x="1" y="133"/>
                  <a:pt x="1" y="265"/>
                </a:cubicBezTo>
                <a:cubicBezTo>
                  <a:pt x="34" y="662"/>
                  <a:pt x="67" y="1091"/>
                  <a:pt x="100" y="1521"/>
                </a:cubicBezTo>
                <a:cubicBezTo>
                  <a:pt x="133" y="1620"/>
                  <a:pt x="199" y="1686"/>
                  <a:pt x="298" y="1686"/>
                </a:cubicBezTo>
                <a:lnTo>
                  <a:pt x="364" y="1686"/>
                </a:lnTo>
                <a:cubicBezTo>
                  <a:pt x="463" y="1653"/>
                  <a:pt x="529" y="1554"/>
                  <a:pt x="529" y="1455"/>
                </a:cubicBezTo>
                <a:cubicBezTo>
                  <a:pt x="463" y="1025"/>
                  <a:pt x="430" y="595"/>
                  <a:pt x="397" y="166"/>
                </a:cubicBezTo>
                <a:cubicBezTo>
                  <a:pt x="397" y="67"/>
                  <a:pt x="298" y="1"/>
                  <a:pt x="16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 name="Google Shape;2649;p84"/>
          <p:cNvSpPr/>
          <p:nvPr/>
        </p:nvSpPr>
        <p:spPr>
          <a:xfrm>
            <a:off x="2574024" y="4177053"/>
            <a:ext cx="8809" cy="27622"/>
          </a:xfrm>
          <a:custGeom>
            <a:avLst/>
            <a:gdLst/>
            <a:ahLst/>
            <a:cxnLst/>
            <a:rect l="l" t="t" r="r" b="b"/>
            <a:pathLst>
              <a:path w="530" h="1662" extrusionOk="0">
                <a:moveTo>
                  <a:pt x="251" y="0"/>
                </a:moveTo>
                <a:cubicBezTo>
                  <a:pt x="234" y="0"/>
                  <a:pt x="216" y="3"/>
                  <a:pt x="199" y="9"/>
                </a:cubicBezTo>
                <a:cubicBezTo>
                  <a:pt x="99" y="9"/>
                  <a:pt x="0" y="108"/>
                  <a:pt x="0" y="240"/>
                </a:cubicBezTo>
                <a:cubicBezTo>
                  <a:pt x="66" y="637"/>
                  <a:pt x="99" y="1100"/>
                  <a:pt x="133" y="1529"/>
                </a:cubicBezTo>
                <a:cubicBezTo>
                  <a:pt x="133" y="1595"/>
                  <a:pt x="199" y="1662"/>
                  <a:pt x="298" y="1662"/>
                </a:cubicBezTo>
                <a:lnTo>
                  <a:pt x="331" y="1662"/>
                </a:lnTo>
                <a:cubicBezTo>
                  <a:pt x="463" y="1662"/>
                  <a:pt x="529" y="1529"/>
                  <a:pt x="529" y="1430"/>
                </a:cubicBezTo>
                <a:cubicBezTo>
                  <a:pt x="496" y="1034"/>
                  <a:pt x="463" y="571"/>
                  <a:pt x="430" y="141"/>
                </a:cubicBezTo>
                <a:cubicBezTo>
                  <a:pt x="403" y="60"/>
                  <a:pt x="331" y="0"/>
                  <a:pt x="2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 name="Google Shape;2650;p84"/>
          <p:cNvSpPr/>
          <p:nvPr/>
        </p:nvSpPr>
        <p:spPr>
          <a:xfrm>
            <a:off x="2143886" y="4379899"/>
            <a:ext cx="122523" cy="217556"/>
          </a:xfrm>
          <a:custGeom>
            <a:avLst/>
            <a:gdLst/>
            <a:ahLst/>
            <a:cxnLst/>
            <a:rect l="l" t="t" r="r" b="b"/>
            <a:pathLst>
              <a:path w="7372" h="13090" extrusionOk="0">
                <a:moveTo>
                  <a:pt x="0" y="1"/>
                </a:moveTo>
                <a:lnTo>
                  <a:pt x="496" y="12693"/>
                </a:lnTo>
                <a:lnTo>
                  <a:pt x="5388" y="13090"/>
                </a:lnTo>
                <a:lnTo>
                  <a:pt x="7371" y="1191"/>
                </a:lnTo>
                <a:lnTo>
                  <a:pt x="0" y="1"/>
                </a:ln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 name="Google Shape;2651;p84"/>
          <p:cNvSpPr/>
          <p:nvPr/>
        </p:nvSpPr>
        <p:spPr>
          <a:xfrm>
            <a:off x="2138933" y="4544137"/>
            <a:ext cx="177468" cy="133525"/>
          </a:xfrm>
          <a:custGeom>
            <a:avLst/>
            <a:gdLst/>
            <a:ahLst/>
            <a:cxnLst/>
            <a:rect l="l" t="t" r="r" b="b"/>
            <a:pathLst>
              <a:path w="10678" h="8034" extrusionOk="0">
                <a:moveTo>
                  <a:pt x="3961" y="0"/>
                </a:moveTo>
                <a:cubicBezTo>
                  <a:pt x="2566" y="0"/>
                  <a:pt x="1951" y="2811"/>
                  <a:pt x="1951" y="2811"/>
                </a:cubicBezTo>
                <a:cubicBezTo>
                  <a:pt x="1951" y="2811"/>
                  <a:pt x="1080" y="1525"/>
                  <a:pt x="548" y="1525"/>
                </a:cubicBezTo>
                <a:cubicBezTo>
                  <a:pt x="393" y="1525"/>
                  <a:pt x="266" y="1635"/>
                  <a:pt x="199" y="1919"/>
                </a:cubicBezTo>
                <a:cubicBezTo>
                  <a:pt x="1" y="2745"/>
                  <a:pt x="298" y="5191"/>
                  <a:pt x="530" y="6712"/>
                </a:cubicBezTo>
                <a:cubicBezTo>
                  <a:pt x="629" y="7472"/>
                  <a:pt x="728" y="8034"/>
                  <a:pt x="728" y="8034"/>
                </a:cubicBezTo>
                <a:lnTo>
                  <a:pt x="10545" y="8034"/>
                </a:lnTo>
                <a:cubicBezTo>
                  <a:pt x="10644" y="7604"/>
                  <a:pt x="10677" y="7141"/>
                  <a:pt x="10611" y="6712"/>
                </a:cubicBezTo>
                <a:cubicBezTo>
                  <a:pt x="10446" y="5720"/>
                  <a:pt x="9719" y="4960"/>
                  <a:pt x="8727" y="4761"/>
                </a:cubicBezTo>
                <a:cubicBezTo>
                  <a:pt x="8231" y="4695"/>
                  <a:pt x="7603" y="4166"/>
                  <a:pt x="7107" y="3737"/>
                </a:cubicBezTo>
                <a:cubicBezTo>
                  <a:pt x="7107" y="3671"/>
                  <a:pt x="6678" y="1192"/>
                  <a:pt x="6281" y="1059"/>
                </a:cubicBezTo>
                <a:cubicBezTo>
                  <a:pt x="6258" y="1052"/>
                  <a:pt x="6235" y="1048"/>
                  <a:pt x="6214" y="1048"/>
                </a:cubicBezTo>
                <a:cubicBezTo>
                  <a:pt x="6052" y="1048"/>
                  <a:pt x="5939" y="1256"/>
                  <a:pt x="5851" y="1489"/>
                </a:cubicBezTo>
                <a:cubicBezTo>
                  <a:pt x="5554" y="795"/>
                  <a:pt x="4959" y="266"/>
                  <a:pt x="4232" y="35"/>
                </a:cubicBezTo>
                <a:cubicBezTo>
                  <a:pt x="4138" y="11"/>
                  <a:pt x="4048" y="0"/>
                  <a:pt x="39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 name="Google Shape;2652;p84"/>
          <p:cNvSpPr/>
          <p:nvPr/>
        </p:nvSpPr>
        <p:spPr>
          <a:xfrm>
            <a:off x="2147725" y="4655673"/>
            <a:ext cx="168128" cy="21988"/>
          </a:xfrm>
          <a:custGeom>
            <a:avLst/>
            <a:gdLst/>
            <a:ahLst/>
            <a:cxnLst/>
            <a:rect l="l" t="t" r="r" b="b"/>
            <a:pathLst>
              <a:path w="10116" h="1323" extrusionOk="0">
                <a:moveTo>
                  <a:pt x="1" y="1"/>
                </a:moveTo>
                <a:cubicBezTo>
                  <a:pt x="100" y="761"/>
                  <a:pt x="199" y="1323"/>
                  <a:pt x="199" y="1323"/>
                </a:cubicBezTo>
                <a:lnTo>
                  <a:pt x="10016" y="1323"/>
                </a:lnTo>
                <a:cubicBezTo>
                  <a:pt x="10115" y="860"/>
                  <a:pt x="10115" y="430"/>
                  <a:pt x="100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 name="Google Shape;2653;p84"/>
          <p:cNvSpPr/>
          <p:nvPr/>
        </p:nvSpPr>
        <p:spPr>
          <a:xfrm>
            <a:off x="2099378" y="3657514"/>
            <a:ext cx="341175" cy="814147"/>
          </a:xfrm>
          <a:custGeom>
            <a:avLst/>
            <a:gdLst/>
            <a:ahLst/>
            <a:cxnLst/>
            <a:rect l="l" t="t" r="r" b="b"/>
            <a:pathLst>
              <a:path w="20528" h="48986" extrusionOk="0">
                <a:moveTo>
                  <a:pt x="1918" y="0"/>
                </a:moveTo>
                <a:cubicBezTo>
                  <a:pt x="3471" y="4099"/>
                  <a:pt x="4694" y="7437"/>
                  <a:pt x="5058" y="8958"/>
                </a:cubicBezTo>
                <a:cubicBezTo>
                  <a:pt x="5554" y="10941"/>
                  <a:pt x="1" y="46606"/>
                  <a:pt x="1" y="46606"/>
                </a:cubicBezTo>
                <a:lnTo>
                  <a:pt x="12396" y="48986"/>
                </a:lnTo>
                <a:cubicBezTo>
                  <a:pt x="12396" y="48986"/>
                  <a:pt x="20527" y="12858"/>
                  <a:pt x="20098" y="7503"/>
                </a:cubicBezTo>
                <a:cubicBezTo>
                  <a:pt x="20031" y="6214"/>
                  <a:pt x="19403" y="3471"/>
                  <a:pt x="1854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 name="Google Shape;2654;p84"/>
          <p:cNvSpPr/>
          <p:nvPr/>
        </p:nvSpPr>
        <p:spPr>
          <a:xfrm>
            <a:off x="2082907" y="4392530"/>
            <a:ext cx="247771" cy="96712"/>
          </a:xfrm>
          <a:custGeom>
            <a:avLst/>
            <a:gdLst/>
            <a:ahLst/>
            <a:cxnLst/>
            <a:rect l="l" t="t" r="r" b="b"/>
            <a:pathLst>
              <a:path w="14908" h="5819" extrusionOk="0">
                <a:moveTo>
                  <a:pt x="463" y="1"/>
                </a:moveTo>
                <a:lnTo>
                  <a:pt x="0" y="3339"/>
                </a:lnTo>
                <a:lnTo>
                  <a:pt x="14346" y="5818"/>
                </a:lnTo>
                <a:lnTo>
                  <a:pt x="14907" y="2447"/>
                </a:lnTo>
                <a:lnTo>
                  <a:pt x="46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 name="Google Shape;2655;p84"/>
          <p:cNvSpPr/>
          <p:nvPr/>
        </p:nvSpPr>
        <p:spPr>
          <a:xfrm>
            <a:off x="2136739" y="4311093"/>
            <a:ext cx="11002" cy="27622"/>
          </a:xfrm>
          <a:custGeom>
            <a:avLst/>
            <a:gdLst/>
            <a:ahLst/>
            <a:cxnLst/>
            <a:rect l="l" t="t" r="r" b="b"/>
            <a:pathLst>
              <a:path w="662" h="1662" extrusionOk="0">
                <a:moveTo>
                  <a:pt x="429" y="0"/>
                </a:moveTo>
                <a:cubicBezTo>
                  <a:pt x="331" y="0"/>
                  <a:pt x="259" y="60"/>
                  <a:pt x="232" y="141"/>
                </a:cubicBezTo>
                <a:lnTo>
                  <a:pt x="1" y="1397"/>
                </a:lnTo>
                <a:cubicBezTo>
                  <a:pt x="1" y="1529"/>
                  <a:pt x="67" y="1629"/>
                  <a:pt x="166" y="1662"/>
                </a:cubicBezTo>
                <a:lnTo>
                  <a:pt x="232" y="1662"/>
                </a:lnTo>
                <a:cubicBezTo>
                  <a:pt x="298" y="1662"/>
                  <a:pt x="397" y="1629"/>
                  <a:pt x="397" y="1529"/>
                </a:cubicBezTo>
                <a:lnTo>
                  <a:pt x="629" y="240"/>
                </a:lnTo>
                <a:cubicBezTo>
                  <a:pt x="662" y="141"/>
                  <a:pt x="595" y="42"/>
                  <a:pt x="496" y="9"/>
                </a:cubicBezTo>
                <a:cubicBezTo>
                  <a:pt x="473" y="3"/>
                  <a:pt x="451" y="0"/>
                  <a:pt x="4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 name="Google Shape;2656;p84"/>
          <p:cNvSpPr/>
          <p:nvPr/>
        </p:nvSpPr>
        <p:spPr>
          <a:xfrm>
            <a:off x="2144434" y="4268496"/>
            <a:ext cx="11002" cy="27922"/>
          </a:xfrm>
          <a:custGeom>
            <a:avLst/>
            <a:gdLst/>
            <a:ahLst/>
            <a:cxnLst/>
            <a:rect l="l" t="t" r="r" b="b"/>
            <a:pathLst>
              <a:path w="662" h="1680" extrusionOk="0">
                <a:moveTo>
                  <a:pt x="412" y="1"/>
                </a:moveTo>
                <a:cubicBezTo>
                  <a:pt x="336" y="1"/>
                  <a:pt x="265" y="62"/>
                  <a:pt x="265" y="159"/>
                </a:cubicBezTo>
                <a:lnTo>
                  <a:pt x="33" y="1415"/>
                </a:lnTo>
                <a:cubicBezTo>
                  <a:pt x="0" y="1547"/>
                  <a:pt x="66" y="1646"/>
                  <a:pt x="199" y="1680"/>
                </a:cubicBezTo>
                <a:lnTo>
                  <a:pt x="232" y="1680"/>
                </a:lnTo>
                <a:cubicBezTo>
                  <a:pt x="331" y="1680"/>
                  <a:pt x="397" y="1613"/>
                  <a:pt x="430" y="1547"/>
                </a:cubicBezTo>
                <a:lnTo>
                  <a:pt x="661" y="258"/>
                </a:lnTo>
                <a:cubicBezTo>
                  <a:pt x="661" y="159"/>
                  <a:pt x="595" y="60"/>
                  <a:pt x="496" y="27"/>
                </a:cubicBezTo>
                <a:cubicBezTo>
                  <a:pt x="469" y="9"/>
                  <a:pt x="441" y="1"/>
                  <a:pt x="4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 name="Google Shape;2657;p84"/>
          <p:cNvSpPr/>
          <p:nvPr/>
        </p:nvSpPr>
        <p:spPr>
          <a:xfrm>
            <a:off x="2160356" y="4183634"/>
            <a:ext cx="11002" cy="28188"/>
          </a:xfrm>
          <a:custGeom>
            <a:avLst/>
            <a:gdLst/>
            <a:ahLst/>
            <a:cxnLst/>
            <a:rect l="l" t="t" r="r" b="b"/>
            <a:pathLst>
              <a:path w="662" h="1696" extrusionOk="0">
                <a:moveTo>
                  <a:pt x="442" y="1"/>
                </a:moveTo>
                <a:cubicBezTo>
                  <a:pt x="355" y="1"/>
                  <a:pt x="265" y="60"/>
                  <a:pt x="265" y="142"/>
                </a:cubicBezTo>
                <a:cubicBezTo>
                  <a:pt x="166" y="571"/>
                  <a:pt x="100" y="1001"/>
                  <a:pt x="1" y="1431"/>
                </a:cubicBezTo>
                <a:cubicBezTo>
                  <a:pt x="1" y="1530"/>
                  <a:pt x="67" y="1662"/>
                  <a:pt x="166" y="1695"/>
                </a:cubicBezTo>
                <a:lnTo>
                  <a:pt x="232" y="1695"/>
                </a:lnTo>
                <a:cubicBezTo>
                  <a:pt x="331" y="1695"/>
                  <a:pt x="397" y="1629"/>
                  <a:pt x="431" y="1530"/>
                </a:cubicBezTo>
                <a:cubicBezTo>
                  <a:pt x="497" y="1133"/>
                  <a:pt x="563" y="704"/>
                  <a:pt x="662" y="274"/>
                </a:cubicBezTo>
                <a:cubicBezTo>
                  <a:pt x="662" y="142"/>
                  <a:pt x="596" y="43"/>
                  <a:pt x="497" y="10"/>
                </a:cubicBezTo>
                <a:cubicBezTo>
                  <a:pt x="479" y="4"/>
                  <a:pt x="460" y="1"/>
                  <a:pt x="4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 name="Google Shape;2658;p84"/>
          <p:cNvSpPr/>
          <p:nvPr/>
        </p:nvSpPr>
        <p:spPr>
          <a:xfrm>
            <a:off x="2152677" y="4225949"/>
            <a:ext cx="11002" cy="28171"/>
          </a:xfrm>
          <a:custGeom>
            <a:avLst/>
            <a:gdLst/>
            <a:ahLst/>
            <a:cxnLst/>
            <a:rect l="l" t="t" r="r" b="b"/>
            <a:pathLst>
              <a:path w="662" h="1695" extrusionOk="0">
                <a:moveTo>
                  <a:pt x="429" y="0"/>
                </a:moveTo>
                <a:cubicBezTo>
                  <a:pt x="331" y="0"/>
                  <a:pt x="259" y="59"/>
                  <a:pt x="231" y="141"/>
                </a:cubicBezTo>
                <a:lnTo>
                  <a:pt x="0" y="1430"/>
                </a:lnTo>
                <a:cubicBezTo>
                  <a:pt x="0" y="1529"/>
                  <a:pt x="66" y="1661"/>
                  <a:pt x="165" y="1694"/>
                </a:cubicBezTo>
                <a:lnTo>
                  <a:pt x="231" y="1694"/>
                </a:lnTo>
                <a:cubicBezTo>
                  <a:pt x="331" y="1694"/>
                  <a:pt x="397" y="1628"/>
                  <a:pt x="397" y="1529"/>
                </a:cubicBezTo>
                <a:lnTo>
                  <a:pt x="628" y="273"/>
                </a:lnTo>
                <a:cubicBezTo>
                  <a:pt x="661" y="174"/>
                  <a:pt x="595" y="42"/>
                  <a:pt x="496" y="9"/>
                </a:cubicBezTo>
                <a:cubicBezTo>
                  <a:pt x="472" y="3"/>
                  <a:pt x="450" y="0"/>
                  <a:pt x="4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 name="Google Shape;2659;p84"/>
          <p:cNvSpPr/>
          <p:nvPr/>
        </p:nvSpPr>
        <p:spPr>
          <a:xfrm>
            <a:off x="2168051" y="4141337"/>
            <a:ext cx="11002" cy="27639"/>
          </a:xfrm>
          <a:custGeom>
            <a:avLst/>
            <a:gdLst/>
            <a:ahLst/>
            <a:cxnLst/>
            <a:rect l="l" t="t" r="r" b="b"/>
            <a:pathLst>
              <a:path w="662" h="1663" extrusionOk="0">
                <a:moveTo>
                  <a:pt x="441" y="1"/>
                </a:moveTo>
                <a:cubicBezTo>
                  <a:pt x="355" y="1"/>
                  <a:pt x="265" y="60"/>
                  <a:pt x="265" y="142"/>
                </a:cubicBezTo>
                <a:lnTo>
                  <a:pt x="34" y="1431"/>
                </a:lnTo>
                <a:cubicBezTo>
                  <a:pt x="1" y="1530"/>
                  <a:pt x="67" y="1629"/>
                  <a:pt x="199" y="1662"/>
                </a:cubicBezTo>
                <a:lnTo>
                  <a:pt x="265" y="1662"/>
                </a:lnTo>
                <a:cubicBezTo>
                  <a:pt x="331" y="1662"/>
                  <a:pt x="397" y="1629"/>
                  <a:pt x="430" y="1530"/>
                </a:cubicBezTo>
                <a:lnTo>
                  <a:pt x="662" y="241"/>
                </a:lnTo>
                <a:cubicBezTo>
                  <a:pt x="662" y="142"/>
                  <a:pt x="596" y="42"/>
                  <a:pt x="496" y="9"/>
                </a:cubicBezTo>
                <a:cubicBezTo>
                  <a:pt x="479" y="4"/>
                  <a:pt x="460" y="1"/>
                  <a:pt x="44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 name="Google Shape;2660;p84"/>
          <p:cNvSpPr/>
          <p:nvPr/>
        </p:nvSpPr>
        <p:spPr>
          <a:xfrm>
            <a:off x="2210348" y="3756802"/>
            <a:ext cx="15407" cy="28171"/>
          </a:xfrm>
          <a:custGeom>
            <a:avLst/>
            <a:gdLst/>
            <a:ahLst/>
            <a:cxnLst/>
            <a:rect l="l" t="t" r="r" b="b"/>
            <a:pathLst>
              <a:path w="927" h="1695" extrusionOk="0">
                <a:moveTo>
                  <a:pt x="221" y="0"/>
                </a:moveTo>
                <a:cubicBezTo>
                  <a:pt x="202" y="0"/>
                  <a:pt x="184" y="3"/>
                  <a:pt x="166" y="9"/>
                </a:cubicBezTo>
                <a:cubicBezTo>
                  <a:pt x="67" y="42"/>
                  <a:pt x="1" y="141"/>
                  <a:pt x="67" y="240"/>
                </a:cubicBezTo>
                <a:cubicBezTo>
                  <a:pt x="232" y="736"/>
                  <a:pt x="397" y="1166"/>
                  <a:pt x="530" y="1529"/>
                </a:cubicBezTo>
                <a:cubicBezTo>
                  <a:pt x="563" y="1629"/>
                  <a:pt x="629" y="1695"/>
                  <a:pt x="728" y="1695"/>
                </a:cubicBezTo>
                <a:lnTo>
                  <a:pt x="761" y="1695"/>
                </a:lnTo>
                <a:cubicBezTo>
                  <a:pt x="893" y="1662"/>
                  <a:pt x="926" y="1562"/>
                  <a:pt x="893" y="1430"/>
                </a:cubicBezTo>
                <a:cubicBezTo>
                  <a:pt x="761" y="1067"/>
                  <a:pt x="596" y="604"/>
                  <a:pt x="430" y="141"/>
                </a:cubicBezTo>
                <a:cubicBezTo>
                  <a:pt x="403" y="59"/>
                  <a:pt x="309" y="0"/>
                  <a:pt x="221" y="0"/>
                </a:cubicBezTo>
                <a:close/>
              </a:path>
            </a:pathLst>
          </a:custGeom>
          <a:solidFill>
            <a:srgbClr val="747D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 name="Google Shape;2661;p84"/>
          <p:cNvSpPr/>
          <p:nvPr/>
        </p:nvSpPr>
        <p:spPr>
          <a:xfrm>
            <a:off x="2194427" y="3713956"/>
            <a:ext cx="15939" cy="28171"/>
          </a:xfrm>
          <a:custGeom>
            <a:avLst/>
            <a:gdLst/>
            <a:ahLst/>
            <a:cxnLst/>
            <a:rect l="l" t="t" r="r" b="b"/>
            <a:pathLst>
              <a:path w="959" h="1695" extrusionOk="0">
                <a:moveTo>
                  <a:pt x="199" y="0"/>
                </a:moveTo>
                <a:cubicBezTo>
                  <a:pt x="178" y="0"/>
                  <a:pt x="156" y="3"/>
                  <a:pt x="132" y="9"/>
                </a:cubicBezTo>
                <a:cubicBezTo>
                  <a:pt x="33" y="42"/>
                  <a:pt x="0" y="141"/>
                  <a:pt x="33" y="240"/>
                </a:cubicBezTo>
                <a:cubicBezTo>
                  <a:pt x="198" y="703"/>
                  <a:pt x="364" y="1133"/>
                  <a:pt x="529" y="1529"/>
                </a:cubicBezTo>
                <a:cubicBezTo>
                  <a:pt x="562" y="1628"/>
                  <a:pt x="628" y="1694"/>
                  <a:pt x="727" y="1694"/>
                </a:cubicBezTo>
                <a:lnTo>
                  <a:pt x="793" y="1694"/>
                </a:lnTo>
                <a:cubicBezTo>
                  <a:pt x="893" y="1661"/>
                  <a:pt x="959" y="1529"/>
                  <a:pt x="893" y="1430"/>
                </a:cubicBezTo>
                <a:cubicBezTo>
                  <a:pt x="760" y="1033"/>
                  <a:pt x="595" y="604"/>
                  <a:pt x="397" y="141"/>
                </a:cubicBezTo>
                <a:cubicBezTo>
                  <a:pt x="370" y="59"/>
                  <a:pt x="298" y="0"/>
                  <a:pt x="199" y="0"/>
                </a:cubicBezTo>
                <a:close/>
              </a:path>
            </a:pathLst>
          </a:custGeom>
          <a:solidFill>
            <a:srgbClr val="747D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 name="Google Shape;2662;p84"/>
          <p:cNvSpPr/>
          <p:nvPr/>
        </p:nvSpPr>
        <p:spPr>
          <a:xfrm>
            <a:off x="2177391" y="3671093"/>
            <a:ext cx="16504" cy="28188"/>
          </a:xfrm>
          <a:custGeom>
            <a:avLst/>
            <a:gdLst/>
            <a:ahLst/>
            <a:cxnLst/>
            <a:rect l="l" t="t" r="r" b="b"/>
            <a:pathLst>
              <a:path w="993" h="1696" extrusionOk="0">
                <a:moveTo>
                  <a:pt x="233" y="1"/>
                </a:moveTo>
                <a:cubicBezTo>
                  <a:pt x="212" y="1"/>
                  <a:pt x="189" y="4"/>
                  <a:pt x="166" y="10"/>
                </a:cubicBezTo>
                <a:cubicBezTo>
                  <a:pt x="67" y="43"/>
                  <a:pt x="0" y="142"/>
                  <a:pt x="67" y="241"/>
                </a:cubicBezTo>
                <a:cubicBezTo>
                  <a:pt x="232" y="704"/>
                  <a:pt x="397" y="1133"/>
                  <a:pt x="562" y="1530"/>
                </a:cubicBezTo>
                <a:cubicBezTo>
                  <a:pt x="595" y="1629"/>
                  <a:pt x="695" y="1695"/>
                  <a:pt x="761" y="1695"/>
                </a:cubicBezTo>
                <a:lnTo>
                  <a:pt x="827" y="1695"/>
                </a:lnTo>
                <a:cubicBezTo>
                  <a:pt x="926" y="1662"/>
                  <a:pt x="992" y="1530"/>
                  <a:pt x="926" y="1431"/>
                </a:cubicBezTo>
                <a:cubicBezTo>
                  <a:pt x="761" y="1001"/>
                  <a:pt x="595" y="571"/>
                  <a:pt x="430" y="142"/>
                </a:cubicBezTo>
                <a:cubicBezTo>
                  <a:pt x="403" y="60"/>
                  <a:pt x="331" y="1"/>
                  <a:pt x="233" y="1"/>
                </a:cubicBezTo>
                <a:close/>
              </a:path>
            </a:pathLst>
          </a:custGeom>
          <a:solidFill>
            <a:srgbClr val="747D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 name="Google Shape;2663;p84"/>
          <p:cNvSpPr/>
          <p:nvPr/>
        </p:nvSpPr>
        <p:spPr>
          <a:xfrm>
            <a:off x="2131238" y="4353390"/>
            <a:ext cx="8260" cy="13894"/>
          </a:xfrm>
          <a:custGeom>
            <a:avLst/>
            <a:gdLst/>
            <a:ahLst/>
            <a:cxnLst/>
            <a:rect l="l" t="t" r="r" b="b"/>
            <a:pathLst>
              <a:path w="497" h="836" extrusionOk="0">
                <a:moveTo>
                  <a:pt x="277" y="1"/>
                </a:moveTo>
                <a:cubicBezTo>
                  <a:pt x="190" y="1"/>
                  <a:pt x="100" y="60"/>
                  <a:pt x="100" y="141"/>
                </a:cubicBezTo>
                <a:cubicBezTo>
                  <a:pt x="34" y="406"/>
                  <a:pt x="1" y="571"/>
                  <a:pt x="1" y="571"/>
                </a:cubicBezTo>
                <a:lnTo>
                  <a:pt x="199" y="637"/>
                </a:lnTo>
                <a:lnTo>
                  <a:pt x="265" y="835"/>
                </a:lnTo>
                <a:cubicBezTo>
                  <a:pt x="398" y="802"/>
                  <a:pt x="398" y="802"/>
                  <a:pt x="497" y="274"/>
                </a:cubicBezTo>
                <a:cubicBezTo>
                  <a:pt x="497" y="174"/>
                  <a:pt x="431" y="42"/>
                  <a:pt x="332" y="9"/>
                </a:cubicBezTo>
                <a:cubicBezTo>
                  <a:pt x="314" y="3"/>
                  <a:pt x="295" y="1"/>
                  <a:pt x="2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 name="Google Shape;2664;p84"/>
          <p:cNvSpPr/>
          <p:nvPr/>
        </p:nvSpPr>
        <p:spPr>
          <a:xfrm>
            <a:off x="2213656" y="3886238"/>
            <a:ext cx="10454" cy="27839"/>
          </a:xfrm>
          <a:custGeom>
            <a:avLst/>
            <a:gdLst/>
            <a:ahLst/>
            <a:cxnLst/>
            <a:rect l="l" t="t" r="r" b="b"/>
            <a:pathLst>
              <a:path w="629" h="1675" extrusionOk="0">
                <a:moveTo>
                  <a:pt x="379" y="0"/>
                </a:moveTo>
                <a:cubicBezTo>
                  <a:pt x="291" y="0"/>
                  <a:pt x="231" y="77"/>
                  <a:pt x="231" y="154"/>
                </a:cubicBezTo>
                <a:cubicBezTo>
                  <a:pt x="165" y="550"/>
                  <a:pt x="99" y="980"/>
                  <a:pt x="0" y="1443"/>
                </a:cubicBezTo>
                <a:cubicBezTo>
                  <a:pt x="0" y="1542"/>
                  <a:pt x="66" y="1641"/>
                  <a:pt x="165" y="1674"/>
                </a:cubicBezTo>
                <a:lnTo>
                  <a:pt x="231" y="1674"/>
                </a:lnTo>
                <a:cubicBezTo>
                  <a:pt x="331" y="1674"/>
                  <a:pt x="397" y="1641"/>
                  <a:pt x="397" y="1542"/>
                </a:cubicBezTo>
                <a:cubicBezTo>
                  <a:pt x="496" y="1079"/>
                  <a:pt x="562" y="650"/>
                  <a:pt x="628" y="253"/>
                </a:cubicBezTo>
                <a:cubicBezTo>
                  <a:pt x="628" y="154"/>
                  <a:pt x="562" y="55"/>
                  <a:pt x="463" y="22"/>
                </a:cubicBezTo>
                <a:cubicBezTo>
                  <a:pt x="433" y="7"/>
                  <a:pt x="405" y="0"/>
                  <a:pt x="3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 name="Google Shape;2665;p84"/>
          <p:cNvSpPr/>
          <p:nvPr/>
        </p:nvSpPr>
        <p:spPr>
          <a:xfrm>
            <a:off x="2220237" y="3843192"/>
            <a:ext cx="10454" cy="28586"/>
          </a:xfrm>
          <a:custGeom>
            <a:avLst/>
            <a:gdLst/>
            <a:ahLst/>
            <a:cxnLst/>
            <a:rect l="l" t="t" r="r" b="b"/>
            <a:pathLst>
              <a:path w="629" h="1720" extrusionOk="0">
                <a:moveTo>
                  <a:pt x="463" y="0"/>
                </a:moveTo>
                <a:cubicBezTo>
                  <a:pt x="331" y="0"/>
                  <a:pt x="232" y="66"/>
                  <a:pt x="232" y="166"/>
                </a:cubicBezTo>
                <a:cubicBezTo>
                  <a:pt x="166" y="529"/>
                  <a:pt x="100" y="992"/>
                  <a:pt x="34" y="1455"/>
                </a:cubicBezTo>
                <a:cubicBezTo>
                  <a:pt x="1" y="1554"/>
                  <a:pt x="100" y="1686"/>
                  <a:pt x="199" y="1719"/>
                </a:cubicBezTo>
                <a:lnTo>
                  <a:pt x="265" y="1719"/>
                </a:lnTo>
                <a:cubicBezTo>
                  <a:pt x="331" y="1719"/>
                  <a:pt x="397" y="1653"/>
                  <a:pt x="430" y="1554"/>
                </a:cubicBezTo>
                <a:cubicBezTo>
                  <a:pt x="496" y="1091"/>
                  <a:pt x="563" y="661"/>
                  <a:pt x="629" y="265"/>
                </a:cubicBezTo>
                <a:cubicBezTo>
                  <a:pt x="629" y="166"/>
                  <a:pt x="563" y="33"/>
                  <a:pt x="4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 name="Google Shape;2666;p84"/>
          <p:cNvSpPr/>
          <p:nvPr/>
        </p:nvSpPr>
        <p:spPr>
          <a:xfrm>
            <a:off x="2225738" y="3799797"/>
            <a:ext cx="8809" cy="28570"/>
          </a:xfrm>
          <a:custGeom>
            <a:avLst/>
            <a:gdLst/>
            <a:ahLst/>
            <a:cxnLst/>
            <a:rect l="l" t="t" r="r" b="b"/>
            <a:pathLst>
              <a:path w="530" h="1719" extrusionOk="0">
                <a:moveTo>
                  <a:pt x="165" y="0"/>
                </a:moveTo>
                <a:cubicBezTo>
                  <a:pt x="66" y="33"/>
                  <a:pt x="0" y="132"/>
                  <a:pt x="33" y="231"/>
                </a:cubicBezTo>
                <a:cubicBezTo>
                  <a:pt x="66" y="364"/>
                  <a:pt x="99" y="463"/>
                  <a:pt x="99" y="595"/>
                </a:cubicBezTo>
                <a:cubicBezTo>
                  <a:pt x="132" y="893"/>
                  <a:pt x="99" y="1190"/>
                  <a:pt x="66" y="1487"/>
                </a:cubicBezTo>
                <a:cubicBezTo>
                  <a:pt x="33" y="1587"/>
                  <a:pt x="132" y="1686"/>
                  <a:pt x="232" y="1719"/>
                </a:cubicBezTo>
                <a:lnTo>
                  <a:pt x="265" y="1719"/>
                </a:lnTo>
                <a:cubicBezTo>
                  <a:pt x="364" y="1719"/>
                  <a:pt x="430" y="1653"/>
                  <a:pt x="463" y="1554"/>
                </a:cubicBezTo>
                <a:cubicBezTo>
                  <a:pt x="496" y="1256"/>
                  <a:pt x="529" y="926"/>
                  <a:pt x="529" y="595"/>
                </a:cubicBezTo>
                <a:cubicBezTo>
                  <a:pt x="496" y="463"/>
                  <a:pt x="463" y="298"/>
                  <a:pt x="397" y="165"/>
                </a:cubicBezTo>
                <a:cubicBezTo>
                  <a:pt x="397" y="66"/>
                  <a:pt x="265" y="0"/>
                  <a:pt x="16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 name="Google Shape;2667;p84"/>
          <p:cNvSpPr/>
          <p:nvPr/>
        </p:nvSpPr>
        <p:spPr>
          <a:xfrm>
            <a:off x="2206509" y="3928751"/>
            <a:ext cx="10454" cy="28171"/>
          </a:xfrm>
          <a:custGeom>
            <a:avLst/>
            <a:gdLst/>
            <a:ahLst/>
            <a:cxnLst/>
            <a:rect l="l" t="t" r="r" b="b"/>
            <a:pathLst>
              <a:path w="629" h="1695" extrusionOk="0">
                <a:moveTo>
                  <a:pt x="410" y="0"/>
                </a:moveTo>
                <a:cubicBezTo>
                  <a:pt x="322" y="0"/>
                  <a:pt x="232" y="64"/>
                  <a:pt x="232" y="174"/>
                </a:cubicBezTo>
                <a:lnTo>
                  <a:pt x="0" y="1430"/>
                </a:lnTo>
                <a:cubicBezTo>
                  <a:pt x="0" y="1562"/>
                  <a:pt x="66" y="1661"/>
                  <a:pt x="166" y="1694"/>
                </a:cubicBezTo>
                <a:lnTo>
                  <a:pt x="232" y="1694"/>
                </a:lnTo>
                <a:cubicBezTo>
                  <a:pt x="298" y="1694"/>
                  <a:pt x="397" y="1628"/>
                  <a:pt x="397" y="1562"/>
                </a:cubicBezTo>
                <a:cubicBezTo>
                  <a:pt x="463" y="1099"/>
                  <a:pt x="562" y="670"/>
                  <a:pt x="628" y="273"/>
                </a:cubicBezTo>
                <a:cubicBezTo>
                  <a:pt x="628" y="141"/>
                  <a:pt x="562" y="42"/>
                  <a:pt x="463" y="9"/>
                </a:cubicBezTo>
                <a:cubicBezTo>
                  <a:pt x="446" y="3"/>
                  <a:pt x="428" y="0"/>
                  <a:pt x="4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 name="Google Shape;2668;p84"/>
          <p:cNvSpPr/>
          <p:nvPr/>
        </p:nvSpPr>
        <p:spPr>
          <a:xfrm>
            <a:off x="2198814" y="3971598"/>
            <a:ext cx="11002" cy="27622"/>
          </a:xfrm>
          <a:custGeom>
            <a:avLst/>
            <a:gdLst/>
            <a:ahLst/>
            <a:cxnLst/>
            <a:rect l="l" t="t" r="r" b="b"/>
            <a:pathLst>
              <a:path w="662" h="1662" extrusionOk="0">
                <a:moveTo>
                  <a:pt x="411" y="0"/>
                </a:moveTo>
                <a:cubicBezTo>
                  <a:pt x="331" y="0"/>
                  <a:pt x="259" y="59"/>
                  <a:pt x="232" y="141"/>
                </a:cubicBezTo>
                <a:cubicBezTo>
                  <a:pt x="166" y="538"/>
                  <a:pt x="100" y="1000"/>
                  <a:pt x="34" y="1430"/>
                </a:cubicBezTo>
                <a:cubicBezTo>
                  <a:pt x="1" y="1529"/>
                  <a:pt x="67" y="1628"/>
                  <a:pt x="199" y="1662"/>
                </a:cubicBezTo>
                <a:lnTo>
                  <a:pt x="232" y="1662"/>
                </a:lnTo>
                <a:cubicBezTo>
                  <a:pt x="331" y="1662"/>
                  <a:pt x="397" y="1595"/>
                  <a:pt x="430" y="1529"/>
                </a:cubicBezTo>
                <a:cubicBezTo>
                  <a:pt x="496" y="1100"/>
                  <a:pt x="562" y="670"/>
                  <a:pt x="629" y="240"/>
                </a:cubicBezTo>
                <a:cubicBezTo>
                  <a:pt x="662" y="141"/>
                  <a:pt x="596" y="42"/>
                  <a:pt x="463" y="9"/>
                </a:cubicBezTo>
                <a:cubicBezTo>
                  <a:pt x="446" y="3"/>
                  <a:pt x="428" y="0"/>
                  <a:pt x="4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 name="Google Shape;2669;p84"/>
          <p:cNvSpPr/>
          <p:nvPr/>
        </p:nvSpPr>
        <p:spPr>
          <a:xfrm>
            <a:off x="2183989" y="4056741"/>
            <a:ext cx="11002" cy="27622"/>
          </a:xfrm>
          <a:custGeom>
            <a:avLst/>
            <a:gdLst/>
            <a:ahLst/>
            <a:cxnLst/>
            <a:rect l="l" t="t" r="r" b="b"/>
            <a:pathLst>
              <a:path w="662" h="1662" extrusionOk="0">
                <a:moveTo>
                  <a:pt x="409" y="0"/>
                </a:moveTo>
                <a:cubicBezTo>
                  <a:pt x="331" y="0"/>
                  <a:pt x="265" y="54"/>
                  <a:pt x="265" y="108"/>
                </a:cubicBezTo>
                <a:lnTo>
                  <a:pt x="33" y="1397"/>
                </a:lnTo>
                <a:cubicBezTo>
                  <a:pt x="0" y="1497"/>
                  <a:pt x="66" y="1629"/>
                  <a:pt x="198" y="1662"/>
                </a:cubicBezTo>
                <a:lnTo>
                  <a:pt x="232" y="1662"/>
                </a:lnTo>
                <a:cubicBezTo>
                  <a:pt x="331" y="1662"/>
                  <a:pt x="397" y="1596"/>
                  <a:pt x="430" y="1497"/>
                </a:cubicBezTo>
                <a:lnTo>
                  <a:pt x="661" y="241"/>
                </a:lnTo>
                <a:cubicBezTo>
                  <a:pt x="661" y="108"/>
                  <a:pt x="562" y="9"/>
                  <a:pt x="463" y="9"/>
                </a:cubicBezTo>
                <a:cubicBezTo>
                  <a:pt x="445" y="3"/>
                  <a:pt x="426" y="0"/>
                  <a:pt x="4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 name="Google Shape;2670;p84"/>
          <p:cNvSpPr/>
          <p:nvPr/>
        </p:nvSpPr>
        <p:spPr>
          <a:xfrm>
            <a:off x="2175746" y="4099039"/>
            <a:ext cx="11002" cy="27622"/>
          </a:xfrm>
          <a:custGeom>
            <a:avLst/>
            <a:gdLst/>
            <a:ahLst/>
            <a:cxnLst/>
            <a:rect l="l" t="t" r="r" b="b"/>
            <a:pathLst>
              <a:path w="662" h="1662" extrusionOk="0">
                <a:moveTo>
                  <a:pt x="441" y="1"/>
                </a:moveTo>
                <a:cubicBezTo>
                  <a:pt x="354" y="1"/>
                  <a:pt x="265" y="60"/>
                  <a:pt x="265" y="141"/>
                </a:cubicBezTo>
                <a:lnTo>
                  <a:pt x="33" y="1398"/>
                </a:lnTo>
                <a:cubicBezTo>
                  <a:pt x="0" y="1530"/>
                  <a:pt x="99" y="1629"/>
                  <a:pt x="199" y="1662"/>
                </a:cubicBezTo>
                <a:lnTo>
                  <a:pt x="265" y="1662"/>
                </a:lnTo>
                <a:cubicBezTo>
                  <a:pt x="331" y="1662"/>
                  <a:pt x="397" y="1596"/>
                  <a:pt x="430" y="1530"/>
                </a:cubicBezTo>
                <a:lnTo>
                  <a:pt x="661" y="241"/>
                </a:lnTo>
                <a:cubicBezTo>
                  <a:pt x="661" y="141"/>
                  <a:pt x="595" y="42"/>
                  <a:pt x="496" y="9"/>
                </a:cubicBezTo>
                <a:cubicBezTo>
                  <a:pt x="479" y="3"/>
                  <a:pt x="460" y="1"/>
                  <a:pt x="44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 name="Google Shape;2671;p84"/>
          <p:cNvSpPr/>
          <p:nvPr/>
        </p:nvSpPr>
        <p:spPr>
          <a:xfrm>
            <a:off x="2191119" y="4013895"/>
            <a:ext cx="11002" cy="28171"/>
          </a:xfrm>
          <a:custGeom>
            <a:avLst/>
            <a:gdLst/>
            <a:ahLst/>
            <a:cxnLst/>
            <a:rect l="l" t="t" r="r" b="b"/>
            <a:pathLst>
              <a:path w="662" h="1695" extrusionOk="0">
                <a:moveTo>
                  <a:pt x="442" y="0"/>
                </a:moveTo>
                <a:cubicBezTo>
                  <a:pt x="355" y="0"/>
                  <a:pt x="265" y="60"/>
                  <a:pt x="265" y="141"/>
                </a:cubicBezTo>
                <a:cubicBezTo>
                  <a:pt x="199" y="571"/>
                  <a:pt x="100" y="1001"/>
                  <a:pt x="34" y="1430"/>
                </a:cubicBezTo>
                <a:cubicBezTo>
                  <a:pt x="1" y="1529"/>
                  <a:pt x="100" y="1662"/>
                  <a:pt x="199" y="1695"/>
                </a:cubicBezTo>
                <a:lnTo>
                  <a:pt x="265" y="1695"/>
                </a:lnTo>
                <a:cubicBezTo>
                  <a:pt x="331" y="1695"/>
                  <a:pt x="397" y="1629"/>
                  <a:pt x="431" y="1529"/>
                </a:cubicBezTo>
                <a:cubicBezTo>
                  <a:pt x="497" y="1133"/>
                  <a:pt x="596" y="670"/>
                  <a:pt x="662" y="273"/>
                </a:cubicBezTo>
                <a:cubicBezTo>
                  <a:pt x="662" y="141"/>
                  <a:pt x="596" y="42"/>
                  <a:pt x="497" y="9"/>
                </a:cubicBezTo>
                <a:cubicBezTo>
                  <a:pt x="479" y="3"/>
                  <a:pt x="460" y="0"/>
                  <a:pt x="4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 name="Google Shape;2672;p84"/>
          <p:cNvSpPr/>
          <p:nvPr/>
        </p:nvSpPr>
        <p:spPr>
          <a:xfrm>
            <a:off x="2233400" y="3733816"/>
            <a:ext cx="132461" cy="30132"/>
          </a:xfrm>
          <a:custGeom>
            <a:avLst/>
            <a:gdLst/>
            <a:ahLst/>
            <a:cxnLst/>
            <a:rect l="l" t="t" r="r" b="b"/>
            <a:pathLst>
              <a:path w="7970" h="1813" extrusionOk="0">
                <a:moveTo>
                  <a:pt x="207" y="1"/>
                </a:moveTo>
                <a:cubicBezTo>
                  <a:pt x="83" y="1"/>
                  <a:pt x="0" y="194"/>
                  <a:pt x="134" y="301"/>
                </a:cubicBezTo>
                <a:lnTo>
                  <a:pt x="134" y="334"/>
                </a:lnTo>
                <a:cubicBezTo>
                  <a:pt x="1309" y="1313"/>
                  <a:pt x="2761" y="1813"/>
                  <a:pt x="4223" y="1813"/>
                </a:cubicBezTo>
                <a:cubicBezTo>
                  <a:pt x="5477" y="1813"/>
                  <a:pt x="6737" y="1445"/>
                  <a:pt x="7836" y="698"/>
                </a:cubicBezTo>
                <a:cubicBezTo>
                  <a:pt x="7969" y="618"/>
                  <a:pt x="7866" y="430"/>
                  <a:pt x="7717" y="430"/>
                </a:cubicBezTo>
                <a:cubicBezTo>
                  <a:pt x="7681" y="430"/>
                  <a:pt x="7643" y="441"/>
                  <a:pt x="7604" y="466"/>
                </a:cubicBezTo>
                <a:cubicBezTo>
                  <a:pt x="6584" y="1142"/>
                  <a:pt x="5413" y="1476"/>
                  <a:pt x="4244" y="1476"/>
                </a:cubicBezTo>
                <a:cubicBezTo>
                  <a:pt x="2839" y="1476"/>
                  <a:pt x="1436" y="993"/>
                  <a:pt x="299" y="37"/>
                </a:cubicBezTo>
                <a:cubicBezTo>
                  <a:pt x="268" y="11"/>
                  <a:pt x="236" y="1"/>
                  <a:pt x="207" y="1"/>
                </a:cubicBezTo>
                <a:close/>
              </a:path>
            </a:pathLst>
          </a:custGeom>
          <a:solidFill>
            <a:srgbClr val="747D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 name="Google Shape;2673;p84"/>
          <p:cNvSpPr/>
          <p:nvPr/>
        </p:nvSpPr>
        <p:spPr>
          <a:xfrm>
            <a:off x="2615192" y="3752597"/>
            <a:ext cx="99986" cy="22055"/>
          </a:xfrm>
          <a:custGeom>
            <a:avLst/>
            <a:gdLst/>
            <a:ahLst/>
            <a:cxnLst/>
            <a:rect l="l" t="t" r="r" b="b"/>
            <a:pathLst>
              <a:path w="6016" h="1327" extrusionOk="0">
                <a:moveTo>
                  <a:pt x="5780" y="1"/>
                </a:moveTo>
                <a:cubicBezTo>
                  <a:pt x="5736" y="1"/>
                  <a:pt x="5690" y="19"/>
                  <a:pt x="5655" y="64"/>
                </a:cubicBezTo>
                <a:cubicBezTo>
                  <a:pt x="5060" y="725"/>
                  <a:pt x="4002" y="923"/>
                  <a:pt x="3142" y="989"/>
                </a:cubicBezTo>
                <a:cubicBezTo>
                  <a:pt x="2942" y="1016"/>
                  <a:pt x="2742" y="1029"/>
                  <a:pt x="2543" y="1029"/>
                </a:cubicBezTo>
                <a:cubicBezTo>
                  <a:pt x="1757" y="1029"/>
                  <a:pt x="992" y="823"/>
                  <a:pt x="333" y="427"/>
                </a:cubicBezTo>
                <a:cubicBezTo>
                  <a:pt x="301" y="402"/>
                  <a:pt x="269" y="391"/>
                  <a:pt x="237" y="391"/>
                </a:cubicBezTo>
                <a:cubicBezTo>
                  <a:pt x="105" y="391"/>
                  <a:pt x="1" y="585"/>
                  <a:pt x="135" y="692"/>
                </a:cubicBezTo>
                <a:cubicBezTo>
                  <a:pt x="875" y="1115"/>
                  <a:pt x="1721" y="1326"/>
                  <a:pt x="2572" y="1326"/>
                </a:cubicBezTo>
                <a:cubicBezTo>
                  <a:pt x="2784" y="1326"/>
                  <a:pt x="2997" y="1313"/>
                  <a:pt x="3209" y="1287"/>
                </a:cubicBezTo>
                <a:cubicBezTo>
                  <a:pt x="4167" y="1220"/>
                  <a:pt x="5258" y="989"/>
                  <a:pt x="5919" y="229"/>
                </a:cubicBezTo>
                <a:cubicBezTo>
                  <a:pt x="6015" y="132"/>
                  <a:pt x="5901" y="1"/>
                  <a:pt x="5780" y="1"/>
                </a:cubicBezTo>
                <a:close/>
              </a:path>
            </a:pathLst>
          </a:custGeom>
          <a:solidFill>
            <a:srgbClr val="747D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 name="Google Shape;2674;p84"/>
          <p:cNvSpPr/>
          <p:nvPr/>
        </p:nvSpPr>
        <p:spPr>
          <a:xfrm>
            <a:off x="2017525" y="2303257"/>
            <a:ext cx="858107" cy="1656416"/>
          </a:xfrm>
          <a:custGeom>
            <a:avLst/>
            <a:gdLst/>
            <a:ahLst/>
            <a:cxnLst/>
            <a:rect l="l" t="t" r="r" b="b"/>
            <a:pathLst>
              <a:path w="51631" h="99664" extrusionOk="0">
                <a:moveTo>
                  <a:pt x="16763" y="0"/>
                </a:moveTo>
                <a:cubicBezTo>
                  <a:pt x="16672" y="0"/>
                  <a:pt x="16627" y="7"/>
                  <a:pt x="16627" y="7"/>
                </a:cubicBezTo>
                <a:cubicBezTo>
                  <a:pt x="16627" y="7"/>
                  <a:pt x="12495" y="3511"/>
                  <a:pt x="7041" y="4337"/>
                </a:cubicBezTo>
                <a:cubicBezTo>
                  <a:pt x="1554" y="5163"/>
                  <a:pt x="1" y="11477"/>
                  <a:pt x="431" y="14980"/>
                </a:cubicBezTo>
                <a:cubicBezTo>
                  <a:pt x="893" y="18484"/>
                  <a:pt x="2414" y="33094"/>
                  <a:pt x="3240" y="38779"/>
                </a:cubicBezTo>
                <a:cubicBezTo>
                  <a:pt x="4099" y="44596"/>
                  <a:pt x="4992" y="51405"/>
                  <a:pt x="2149" y="78377"/>
                </a:cubicBezTo>
                <a:cubicBezTo>
                  <a:pt x="1092" y="88293"/>
                  <a:pt x="199" y="99664"/>
                  <a:pt x="199" y="99664"/>
                </a:cubicBezTo>
                <a:cubicBezTo>
                  <a:pt x="199" y="99664"/>
                  <a:pt x="5075" y="90692"/>
                  <a:pt x="17130" y="90692"/>
                </a:cubicBezTo>
                <a:cubicBezTo>
                  <a:pt x="19111" y="90692"/>
                  <a:pt x="21287" y="90935"/>
                  <a:pt x="23667" y="91499"/>
                </a:cubicBezTo>
                <a:cubicBezTo>
                  <a:pt x="25623" y="91964"/>
                  <a:pt x="27404" y="92153"/>
                  <a:pt x="29039" y="92153"/>
                </a:cubicBezTo>
                <a:cubicBezTo>
                  <a:pt x="36318" y="92153"/>
                  <a:pt x="40702" y="88398"/>
                  <a:pt x="44658" y="88398"/>
                </a:cubicBezTo>
                <a:cubicBezTo>
                  <a:pt x="46965" y="88398"/>
                  <a:pt x="49126" y="89674"/>
                  <a:pt x="51631" y="93714"/>
                </a:cubicBezTo>
                <a:cubicBezTo>
                  <a:pt x="41285" y="70775"/>
                  <a:pt x="39137" y="51901"/>
                  <a:pt x="36724" y="39109"/>
                </a:cubicBezTo>
                <a:cubicBezTo>
                  <a:pt x="35269" y="31243"/>
                  <a:pt x="33154" y="15311"/>
                  <a:pt x="33220" y="10121"/>
                </a:cubicBezTo>
                <a:cubicBezTo>
                  <a:pt x="33286" y="4932"/>
                  <a:pt x="26345" y="5329"/>
                  <a:pt x="22378" y="2552"/>
                </a:cubicBezTo>
                <a:cubicBezTo>
                  <a:pt x="19040" y="188"/>
                  <a:pt x="17247" y="0"/>
                  <a:pt x="167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 name="Google Shape;2675;p84"/>
          <p:cNvSpPr/>
          <p:nvPr/>
        </p:nvSpPr>
        <p:spPr>
          <a:xfrm>
            <a:off x="2156350" y="3248299"/>
            <a:ext cx="104008" cy="187141"/>
          </a:xfrm>
          <a:custGeom>
            <a:avLst/>
            <a:gdLst/>
            <a:ahLst/>
            <a:cxnLst/>
            <a:rect l="l" t="t" r="r" b="b"/>
            <a:pathLst>
              <a:path w="6258" h="11260" extrusionOk="0">
                <a:moveTo>
                  <a:pt x="5013" y="1"/>
                </a:moveTo>
                <a:cubicBezTo>
                  <a:pt x="4945" y="1"/>
                  <a:pt x="4883" y="64"/>
                  <a:pt x="4902" y="162"/>
                </a:cubicBezTo>
                <a:cubicBezTo>
                  <a:pt x="5993" y="4459"/>
                  <a:pt x="4043" y="8955"/>
                  <a:pt x="110" y="11037"/>
                </a:cubicBezTo>
                <a:cubicBezTo>
                  <a:pt x="0" y="11092"/>
                  <a:pt x="72" y="11260"/>
                  <a:pt x="175" y="11260"/>
                </a:cubicBezTo>
                <a:cubicBezTo>
                  <a:pt x="196" y="11260"/>
                  <a:pt x="219" y="11253"/>
                  <a:pt x="242" y="11235"/>
                </a:cubicBezTo>
                <a:cubicBezTo>
                  <a:pt x="4241" y="9087"/>
                  <a:pt x="6258" y="4493"/>
                  <a:pt x="5134" y="96"/>
                </a:cubicBezTo>
                <a:cubicBezTo>
                  <a:pt x="5107" y="30"/>
                  <a:pt x="5059" y="1"/>
                  <a:pt x="501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 name="Google Shape;2676;p84"/>
          <p:cNvSpPr/>
          <p:nvPr/>
        </p:nvSpPr>
        <p:spPr>
          <a:xfrm>
            <a:off x="2610555" y="3228056"/>
            <a:ext cx="77050" cy="104856"/>
          </a:xfrm>
          <a:custGeom>
            <a:avLst/>
            <a:gdLst/>
            <a:ahLst/>
            <a:cxnLst/>
            <a:rect l="l" t="t" r="r" b="b"/>
            <a:pathLst>
              <a:path w="4636" h="6309" extrusionOk="0">
                <a:moveTo>
                  <a:pt x="120" y="0"/>
                </a:moveTo>
                <a:cubicBezTo>
                  <a:pt x="58" y="0"/>
                  <a:pt x="0" y="42"/>
                  <a:pt x="17" y="124"/>
                </a:cubicBezTo>
                <a:cubicBezTo>
                  <a:pt x="83" y="2868"/>
                  <a:pt x="1868" y="5314"/>
                  <a:pt x="4446" y="6305"/>
                </a:cubicBezTo>
                <a:cubicBezTo>
                  <a:pt x="4455" y="6308"/>
                  <a:pt x="4463" y="6309"/>
                  <a:pt x="4472" y="6309"/>
                </a:cubicBezTo>
                <a:cubicBezTo>
                  <a:pt x="4586" y="6309"/>
                  <a:pt x="4636" y="6105"/>
                  <a:pt x="4512" y="6074"/>
                </a:cubicBezTo>
                <a:cubicBezTo>
                  <a:pt x="2000" y="5116"/>
                  <a:pt x="314" y="2769"/>
                  <a:pt x="248" y="124"/>
                </a:cubicBezTo>
                <a:cubicBezTo>
                  <a:pt x="248" y="42"/>
                  <a:pt x="182" y="0"/>
                  <a:pt x="12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 name="Google Shape;2677;p84"/>
          <p:cNvSpPr/>
          <p:nvPr/>
        </p:nvSpPr>
        <p:spPr>
          <a:xfrm>
            <a:off x="2027779" y="3723396"/>
            <a:ext cx="798109" cy="136251"/>
          </a:xfrm>
          <a:custGeom>
            <a:avLst/>
            <a:gdLst/>
            <a:ahLst/>
            <a:cxnLst/>
            <a:rect l="l" t="t" r="r" b="b"/>
            <a:pathLst>
              <a:path w="48021" h="8198" extrusionOk="0">
                <a:moveTo>
                  <a:pt x="43962" y="0"/>
                </a:moveTo>
                <a:cubicBezTo>
                  <a:pt x="42286" y="0"/>
                  <a:pt x="40585" y="399"/>
                  <a:pt x="39015" y="928"/>
                </a:cubicBezTo>
                <a:cubicBezTo>
                  <a:pt x="37363" y="1457"/>
                  <a:pt x="35743" y="2151"/>
                  <a:pt x="34090" y="2647"/>
                </a:cubicBezTo>
                <a:cubicBezTo>
                  <a:pt x="32372" y="3209"/>
                  <a:pt x="30620" y="3473"/>
                  <a:pt x="28802" y="3473"/>
                </a:cubicBezTo>
                <a:cubicBezTo>
                  <a:pt x="25298" y="3473"/>
                  <a:pt x="21827" y="2647"/>
                  <a:pt x="18357" y="2217"/>
                </a:cubicBezTo>
                <a:cubicBezTo>
                  <a:pt x="17355" y="2092"/>
                  <a:pt x="16346" y="2029"/>
                  <a:pt x="15338" y="2029"/>
                </a:cubicBezTo>
                <a:cubicBezTo>
                  <a:pt x="13154" y="2029"/>
                  <a:pt x="10974" y="2323"/>
                  <a:pt x="8870" y="2911"/>
                </a:cubicBezTo>
                <a:cubicBezTo>
                  <a:pt x="5598" y="3903"/>
                  <a:pt x="2590" y="5655"/>
                  <a:pt x="78" y="8002"/>
                </a:cubicBezTo>
                <a:cubicBezTo>
                  <a:pt x="0" y="8079"/>
                  <a:pt x="85" y="8197"/>
                  <a:pt x="173" y="8197"/>
                </a:cubicBezTo>
                <a:cubicBezTo>
                  <a:pt x="197" y="8197"/>
                  <a:pt x="222" y="8188"/>
                  <a:pt x="243" y="8167"/>
                </a:cubicBezTo>
                <a:cubicBezTo>
                  <a:pt x="4335" y="4368"/>
                  <a:pt x="9692" y="2274"/>
                  <a:pt x="15220" y="2274"/>
                </a:cubicBezTo>
                <a:cubicBezTo>
                  <a:pt x="15944" y="2274"/>
                  <a:pt x="16671" y="2310"/>
                  <a:pt x="17398" y="2382"/>
                </a:cubicBezTo>
                <a:cubicBezTo>
                  <a:pt x="20770" y="2680"/>
                  <a:pt x="24108" y="3506"/>
                  <a:pt x="27480" y="3672"/>
                </a:cubicBezTo>
                <a:cubicBezTo>
                  <a:pt x="27942" y="3709"/>
                  <a:pt x="28408" y="3728"/>
                  <a:pt x="28874" y="3728"/>
                </a:cubicBezTo>
                <a:cubicBezTo>
                  <a:pt x="30038" y="3728"/>
                  <a:pt x="31205" y="3610"/>
                  <a:pt x="32338" y="3374"/>
                </a:cubicBezTo>
                <a:cubicBezTo>
                  <a:pt x="33958" y="2977"/>
                  <a:pt x="35545" y="2482"/>
                  <a:pt x="37098" y="1854"/>
                </a:cubicBezTo>
                <a:cubicBezTo>
                  <a:pt x="39266" y="1046"/>
                  <a:pt x="41653" y="224"/>
                  <a:pt x="43995" y="224"/>
                </a:cubicBezTo>
                <a:cubicBezTo>
                  <a:pt x="45295" y="224"/>
                  <a:pt x="46581" y="478"/>
                  <a:pt x="47808" y="1126"/>
                </a:cubicBezTo>
                <a:cubicBezTo>
                  <a:pt x="47826" y="1136"/>
                  <a:pt x="47844" y="1140"/>
                  <a:pt x="47861" y="1140"/>
                </a:cubicBezTo>
                <a:cubicBezTo>
                  <a:pt x="47963" y="1140"/>
                  <a:pt x="48021" y="985"/>
                  <a:pt x="47907" y="928"/>
                </a:cubicBezTo>
                <a:cubicBezTo>
                  <a:pt x="46664" y="262"/>
                  <a:pt x="45321" y="0"/>
                  <a:pt x="439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 name="Google Shape;2678;p84"/>
          <p:cNvSpPr/>
          <p:nvPr/>
        </p:nvSpPr>
        <p:spPr>
          <a:xfrm>
            <a:off x="2366642" y="2500719"/>
            <a:ext cx="213218" cy="1273225"/>
          </a:xfrm>
          <a:custGeom>
            <a:avLst/>
            <a:gdLst/>
            <a:ahLst/>
            <a:cxnLst/>
            <a:rect l="l" t="t" r="r" b="b"/>
            <a:pathLst>
              <a:path w="12829" h="76608" extrusionOk="0">
                <a:moveTo>
                  <a:pt x="120" y="0"/>
                </a:moveTo>
                <a:cubicBezTo>
                  <a:pt x="58" y="0"/>
                  <a:pt x="1" y="42"/>
                  <a:pt x="17" y="124"/>
                </a:cubicBezTo>
                <a:cubicBezTo>
                  <a:pt x="678" y="10635"/>
                  <a:pt x="2232" y="21047"/>
                  <a:pt x="3950" y="31426"/>
                </a:cubicBezTo>
                <a:cubicBezTo>
                  <a:pt x="5537" y="41045"/>
                  <a:pt x="7322" y="50630"/>
                  <a:pt x="9272" y="60183"/>
                </a:cubicBezTo>
                <a:cubicBezTo>
                  <a:pt x="10396" y="65637"/>
                  <a:pt x="11520" y="71058"/>
                  <a:pt x="12577" y="76511"/>
                </a:cubicBezTo>
                <a:cubicBezTo>
                  <a:pt x="12591" y="76578"/>
                  <a:pt x="12636" y="76607"/>
                  <a:pt x="12684" y="76607"/>
                </a:cubicBezTo>
                <a:cubicBezTo>
                  <a:pt x="12754" y="76607"/>
                  <a:pt x="12829" y="76544"/>
                  <a:pt x="12809" y="76445"/>
                </a:cubicBezTo>
                <a:cubicBezTo>
                  <a:pt x="10958" y="67058"/>
                  <a:pt x="8942" y="57704"/>
                  <a:pt x="7157" y="48317"/>
                </a:cubicBezTo>
                <a:cubicBezTo>
                  <a:pt x="5240" y="38235"/>
                  <a:pt x="3521" y="28121"/>
                  <a:pt x="2099" y="17973"/>
                </a:cubicBezTo>
                <a:cubicBezTo>
                  <a:pt x="1273" y="12057"/>
                  <a:pt x="612" y="6107"/>
                  <a:pt x="248" y="124"/>
                </a:cubicBezTo>
                <a:cubicBezTo>
                  <a:pt x="248" y="42"/>
                  <a:pt x="182" y="0"/>
                  <a:pt x="12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 name="Google Shape;2679;p84"/>
          <p:cNvSpPr/>
          <p:nvPr/>
        </p:nvSpPr>
        <p:spPr>
          <a:xfrm>
            <a:off x="2120801" y="2301163"/>
            <a:ext cx="395556" cy="244896"/>
          </a:xfrm>
          <a:custGeom>
            <a:avLst/>
            <a:gdLst/>
            <a:ahLst/>
            <a:cxnLst/>
            <a:rect l="l" t="t" r="r" b="b"/>
            <a:pathLst>
              <a:path w="23800" h="14735" extrusionOk="0">
                <a:moveTo>
                  <a:pt x="10743" y="1"/>
                </a:moveTo>
                <a:cubicBezTo>
                  <a:pt x="10743" y="1"/>
                  <a:pt x="9686" y="397"/>
                  <a:pt x="8264" y="959"/>
                </a:cubicBezTo>
                <a:cubicBezTo>
                  <a:pt x="5455" y="2017"/>
                  <a:pt x="1224" y="3703"/>
                  <a:pt x="1" y="4397"/>
                </a:cubicBezTo>
                <a:cubicBezTo>
                  <a:pt x="1" y="4397"/>
                  <a:pt x="5091" y="13751"/>
                  <a:pt x="13553" y="14677"/>
                </a:cubicBezTo>
                <a:cubicBezTo>
                  <a:pt x="13924" y="14716"/>
                  <a:pt x="14283" y="14734"/>
                  <a:pt x="14629" y="14734"/>
                </a:cubicBezTo>
                <a:cubicBezTo>
                  <a:pt x="22168" y="14734"/>
                  <a:pt x="23800" y="5851"/>
                  <a:pt x="23800" y="5851"/>
                </a:cubicBezTo>
                <a:lnTo>
                  <a:pt x="16263" y="1620"/>
                </a:lnTo>
                <a:lnTo>
                  <a:pt x="16065" y="1488"/>
                </a:lnTo>
                <a:lnTo>
                  <a:pt x="1074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 name="Google Shape;2680;p84"/>
          <p:cNvSpPr/>
          <p:nvPr/>
        </p:nvSpPr>
        <p:spPr>
          <a:xfrm>
            <a:off x="2132983" y="2366496"/>
            <a:ext cx="370859" cy="156693"/>
          </a:xfrm>
          <a:custGeom>
            <a:avLst/>
            <a:gdLst/>
            <a:ahLst/>
            <a:cxnLst/>
            <a:rect l="l" t="t" r="r" b="b"/>
            <a:pathLst>
              <a:path w="22314" h="9428" extrusionOk="0">
                <a:moveTo>
                  <a:pt x="222" y="1"/>
                </a:moveTo>
                <a:cubicBezTo>
                  <a:pt x="106" y="1"/>
                  <a:pt x="1" y="118"/>
                  <a:pt x="94" y="235"/>
                </a:cubicBezTo>
                <a:cubicBezTo>
                  <a:pt x="2309" y="3441"/>
                  <a:pt x="5118" y="6382"/>
                  <a:pt x="8688" y="8068"/>
                </a:cubicBezTo>
                <a:cubicBezTo>
                  <a:pt x="10407" y="8895"/>
                  <a:pt x="12291" y="9357"/>
                  <a:pt x="14208" y="9423"/>
                </a:cubicBezTo>
                <a:cubicBezTo>
                  <a:pt x="14286" y="9426"/>
                  <a:pt x="14363" y="9428"/>
                  <a:pt x="14440" y="9428"/>
                </a:cubicBezTo>
                <a:cubicBezTo>
                  <a:pt x="16208" y="9428"/>
                  <a:pt x="17898" y="8707"/>
                  <a:pt x="19133" y="7440"/>
                </a:cubicBezTo>
                <a:cubicBezTo>
                  <a:pt x="20687" y="5854"/>
                  <a:pt x="21480" y="3705"/>
                  <a:pt x="22273" y="1689"/>
                </a:cubicBezTo>
                <a:cubicBezTo>
                  <a:pt x="22313" y="1589"/>
                  <a:pt x="22220" y="1513"/>
                  <a:pt x="22125" y="1513"/>
                </a:cubicBezTo>
                <a:cubicBezTo>
                  <a:pt x="22064" y="1513"/>
                  <a:pt x="22002" y="1545"/>
                  <a:pt x="21976" y="1623"/>
                </a:cubicBezTo>
                <a:cubicBezTo>
                  <a:pt x="21282" y="3408"/>
                  <a:pt x="20588" y="5259"/>
                  <a:pt x="19332" y="6746"/>
                </a:cubicBezTo>
                <a:cubicBezTo>
                  <a:pt x="18175" y="8200"/>
                  <a:pt x="16423" y="9060"/>
                  <a:pt x="14572" y="9126"/>
                </a:cubicBezTo>
                <a:cubicBezTo>
                  <a:pt x="14480" y="9128"/>
                  <a:pt x="14388" y="9130"/>
                  <a:pt x="14296" y="9130"/>
                </a:cubicBezTo>
                <a:cubicBezTo>
                  <a:pt x="10690" y="9130"/>
                  <a:pt x="7167" y="7248"/>
                  <a:pt x="4523" y="4895"/>
                </a:cubicBezTo>
                <a:cubicBezTo>
                  <a:pt x="2937" y="3474"/>
                  <a:pt x="1549" y="1854"/>
                  <a:pt x="359" y="69"/>
                </a:cubicBezTo>
                <a:cubicBezTo>
                  <a:pt x="320" y="21"/>
                  <a:pt x="270" y="1"/>
                  <a:pt x="22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 name="Google Shape;2681;p84"/>
          <p:cNvSpPr/>
          <p:nvPr/>
        </p:nvSpPr>
        <p:spPr>
          <a:xfrm>
            <a:off x="2150018" y="2358818"/>
            <a:ext cx="340062" cy="146190"/>
          </a:xfrm>
          <a:custGeom>
            <a:avLst/>
            <a:gdLst/>
            <a:ahLst/>
            <a:cxnLst/>
            <a:rect l="l" t="t" r="r" b="b"/>
            <a:pathLst>
              <a:path w="20461" h="8796" extrusionOk="0">
                <a:moveTo>
                  <a:pt x="221" y="0"/>
                </a:moveTo>
                <a:cubicBezTo>
                  <a:pt x="105" y="0"/>
                  <a:pt x="0" y="117"/>
                  <a:pt x="94" y="234"/>
                </a:cubicBezTo>
                <a:cubicBezTo>
                  <a:pt x="1912" y="3142"/>
                  <a:pt x="4424" y="5522"/>
                  <a:pt x="7432" y="7208"/>
                </a:cubicBezTo>
                <a:cubicBezTo>
                  <a:pt x="9048" y="8081"/>
                  <a:pt x="10823" y="8796"/>
                  <a:pt x="12663" y="8796"/>
                </a:cubicBezTo>
                <a:cubicBezTo>
                  <a:pt x="12704" y="8796"/>
                  <a:pt x="12745" y="8795"/>
                  <a:pt x="12787" y="8795"/>
                </a:cubicBezTo>
                <a:cubicBezTo>
                  <a:pt x="14572" y="8795"/>
                  <a:pt x="16224" y="8101"/>
                  <a:pt x="17447" y="6811"/>
                </a:cubicBezTo>
                <a:cubicBezTo>
                  <a:pt x="18869" y="5357"/>
                  <a:pt x="19662" y="3473"/>
                  <a:pt x="20422" y="1589"/>
                </a:cubicBezTo>
                <a:cubicBezTo>
                  <a:pt x="20460" y="1474"/>
                  <a:pt x="20376" y="1403"/>
                  <a:pt x="20286" y="1403"/>
                </a:cubicBezTo>
                <a:cubicBezTo>
                  <a:pt x="20221" y="1403"/>
                  <a:pt x="20152" y="1440"/>
                  <a:pt x="20125" y="1523"/>
                </a:cubicBezTo>
                <a:cubicBezTo>
                  <a:pt x="18835" y="4729"/>
                  <a:pt x="17017" y="8332"/>
                  <a:pt x="13117" y="8497"/>
                </a:cubicBezTo>
                <a:cubicBezTo>
                  <a:pt x="13029" y="8500"/>
                  <a:pt x="12940" y="8502"/>
                  <a:pt x="12852" y="8502"/>
                </a:cubicBezTo>
                <a:cubicBezTo>
                  <a:pt x="11032" y="8502"/>
                  <a:pt x="9306" y="7861"/>
                  <a:pt x="7729" y="7010"/>
                </a:cubicBezTo>
                <a:cubicBezTo>
                  <a:pt x="6308" y="6250"/>
                  <a:pt x="5019" y="5324"/>
                  <a:pt x="3829" y="4233"/>
                </a:cubicBezTo>
                <a:cubicBezTo>
                  <a:pt x="2474" y="3010"/>
                  <a:pt x="1317" y="1589"/>
                  <a:pt x="358" y="68"/>
                </a:cubicBezTo>
                <a:cubicBezTo>
                  <a:pt x="320" y="20"/>
                  <a:pt x="270" y="0"/>
                  <a:pt x="2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 name="Google Shape;2682;p84"/>
          <p:cNvSpPr/>
          <p:nvPr/>
        </p:nvSpPr>
        <p:spPr>
          <a:xfrm>
            <a:off x="2257599" y="2301163"/>
            <a:ext cx="138445" cy="178017"/>
          </a:xfrm>
          <a:custGeom>
            <a:avLst/>
            <a:gdLst/>
            <a:ahLst/>
            <a:cxnLst/>
            <a:rect l="l" t="t" r="r" b="b"/>
            <a:pathLst>
              <a:path w="8330" h="10711" extrusionOk="0">
                <a:moveTo>
                  <a:pt x="2479" y="1"/>
                </a:moveTo>
                <a:cubicBezTo>
                  <a:pt x="2479" y="1"/>
                  <a:pt x="1455" y="397"/>
                  <a:pt x="0" y="959"/>
                </a:cubicBezTo>
                <a:lnTo>
                  <a:pt x="6413" y="10710"/>
                </a:lnTo>
                <a:cubicBezTo>
                  <a:pt x="7636" y="7735"/>
                  <a:pt x="8330" y="4430"/>
                  <a:pt x="8032" y="1620"/>
                </a:cubicBezTo>
                <a:lnTo>
                  <a:pt x="7801" y="1488"/>
                </a:lnTo>
                <a:lnTo>
                  <a:pt x="247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 name="Google Shape;2683;p84"/>
          <p:cNvSpPr/>
          <p:nvPr/>
        </p:nvSpPr>
        <p:spPr>
          <a:xfrm>
            <a:off x="2169530" y="2059161"/>
            <a:ext cx="65715" cy="174793"/>
          </a:xfrm>
          <a:custGeom>
            <a:avLst/>
            <a:gdLst/>
            <a:ahLst/>
            <a:cxnLst/>
            <a:rect l="l" t="t" r="r" b="b"/>
            <a:pathLst>
              <a:path w="3954" h="10517" extrusionOk="0">
                <a:moveTo>
                  <a:pt x="3743" y="1"/>
                </a:moveTo>
                <a:cubicBezTo>
                  <a:pt x="3689" y="1"/>
                  <a:pt x="3637" y="26"/>
                  <a:pt x="3614" y="84"/>
                </a:cubicBezTo>
                <a:cubicBezTo>
                  <a:pt x="3019" y="1902"/>
                  <a:pt x="3151" y="3852"/>
                  <a:pt x="2919" y="5670"/>
                </a:cubicBezTo>
                <a:cubicBezTo>
                  <a:pt x="2721" y="7521"/>
                  <a:pt x="1994" y="9505"/>
                  <a:pt x="143" y="10232"/>
                </a:cubicBezTo>
                <a:cubicBezTo>
                  <a:pt x="1" y="10289"/>
                  <a:pt x="79" y="10516"/>
                  <a:pt x="208" y="10516"/>
                </a:cubicBezTo>
                <a:cubicBezTo>
                  <a:pt x="229" y="10516"/>
                  <a:pt x="252" y="10510"/>
                  <a:pt x="275" y="10496"/>
                </a:cubicBezTo>
                <a:cubicBezTo>
                  <a:pt x="1895" y="9868"/>
                  <a:pt x="2754" y="8249"/>
                  <a:pt x="3085" y="6629"/>
                </a:cubicBezTo>
                <a:cubicBezTo>
                  <a:pt x="3547" y="4513"/>
                  <a:pt x="3217" y="2266"/>
                  <a:pt x="3911" y="183"/>
                </a:cubicBezTo>
                <a:lnTo>
                  <a:pt x="3911" y="216"/>
                </a:lnTo>
                <a:cubicBezTo>
                  <a:pt x="3954" y="88"/>
                  <a:pt x="3844" y="1"/>
                  <a:pt x="37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 name="Google Shape;2684;p84"/>
          <p:cNvSpPr/>
          <p:nvPr/>
        </p:nvSpPr>
        <p:spPr>
          <a:xfrm>
            <a:off x="2162633" y="2219726"/>
            <a:ext cx="25213" cy="20609"/>
          </a:xfrm>
          <a:custGeom>
            <a:avLst/>
            <a:gdLst/>
            <a:ahLst/>
            <a:cxnLst/>
            <a:rect l="l" t="t" r="r" b="b"/>
            <a:pathLst>
              <a:path w="1517" h="1240" extrusionOk="0">
                <a:moveTo>
                  <a:pt x="738" y="0"/>
                </a:moveTo>
                <a:cubicBezTo>
                  <a:pt x="479" y="0"/>
                  <a:pt x="239" y="172"/>
                  <a:pt x="161" y="405"/>
                </a:cubicBezTo>
                <a:cubicBezTo>
                  <a:pt x="1" y="833"/>
                  <a:pt x="316" y="1239"/>
                  <a:pt x="705" y="1239"/>
                </a:cubicBezTo>
                <a:cubicBezTo>
                  <a:pt x="797" y="1239"/>
                  <a:pt x="893" y="1216"/>
                  <a:pt x="988" y="1166"/>
                </a:cubicBezTo>
                <a:cubicBezTo>
                  <a:pt x="1517" y="934"/>
                  <a:pt x="1450" y="207"/>
                  <a:pt x="955" y="42"/>
                </a:cubicBezTo>
                <a:cubicBezTo>
                  <a:pt x="883" y="13"/>
                  <a:pt x="810" y="0"/>
                  <a:pt x="73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 name="Google Shape;2685;p84"/>
          <p:cNvSpPr/>
          <p:nvPr/>
        </p:nvSpPr>
        <p:spPr>
          <a:xfrm>
            <a:off x="2131238" y="2228651"/>
            <a:ext cx="45073" cy="42315"/>
          </a:xfrm>
          <a:custGeom>
            <a:avLst/>
            <a:gdLst/>
            <a:ahLst/>
            <a:cxnLst/>
            <a:rect l="l" t="t" r="r" b="b"/>
            <a:pathLst>
              <a:path w="2712" h="2546" extrusionOk="0">
                <a:moveTo>
                  <a:pt x="2711" y="1"/>
                </a:moveTo>
                <a:lnTo>
                  <a:pt x="2711" y="1"/>
                </a:lnTo>
                <a:cubicBezTo>
                  <a:pt x="761" y="34"/>
                  <a:pt x="1" y="827"/>
                  <a:pt x="1" y="827"/>
                </a:cubicBezTo>
                <a:lnTo>
                  <a:pt x="1554" y="2546"/>
                </a:lnTo>
                <a:cubicBezTo>
                  <a:pt x="2414" y="1951"/>
                  <a:pt x="2711" y="1"/>
                  <a:pt x="271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 name="Google Shape;2686;p84"/>
          <p:cNvSpPr/>
          <p:nvPr/>
        </p:nvSpPr>
        <p:spPr>
          <a:xfrm>
            <a:off x="2193330" y="1975961"/>
            <a:ext cx="368632" cy="170305"/>
          </a:xfrm>
          <a:custGeom>
            <a:avLst/>
            <a:gdLst/>
            <a:ahLst/>
            <a:cxnLst/>
            <a:rect l="l" t="t" r="r" b="b"/>
            <a:pathLst>
              <a:path w="22180" h="10247" extrusionOk="0">
                <a:moveTo>
                  <a:pt x="14378" y="0"/>
                </a:moveTo>
                <a:lnTo>
                  <a:pt x="0" y="5024"/>
                </a:lnTo>
                <a:lnTo>
                  <a:pt x="11899" y="10247"/>
                </a:lnTo>
                <a:lnTo>
                  <a:pt x="22179" y="9090"/>
                </a:lnTo>
                <a:lnTo>
                  <a:pt x="1437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 name="Google Shape;2687;p84"/>
          <p:cNvSpPr/>
          <p:nvPr/>
        </p:nvSpPr>
        <p:spPr>
          <a:xfrm>
            <a:off x="2233982" y="2082944"/>
            <a:ext cx="248868" cy="195983"/>
          </a:xfrm>
          <a:custGeom>
            <a:avLst/>
            <a:gdLst/>
            <a:ahLst/>
            <a:cxnLst/>
            <a:rect l="l" t="t" r="r" b="b"/>
            <a:pathLst>
              <a:path w="14974" h="11792" extrusionOk="0">
                <a:moveTo>
                  <a:pt x="9245" y="0"/>
                </a:moveTo>
                <a:cubicBezTo>
                  <a:pt x="7138" y="0"/>
                  <a:pt x="4528" y="670"/>
                  <a:pt x="3537" y="2454"/>
                </a:cubicBezTo>
                <a:cubicBezTo>
                  <a:pt x="3518" y="2454"/>
                  <a:pt x="3500" y="2453"/>
                  <a:pt x="3482" y="2453"/>
                </a:cubicBezTo>
                <a:cubicBezTo>
                  <a:pt x="2780" y="2453"/>
                  <a:pt x="2216" y="3068"/>
                  <a:pt x="2281" y="3777"/>
                </a:cubicBezTo>
                <a:cubicBezTo>
                  <a:pt x="2347" y="5099"/>
                  <a:pt x="562" y="5000"/>
                  <a:pt x="264" y="6586"/>
                </a:cubicBezTo>
                <a:cubicBezTo>
                  <a:pt x="0" y="8140"/>
                  <a:pt x="1983" y="8206"/>
                  <a:pt x="1289" y="9363"/>
                </a:cubicBezTo>
                <a:cubicBezTo>
                  <a:pt x="733" y="10289"/>
                  <a:pt x="1747" y="11407"/>
                  <a:pt x="2750" y="11407"/>
                </a:cubicBezTo>
                <a:cubicBezTo>
                  <a:pt x="2999" y="11407"/>
                  <a:pt x="3247" y="11338"/>
                  <a:pt x="3471" y="11181"/>
                </a:cubicBezTo>
                <a:cubicBezTo>
                  <a:pt x="4351" y="10602"/>
                  <a:pt x="5174" y="9832"/>
                  <a:pt x="5939" y="9832"/>
                </a:cubicBezTo>
                <a:cubicBezTo>
                  <a:pt x="6180" y="9832"/>
                  <a:pt x="6415" y="9908"/>
                  <a:pt x="6644" y="10090"/>
                </a:cubicBezTo>
                <a:cubicBezTo>
                  <a:pt x="7372" y="10693"/>
                  <a:pt x="9685" y="11792"/>
                  <a:pt x="11188" y="11792"/>
                </a:cubicBezTo>
                <a:cubicBezTo>
                  <a:pt x="11663" y="11792"/>
                  <a:pt x="12058" y="11682"/>
                  <a:pt x="12296" y="11412"/>
                </a:cubicBezTo>
                <a:cubicBezTo>
                  <a:pt x="13321" y="10288"/>
                  <a:pt x="12263" y="8801"/>
                  <a:pt x="13453" y="7677"/>
                </a:cubicBezTo>
                <a:cubicBezTo>
                  <a:pt x="14676" y="6553"/>
                  <a:pt x="13883" y="5264"/>
                  <a:pt x="14411" y="3909"/>
                </a:cubicBezTo>
                <a:cubicBezTo>
                  <a:pt x="14973" y="2587"/>
                  <a:pt x="13188" y="703"/>
                  <a:pt x="11106" y="207"/>
                </a:cubicBezTo>
                <a:cubicBezTo>
                  <a:pt x="10594" y="75"/>
                  <a:pt x="9947" y="0"/>
                  <a:pt x="92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 name="Google Shape;2688;p84"/>
          <p:cNvSpPr/>
          <p:nvPr/>
        </p:nvSpPr>
        <p:spPr>
          <a:xfrm>
            <a:off x="2410867" y="2182264"/>
            <a:ext cx="58303" cy="52021"/>
          </a:xfrm>
          <a:custGeom>
            <a:avLst/>
            <a:gdLst/>
            <a:ahLst/>
            <a:cxnLst/>
            <a:rect l="l" t="t" r="r" b="b"/>
            <a:pathLst>
              <a:path w="3508" h="3130" extrusionOk="0">
                <a:moveTo>
                  <a:pt x="1977" y="0"/>
                </a:moveTo>
                <a:cubicBezTo>
                  <a:pt x="1242" y="0"/>
                  <a:pt x="452" y="632"/>
                  <a:pt x="430" y="676"/>
                </a:cubicBezTo>
                <a:lnTo>
                  <a:pt x="0" y="2759"/>
                </a:lnTo>
                <a:cubicBezTo>
                  <a:pt x="458" y="3019"/>
                  <a:pt x="887" y="3130"/>
                  <a:pt x="1271" y="3130"/>
                </a:cubicBezTo>
                <a:cubicBezTo>
                  <a:pt x="2693" y="3130"/>
                  <a:pt x="3507" y="1618"/>
                  <a:pt x="2909" y="577"/>
                </a:cubicBezTo>
                <a:cubicBezTo>
                  <a:pt x="2673" y="147"/>
                  <a:pt x="2331" y="0"/>
                  <a:pt x="1977" y="0"/>
                </a:cubicBezTo>
                <a:close/>
              </a:path>
            </a:pathLst>
          </a:custGeom>
          <a:solidFill>
            <a:srgbClr val="A356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 name="Google Shape;2689;p84"/>
          <p:cNvSpPr/>
          <p:nvPr/>
        </p:nvSpPr>
        <p:spPr>
          <a:xfrm>
            <a:off x="2271327" y="2233603"/>
            <a:ext cx="110988" cy="133459"/>
          </a:xfrm>
          <a:custGeom>
            <a:avLst/>
            <a:gdLst/>
            <a:ahLst/>
            <a:cxnLst/>
            <a:rect l="l" t="t" r="r" b="b"/>
            <a:pathLst>
              <a:path w="6678" h="8030" extrusionOk="0">
                <a:moveTo>
                  <a:pt x="1918" y="0"/>
                </a:moveTo>
                <a:cubicBezTo>
                  <a:pt x="1488" y="2611"/>
                  <a:pt x="1158" y="3603"/>
                  <a:pt x="1" y="5355"/>
                </a:cubicBezTo>
                <a:cubicBezTo>
                  <a:pt x="1" y="5355"/>
                  <a:pt x="1191" y="7437"/>
                  <a:pt x="3438" y="7900"/>
                </a:cubicBezTo>
                <a:cubicBezTo>
                  <a:pt x="3888" y="7993"/>
                  <a:pt x="4282" y="8030"/>
                  <a:pt x="4625" y="8030"/>
                </a:cubicBezTo>
                <a:cubicBezTo>
                  <a:pt x="5995" y="8030"/>
                  <a:pt x="6545" y="7437"/>
                  <a:pt x="6545" y="7437"/>
                </a:cubicBezTo>
                <a:cubicBezTo>
                  <a:pt x="6413" y="6644"/>
                  <a:pt x="6380" y="5818"/>
                  <a:pt x="6479" y="5024"/>
                </a:cubicBezTo>
                <a:cubicBezTo>
                  <a:pt x="6578" y="3934"/>
                  <a:pt x="6678" y="3107"/>
                  <a:pt x="6678" y="3107"/>
                </a:cubicBezTo>
                <a:lnTo>
                  <a:pt x="2876" y="628"/>
                </a:lnTo>
                <a:lnTo>
                  <a:pt x="1918" y="0"/>
                </a:ln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 name="Google Shape;2690;p84"/>
          <p:cNvSpPr/>
          <p:nvPr/>
        </p:nvSpPr>
        <p:spPr>
          <a:xfrm>
            <a:off x="2305946" y="2239088"/>
            <a:ext cx="76369" cy="78031"/>
          </a:xfrm>
          <a:custGeom>
            <a:avLst/>
            <a:gdLst/>
            <a:ahLst/>
            <a:cxnLst/>
            <a:rect l="l" t="t" r="r" b="b"/>
            <a:pathLst>
              <a:path w="4595" h="4695" extrusionOk="0">
                <a:moveTo>
                  <a:pt x="0" y="1"/>
                </a:moveTo>
                <a:cubicBezTo>
                  <a:pt x="0" y="1"/>
                  <a:pt x="265" y="2976"/>
                  <a:pt x="3967" y="4529"/>
                </a:cubicBezTo>
                <a:cubicBezTo>
                  <a:pt x="4099" y="4595"/>
                  <a:pt x="4231" y="4661"/>
                  <a:pt x="4396" y="4694"/>
                </a:cubicBezTo>
                <a:cubicBezTo>
                  <a:pt x="4462" y="3604"/>
                  <a:pt x="4595" y="2810"/>
                  <a:pt x="4595" y="2810"/>
                </a:cubicBezTo>
                <a:lnTo>
                  <a:pt x="760" y="298"/>
                </a:lnTo>
                <a:lnTo>
                  <a:pt x="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 name="Google Shape;2691;p84"/>
          <p:cNvSpPr/>
          <p:nvPr/>
        </p:nvSpPr>
        <p:spPr>
          <a:xfrm>
            <a:off x="2285071" y="2055188"/>
            <a:ext cx="187889" cy="237068"/>
          </a:xfrm>
          <a:custGeom>
            <a:avLst/>
            <a:gdLst/>
            <a:ahLst/>
            <a:cxnLst/>
            <a:rect l="l" t="t" r="r" b="b"/>
            <a:pathLst>
              <a:path w="11305" h="14264" extrusionOk="0">
                <a:moveTo>
                  <a:pt x="5000" y="0"/>
                </a:moveTo>
                <a:cubicBezTo>
                  <a:pt x="2897" y="0"/>
                  <a:pt x="1130" y="1378"/>
                  <a:pt x="628" y="3794"/>
                </a:cubicBezTo>
                <a:lnTo>
                  <a:pt x="496" y="4455"/>
                </a:lnTo>
                <a:cubicBezTo>
                  <a:pt x="496" y="4455"/>
                  <a:pt x="0" y="7628"/>
                  <a:pt x="463" y="9777"/>
                </a:cubicBezTo>
                <a:cubicBezTo>
                  <a:pt x="873" y="11772"/>
                  <a:pt x="3090" y="14264"/>
                  <a:pt x="5378" y="14264"/>
                </a:cubicBezTo>
                <a:cubicBezTo>
                  <a:pt x="5857" y="14264"/>
                  <a:pt x="6340" y="14154"/>
                  <a:pt x="6809" y="13908"/>
                </a:cubicBezTo>
                <a:cubicBezTo>
                  <a:pt x="8891" y="12851"/>
                  <a:pt x="10643" y="6802"/>
                  <a:pt x="10643" y="6802"/>
                </a:cubicBezTo>
                <a:lnTo>
                  <a:pt x="10842" y="5876"/>
                </a:lnTo>
                <a:cubicBezTo>
                  <a:pt x="11304" y="3596"/>
                  <a:pt x="9619" y="1645"/>
                  <a:pt x="7503" y="621"/>
                </a:cubicBezTo>
                <a:cubicBezTo>
                  <a:pt x="6654" y="201"/>
                  <a:pt x="5803" y="0"/>
                  <a:pt x="5000" y="0"/>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 name="Google Shape;2692;p84"/>
          <p:cNvSpPr/>
          <p:nvPr/>
        </p:nvSpPr>
        <p:spPr>
          <a:xfrm>
            <a:off x="2371860" y="2184658"/>
            <a:ext cx="11418" cy="9490"/>
          </a:xfrm>
          <a:custGeom>
            <a:avLst/>
            <a:gdLst/>
            <a:ahLst/>
            <a:cxnLst/>
            <a:rect l="l" t="t" r="r" b="b"/>
            <a:pathLst>
              <a:path w="687" h="571" extrusionOk="0">
                <a:moveTo>
                  <a:pt x="333" y="1"/>
                </a:moveTo>
                <a:cubicBezTo>
                  <a:pt x="322" y="1"/>
                  <a:pt x="310" y="2"/>
                  <a:pt x="298" y="3"/>
                </a:cubicBezTo>
                <a:cubicBezTo>
                  <a:pt x="133" y="3"/>
                  <a:pt x="1" y="136"/>
                  <a:pt x="34" y="301"/>
                </a:cubicBezTo>
                <a:cubicBezTo>
                  <a:pt x="55" y="469"/>
                  <a:pt x="183" y="571"/>
                  <a:pt x="316" y="571"/>
                </a:cubicBezTo>
                <a:cubicBezTo>
                  <a:pt x="392" y="571"/>
                  <a:pt x="469" y="538"/>
                  <a:pt x="529" y="466"/>
                </a:cubicBezTo>
                <a:cubicBezTo>
                  <a:pt x="686" y="278"/>
                  <a:pt x="546" y="1"/>
                  <a:pt x="3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 name="Google Shape;2693;p84"/>
          <p:cNvSpPr/>
          <p:nvPr/>
        </p:nvSpPr>
        <p:spPr>
          <a:xfrm>
            <a:off x="2418014" y="2193998"/>
            <a:ext cx="10886" cy="9523"/>
          </a:xfrm>
          <a:custGeom>
            <a:avLst/>
            <a:gdLst/>
            <a:ahLst/>
            <a:cxnLst/>
            <a:rect l="l" t="t" r="r" b="b"/>
            <a:pathLst>
              <a:path w="655" h="573" extrusionOk="0">
                <a:moveTo>
                  <a:pt x="300" y="1"/>
                </a:moveTo>
                <a:cubicBezTo>
                  <a:pt x="288" y="1"/>
                  <a:pt x="276" y="2"/>
                  <a:pt x="264" y="3"/>
                </a:cubicBezTo>
                <a:cubicBezTo>
                  <a:pt x="99" y="36"/>
                  <a:pt x="0" y="169"/>
                  <a:pt x="0" y="334"/>
                </a:cubicBezTo>
                <a:cubicBezTo>
                  <a:pt x="21" y="479"/>
                  <a:pt x="159" y="572"/>
                  <a:pt x="300" y="572"/>
                </a:cubicBezTo>
                <a:cubicBezTo>
                  <a:pt x="383" y="572"/>
                  <a:pt x="467" y="540"/>
                  <a:pt x="529" y="466"/>
                </a:cubicBezTo>
                <a:cubicBezTo>
                  <a:pt x="654" y="278"/>
                  <a:pt x="512" y="1"/>
                  <a:pt x="30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 name="Google Shape;2694;p84"/>
          <p:cNvSpPr/>
          <p:nvPr/>
        </p:nvSpPr>
        <p:spPr>
          <a:xfrm>
            <a:off x="2286833" y="2077542"/>
            <a:ext cx="191064" cy="115659"/>
          </a:xfrm>
          <a:custGeom>
            <a:avLst/>
            <a:gdLst/>
            <a:ahLst/>
            <a:cxnLst/>
            <a:rect l="l" t="t" r="r" b="b"/>
            <a:pathLst>
              <a:path w="11496" h="6959" extrusionOk="0">
                <a:moveTo>
                  <a:pt x="4841" y="0"/>
                </a:moveTo>
                <a:cubicBezTo>
                  <a:pt x="2428" y="0"/>
                  <a:pt x="1" y="1124"/>
                  <a:pt x="258" y="4432"/>
                </a:cubicBezTo>
                <a:cubicBezTo>
                  <a:pt x="258" y="4432"/>
                  <a:pt x="162" y="5226"/>
                  <a:pt x="1249" y="5226"/>
                </a:cubicBezTo>
                <a:cubicBezTo>
                  <a:pt x="1270" y="5226"/>
                  <a:pt x="1293" y="5226"/>
                  <a:pt x="1315" y="5225"/>
                </a:cubicBezTo>
                <a:cubicBezTo>
                  <a:pt x="1334" y="5224"/>
                  <a:pt x="1353" y="5224"/>
                  <a:pt x="1371" y="5224"/>
                </a:cubicBezTo>
                <a:cubicBezTo>
                  <a:pt x="2418" y="5224"/>
                  <a:pt x="2450" y="6958"/>
                  <a:pt x="3067" y="6958"/>
                </a:cubicBezTo>
                <a:cubicBezTo>
                  <a:pt x="3099" y="6958"/>
                  <a:pt x="3132" y="6954"/>
                  <a:pt x="3166" y="6944"/>
                </a:cubicBezTo>
                <a:cubicBezTo>
                  <a:pt x="3894" y="6746"/>
                  <a:pt x="2968" y="5225"/>
                  <a:pt x="3001" y="4201"/>
                </a:cubicBezTo>
                <a:cubicBezTo>
                  <a:pt x="3011" y="3884"/>
                  <a:pt x="3092" y="3778"/>
                  <a:pt x="3218" y="3778"/>
                </a:cubicBezTo>
                <a:cubicBezTo>
                  <a:pt x="3478" y="3778"/>
                  <a:pt x="3929" y="4229"/>
                  <a:pt x="4349" y="4229"/>
                </a:cubicBezTo>
                <a:cubicBezTo>
                  <a:pt x="4408" y="4229"/>
                  <a:pt x="4465" y="4220"/>
                  <a:pt x="4522" y="4201"/>
                </a:cubicBezTo>
                <a:cubicBezTo>
                  <a:pt x="5150" y="3936"/>
                  <a:pt x="3860" y="2713"/>
                  <a:pt x="4654" y="2383"/>
                </a:cubicBezTo>
                <a:cubicBezTo>
                  <a:pt x="4706" y="2360"/>
                  <a:pt x="4766" y="2350"/>
                  <a:pt x="4833" y="2350"/>
                </a:cubicBezTo>
                <a:cubicBezTo>
                  <a:pt x="5721" y="2350"/>
                  <a:pt x="7819" y="4204"/>
                  <a:pt x="8661" y="4204"/>
                </a:cubicBezTo>
                <a:cubicBezTo>
                  <a:pt x="8681" y="4204"/>
                  <a:pt x="8701" y="4203"/>
                  <a:pt x="8719" y="4201"/>
                </a:cubicBezTo>
                <a:cubicBezTo>
                  <a:pt x="9555" y="4136"/>
                  <a:pt x="9297" y="3572"/>
                  <a:pt x="9282" y="3541"/>
                </a:cubicBezTo>
                <a:lnTo>
                  <a:pt x="9282" y="3541"/>
                </a:lnTo>
                <a:cubicBezTo>
                  <a:pt x="9301" y="3580"/>
                  <a:pt x="9737" y="4466"/>
                  <a:pt x="10120" y="4466"/>
                </a:cubicBezTo>
                <a:cubicBezTo>
                  <a:pt x="10127" y="4466"/>
                  <a:pt x="10134" y="4466"/>
                  <a:pt x="10141" y="4465"/>
                </a:cubicBezTo>
                <a:lnTo>
                  <a:pt x="10141" y="4465"/>
                </a:lnTo>
                <a:cubicBezTo>
                  <a:pt x="10141" y="4465"/>
                  <a:pt x="9420" y="6751"/>
                  <a:pt x="10479" y="6751"/>
                </a:cubicBezTo>
                <a:cubicBezTo>
                  <a:pt x="10508" y="6751"/>
                  <a:pt x="10539" y="6749"/>
                  <a:pt x="10570" y="6746"/>
                </a:cubicBezTo>
                <a:cubicBezTo>
                  <a:pt x="10570" y="6746"/>
                  <a:pt x="11496" y="3804"/>
                  <a:pt x="10570" y="2383"/>
                </a:cubicBezTo>
                <a:cubicBezTo>
                  <a:pt x="9645" y="961"/>
                  <a:pt x="7563" y="36"/>
                  <a:pt x="5050" y="3"/>
                </a:cubicBezTo>
                <a:cubicBezTo>
                  <a:pt x="4981" y="1"/>
                  <a:pt x="4911" y="0"/>
                  <a:pt x="48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 name="Google Shape;2695;p84"/>
          <p:cNvSpPr/>
          <p:nvPr/>
        </p:nvSpPr>
        <p:spPr>
          <a:xfrm>
            <a:off x="2391090" y="2167672"/>
            <a:ext cx="19794" cy="56707"/>
          </a:xfrm>
          <a:custGeom>
            <a:avLst/>
            <a:gdLst/>
            <a:ahLst/>
            <a:cxnLst/>
            <a:rect l="l" t="t" r="r" b="b"/>
            <a:pathLst>
              <a:path w="1191" h="3412" extrusionOk="0">
                <a:moveTo>
                  <a:pt x="695" y="1"/>
                </a:moveTo>
                <a:cubicBezTo>
                  <a:pt x="628" y="1"/>
                  <a:pt x="562" y="34"/>
                  <a:pt x="562" y="100"/>
                </a:cubicBezTo>
                <a:cubicBezTo>
                  <a:pt x="562" y="166"/>
                  <a:pt x="298" y="1786"/>
                  <a:pt x="661" y="2348"/>
                </a:cubicBezTo>
                <a:cubicBezTo>
                  <a:pt x="893" y="2645"/>
                  <a:pt x="926" y="2909"/>
                  <a:pt x="827" y="3042"/>
                </a:cubicBezTo>
                <a:cubicBezTo>
                  <a:pt x="759" y="3155"/>
                  <a:pt x="614" y="3206"/>
                  <a:pt x="424" y="3206"/>
                </a:cubicBezTo>
                <a:cubicBezTo>
                  <a:pt x="335" y="3206"/>
                  <a:pt x="237" y="3195"/>
                  <a:pt x="133" y="3174"/>
                </a:cubicBezTo>
                <a:cubicBezTo>
                  <a:pt x="124" y="3165"/>
                  <a:pt x="113" y="3161"/>
                  <a:pt x="101" y="3161"/>
                </a:cubicBezTo>
                <a:cubicBezTo>
                  <a:pt x="69" y="3161"/>
                  <a:pt x="33" y="3192"/>
                  <a:pt x="33" y="3240"/>
                </a:cubicBezTo>
                <a:cubicBezTo>
                  <a:pt x="0" y="3306"/>
                  <a:pt x="33" y="3372"/>
                  <a:pt x="100" y="3372"/>
                </a:cubicBezTo>
                <a:cubicBezTo>
                  <a:pt x="199" y="3405"/>
                  <a:pt x="331" y="3405"/>
                  <a:pt x="430" y="3405"/>
                </a:cubicBezTo>
                <a:cubicBezTo>
                  <a:pt x="460" y="3410"/>
                  <a:pt x="489" y="3412"/>
                  <a:pt x="518" y="3412"/>
                </a:cubicBezTo>
                <a:cubicBezTo>
                  <a:pt x="712" y="3412"/>
                  <a:pt x="877" y="3318"/>
                  <a:pt x="992" y="3174"/>
                </a:cubicBezTo>
                <a:cubicBezTo>
                  <a:pt x="1091" y="3042"/>
                  <a:pt x="1190" y="2711"/>
                  <a:pt x="860" y="2215"/>
                </a:cubicBezTo>
                <a:cubicBezTo>
                  <a:pt x="562" y="1819"/>
                  <a:pt x="695" y="563"/>
                  <a:pt x="761" y="133"/>
                </a:cubicBezTo>
                <a:cubicBezTo>
                  <a:pt x="794" y="67"/>
                  <a:pt x="728" y="1"/>
                  <a:pt x="69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6" name="Google Shape;2696;p84"/>
          <p:cNvSpPr/>
          <p:nvPr/>
        </p:nvSpPr>
        <p:spPr>
          <a:xfrm>
            <a:off x="2413244" y="2164913"/>
            <a:ext cx="34819" cy="28404"/>
          </a:xfrm>
          <a:custGeom>
            <a:avLst/>
            <a:gdLst/>
            <a:ahLst/>
            <a:cxnLst/>
            <a:rect l="l" t="t" r="r" b="b"/>
            <a:pathLst>
              <a:path w="2095" h="1709" extrusionOk="0">
                <a:moveTo>
                  <a:pt x="421" y="0"/>
                </a:moveTo>
                <a:cubicBezTo>
                  <a:pt x="52" y="0"/>
                  <a:pt x="0" y="565"/>
                  <a:pt x="386" y="629"/>
                </a:cubicBezTo>
                <a:cubicBezTo>
                  <a:pt x="882" y="663"/>
                  <a:pt x="1312" y="993"/>
                  <a:pt x="1411" y="1456"/>
                </a:cubicBezTo>
                <a:cubicBezTo>
                  <a:pt x="1469" y="1630"/>
                  <a:pt x="1616" y="1708"/>
                  <a:pt x="1754" y="1708"/>
                </a:cubicBezTo>
                <a:cubicBezTo>
                  <a:pt x="1931" y="1708"/>
                  <a:pt x="2095" y="1579"/>
                  <a:pt x="2039" y="1357"/>
                </a:cubicBezTo>
                <a:cubicBezTo>
                  <a:pt x="1841" y="596"/>
                  <a:pt x="1213" y="68"/>
                  <a:pt x="452" y="1"/>
                </a:cubicBezTo>
                <a:cubicBezTo>
                  <a:pt x="442" y="1"/>
                  <a:pt x="431" y="0"/>
                  <a:pt x="4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7" name="Google Shape;2697;p84"/>
          <p:cNvSpPr/>
          <p:nvPr/>
        </p:nvSpPr>
        <p:spPr>
          <a:xfrm>
            <a:off x="2355440" y="2156620"/>
            <a:ext cx="42680" cy="18415"/>
          </a:xfrm>
          <a:custGeom>
            <a:avLst/>
            <a:gdLst/>
            <a:ahLst/>
            <a:cxnLst/>
            <a:rect l="l" t="t" r="r" b="b"/>
            <a:pathLst>
              <a:path w="2568" h="1108" extrusionOk="0">
                <a:moveTo>
                  <a:pt x="1543" y="0"/>
                </a:moveTo>
                <a:cubicBezTo>
                  <a:pt x="1037" y="0"/>
                  <a:pt x="538" y="222"/>
                  <a:pt x="195" y="633"/>
                </a:cubicBezTo>
                <a:cubicBezTo>
                  <a:pt x="0" y="852"/>
                  <a:pt x="200" y="1107"/>
                  <a:pt x="438" y="1107"/>
                </a:cubicBezTo>
                <a:cubicBezTo>
                  <a:pt x="523" y="1107"/>
                  <a:pt x="613" y="1075"/>
                  <a:pt x="691" y="996"/>
                </a:cubicBezTo>
                <a:cubicBezTo>
                  <a:pt x="887" y="756"/>
                  <a:pt x="1185" y="631"/>
                  <a:pt x="1497" y="631"/>
                </a:cubicBezTo>
                <a:cubicBezTo>
                  <a:pt x="1658" y="631"/>
                  <a:pt x="1823" y="664"/>
                  <a:pt x="1980" y="732"/>
                </a:cubicBezTo>
                <a:cubicBezTo>
                  <a:pt x="2018" y="746"/>
                  <a:pt x="2054" y="752"/>
                  <a:pt x="2089" y="752"/>
                </a:cubicBezTo>
                <a:cubicBezTo>
                  <a:pt x="2391" y="752"/>
                  <a:pt x="2567" y="285"/>
                  <a:pt x="2212" y="137"/>
                </a:cubicBezTo>
                <a:cubicBezTo>
                  <a:pt x="1997" y="45"/>
                  <a:pt x="1769" y="0"/>
                  <a:pt x="15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8" name="Google Shape;2698;p84"/>
          <p:cNvSpPr/>
          <p:nvPr/>
        </p:nvSpPr>
        <p:spPr>
          <a:xfrm>
            <a:off x="2365262" y="2222069"/>
            <a:ext cx="46719" cy="30049"/>
          </a:xfrm>
          <a:custGeom>
            <a:avLst/>
            <a:gdLst/>
            <a:ahLst/>
            <a:cxnLst/>
            <a:rect l="l" t="t" r="r" b="b"/>
            <a:pathLst>
              <a:path w="2811" h="1808" extrusionOk="0">
                <a:moveTo>
                  <a:pt x="1" y="0"/>
                </a:moveTo>
                <a:lnTo>
                  <a:pt x="1" y="0"/>
                </a:lnTo>
                <a:cubicBezTo>
                  <a:pt x="1" y="0"/>
                  <a:pt x="67" y="1620"/>
                  <a:pt x="1224" y="1785"/>
                </a:cubicBezTo>
                <a:cubicBezTo>
                  <a:pt x="1315" y="1801"/>
                  <a:pt x="1402" y="1808"/>
                  <a:pt x="1484" y="1808"/>
                </a:cubicBezTo>
                <a:cubicBezTo>
                  <a:pt x="2446" y="1808"/>
                  <a:pt x="2810" y="826"/>
                  <a:pt x="2810" y="826"/>
                </a:cubicBezTo>
                <a:cubicBezTo>
                  <a:pt x="1852" y="628"/>
                  <a:pt x="926" y="331"/>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9" name="Google Shape;2699;p84"/>
          <p:cNvSpPr/>
          <p:nvPr/>
        </p:nvSpPr>
        <p:spPr>
          <a:xfrm>
            <a:off x="2262984" y="2151401"/>
            <a:ext cx="55611" cy="56724"/>
          </a:xfrm>
          <a:custGeom>
            <a:avLst/>
            <a:gdLst/>
            <a:ahLst/>
            <a:cxnLst/>
            <a:rect l="l" t="t" r="r" b="b"/>
            <a:pathLst>
              <a:path w="3346" h="3413" extrusionOk="0">
                <a:moveTo>
                  <a:pt x="1798" y="1"/>
                </a:moveTo>
                <a:cubicBezTo>
                  <a:pt x="1586" y="1"/>
                  <a:pt x="1361" y="73"/>
                  <a:pt x="1131" y="253"/>
                </a:cubicBezTo>
                <a:cubicBezTo>
                  <a:pt x="0" y="1132"/>
                  <a:pt x="421" y="3412"/>
                  <a:pt x="2590" y="3412"/>
                </a:cubicBezTo>
                <a:cubicBezTo>
                  <a:pt x="2705" y="3412"/>
                  <a:pt x="2824" y="3406"/>
                  <a:pt x="2949" y="3393"/>
                </a:cubicBezTo>
                <a:lnTo>
                  <a:pt x="3345" y="1310"/>
                </a:lnTo>
                <a:cubicBezTo>
                  <a:pt x="3345" y="1257"/>
                  <a:pt x="2679" y="1"/>
                  <a:pt x="1798" y="1"/>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0" name="Google Shape;2700;p84"/>
          <p:cNvSpPr/>
          <p:nvPr/>
        </p:nvSpPr>
        <p:spPr>
          <a:xfrm>
            <a:off x="2289176" y="2205383"/>
            <a:ext cx="23650" cy="6631"/>
          </a:xfrm>
          <a:custGeom>
            <a:avLst/>
            <a:gdLst/>
            <a:ahLst/>
            <a:cxnLst/>
            <a:rect l="l" t="t" r="r" b="b"/>
            <a:pathLst>
              <a:path w="1423" h="399" extrusionOk="0">
                <a:moveTo>
                  <a:pt x="137" y="1"/>
                </a:moveTo>
                <a:cubicBezTo>
                  <a:pt x="37" y="1"/>
                  <a:pt x="1" y="186"/>
                  <a:pt x="117" y="244"/>
                </a:cubicBezTo>
                <a:cubicBezTo>
                  <a:pt x="344" y="347"/>
                  <a:pt x="597" y="399"/>
                  <a:pt x="852" y="399"/>
                </a:cubicBezTo>
                <a:cubicBezTo>
                  <a:pt x="1004" y="399"/>
                  <a:pt x="1158" y="380"/>
                  <a:pt x="1307" y="343"/>
                </a:cubicBezTo>
                <a:cubicBezTo>
                  <a:pt x="1423" y="285"/>
                  <a:pt x="1386" y="100"/>
                  <a:pt x="1286" y="100"/>
                </a:cubicBezTo>
                <a:cubicBezTo>
                  <a:pt x="1272" y="100"/>
                  <a:pt x="1257" y="103"/>
                  <a:pt x="1240" y="112"/>
                </a:cubicBezTo>
                <a:cubicBezTo>
                  <a:pt x="1104" y="149"/>
                  <a:pt x="968" y="167"/>
                  <a:pt x="833" y="167"/>
                </a:cubicBezTo>
                <a:cubicBezTo>
                  <a:pt x="609" y="167"/>
                  <a:pt x="389" y="116"/>
                  <a:pt x="183" y="12"/>
                </a:cubicBezTo>
                <a:cubicBezTo>
                  <a:pt x="166" y="4"/>
                  <a:pt x="151" y="1"/>
                  <a:pt x="137" y="1"/>
                </a:cubicBezTo>
                <a:close/>
              </a:path>
            </a:pathLst>
          </a:custGeom>
          <a:solidFill>
            <a:srgbClr val="2B2F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1" name="Google Shape;2701;p84"/>
          <p:cNvSpPr/>
          <p:nvPr/>
        </p:nvSpPr>
        <p:spPr>
          <a:xfrm>
            <a:off x="2281581" y="2165511"/>
            <a:ext cx="21623" cy="29750"/>
          </a:xfrm>
          <a:custGeom>
            <a:avLst/>
            <a:gdLst/>
            <a:ahLst/>
            <a:cxnLst/>
            <a:rect l="l" t="t" r="r" b="b"/>
            <a:pathLst>
              <a:path w="1301" h="1790" extrusionOk="0">
                <a:moveTo>
                  <a:pt x="173" y="1"/>
                </a:moveTo>
                <a:cubicBezTo>
                  <a:pt x="85" y="1"/>
                  <a:pt x="0" y="119"/>
                  <a:pt x="78" y="197"/>
                </a:cubicBezTo>
                <a:cubicBezTo>
                  <a:pt x="574" y="593"/>
                  <a:pt x="904" y="1122"/>
                  <a:pt x="1069" y="1717"/>
                </a:cubicBezTo>
                <a:cubicBezTo>
                  <a:pt x="1095" y="1768"/>
                  <a:pt x="1134" y="1789"/>
                  <a:pt x="1174" y="1789"/>
                </a:cubicBezTo>
                <a:cubicBezTo>
                  <a:pt x="1238" y="1789"/>
                  <a:pt x="1301" y="1733"/>
                  <a:pt x="1301" y="1651"/>
                </a:cubicBezTo>
                <a:cubicBezTo>
                  <a:pt x="1136" y="1023"/>
                  <a:pt x="772" y="461"/>
                  <a:pt x="243" y="32"/>
                </a:cubicBezTo>
                <a:cubicBezTo>
                  <a:pt x="222" y="10"/>
                  <a:pt x="197" y="1"/>
                  <a:pt x="173" y="1"/>
                </a:cubicBezTo>
                <a:close/>
              </a:path>
            </a:pathLst>
          </a:custGeom>
          <a:solidFill>
            <a:srgbClr val="2B2F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2" name="Google Shape;2702;p84"/>
          <p:cNvSpPr/>
          <p:nvPr/>
        </p:nvSpPr>
        <p:spPr>
          <a:xfrm>
            <a:off x="2368968" y="2254445"/>
            <a:ext cx="27323" cy="11302"/>
          </a:xfrm>
          <a:custGeom>
            <a:avLst/>
            <a:gdLst/>
            <a:ahLst/>
            <a:cxnLst/>
            <a:rect l="l" t="t" r="r" b="b"/>
            <a:pathLst>
              <a:path w="1644" h="680" extrusionOk="0">
                <a:moveTo>
                  <a:pt x="145" y="0"/>
                </a:moveTo>
                <a:cubicBezTo>
                  <a:pt x="75" y="0"/>
                  <a:pt x="1" y="93"/>
                  <a:pt x="75" y="167"/>
                </a:cubicBezTo>
                <a:cubicBezTo>
                  <a:pt x="313" y="501"/>
                  <a:pt x="689" y="680"/>
                  <a:pt x="1077" y="680"/>
                </a:cubicBezTo>
                <a:cubicBezTo>
                  <a:pt x="1229" y="680"/>
                  <a:pt x="1382" y="653"/>
                  <a:pt x="1530" y="597"/>
                </a:cubicBezTo>
                <a:cubicBezTo>
                  <a:pt x="1643" y="540"/>
                  <a:pt x="1586" y="386"/>
                  <a:pt x="1505" y="386"/>
                </a:cubicBezTo>
                <a:cubicBezTo>
                  <a:pt x="1491" y="386"/>
                  <a:pt x="1477" y="390"/>
                  <a:pt x="1464" y="399"/>
                </a:cubicBezTo>
                <a:cubicBezTo>
                  <a:pt x="1330" y="456"/>
                  <a:pt x="1192" y="483"/>
                  <a:pt x="1056" y="483"/>
                </a:cubicBezTo>
                <a:cubicBezTo>
                  <a:pt x="718" y="483"/>
                  <a:pt x="396" y="318"/>
                  <a:pt x="208" y="35"/>
                </a:cubicBezTo>
                <a:cubicBezTo>
                  <a:pt x="191" y="10"/>
                  <a:pt x="168" y="0"/>
                  <a:pt x="145" y="0"/>
                </a:cubicBezTo>
                <a:close/>
              </a:path>
            </a:pathLst>
          </a:custGeom>
          <a:solidFill>
            <a:srgbClr val="A356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3" name="Google Shape;2703;p84"/>
          <p:cNvSpPr/>
          <p:nvPr/>
        </p:nvSpPr>
        <p:spPr>
          <a:xfrm>
            <a:off x="2284506" y="2043222"/>
            <a:ext cx="195601" cy="81072"/>
          </a:xfrm>
          <a:custGeom>
            <a:avLst/>
            <a:gdLst/>
            <a:ahLst/>
            <a:cxnLst/>
            <a:rect l="l" t="t" r="r" b="b"/>
            <a:pathLst>
              <a:path w="11769" h="4878" extrusionOk="0">
                <a:moveTo>
                  <a:pt x="5420" y="1"/>
                </a:moveTo>
                <a:cubicBezTo>
                  <a:pt x="3975" y="1"/>
                  <a:pt x="2365" y="338"/>
                  <a:pt x="728" y="1308"/>
                </a:cubicBezTo>
                <a:cubicBezTo>
                  <a:pt x="67" y="2332"/>
                  <a:pt x="1" y="3555"/>
                  <a:pt x="332" y="4877"/>
                </a:cubicBezTo>
                <a:cubicBezTo>
                  <a:pt x="332" y="4855"/>
                  <a:pt x="3186" y="2872"/>
                  <a:pt x="6381" y="2872"/>
                </a:cubicBezTo>
                <a:cubicBezTo>
                  <a:pt x="7988" y="2872"/>
                  <a:pt x="9680" y="3374"/>
                  <a:pt x="11140" y="4877"/>
                </a:cubicBezTo>
                <a:cubicBezTo>
                  <a:pt x="11140" y="4877"/>
                  <a:pt x="11768" y="3159"/>
                  <a:pt x="11140" y="1737"/>
                </a:cubicBezTo>
                <a:cubicBezTo>
                  <a:pt x="11140" y="1737"/>
                  <a:pt x="8702" y="1"/>
                  <a:pt x="54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4" name="Google Shape;2704;p84"/>
          <p:cNvSpPr/>
          <p:nvPr/>
        </p:nvSpPr>
        <p:spPr>
          <a:xfrm>
            <a:off x="2510304" y="2441252"/>
            <a:ext cx="465859" cy="602109"/>
          </a:xfrm>
          <a:custGeom>
            <a:avLst/>
            <a:gdLst/>
            <a:ahLst/>
            <a:cxnLst/>
            <a:rect l="l" t="t" r="r" b="b"/>
            <a:pathLst>
              <a:path w="28030" h="36228" extrusionOk="0">
                <a:moveTo>
                  <a:pt x="3239" y="0"/>
                </a:moveTo>
                <a:lnTo>
                  <a:pt x="0" y="16461"/>
                </a:lnTo>
                <a:cubicBezTo>
                  <a:pt x="0" y="16461"/>
                  <a:pt x="7867" y="36227"/>
                  <a:pt x="13618" y="36227"/>
                </a:cubicBezTo>
                <a:cubicBezTo>
                  <a:pt x="19370" y="36194"/>
                  <a:pt x="20394" y="21452"/>
                  <a:pt x="24229" y="16659"/>
                </a:cubicBezTo>
                <a:cubicBezTo>
                  <a:pt x="28030" y="11867"/>
                  <a:pt x="22576" y="11140"/>
                  <a:pt x="17287" y="9057"/>
                </a:cubicBezTo>
                <a:cubicBezTo>
                  <a:pt x="16668" y="8810"/>
                  <a:pt x="16101" y="8704"/>
                  <a:pt x="15579" y="8704"/>
                </a:cubicBezTo>
                <a:cubicBezTo>
                  <a:pt x="12585" y="8704"/>
                  <a:pt x="11052" y="12166"/>
                  <a:pt x="9554" y="12166"/>
                </a:cubicBezTo>
                <a:cubicBezTo>
                  <a:pt x="9080" y="12166"/>
                  <a:pt x="8610" y="11820"/>
                  <a:pt x="8098" y="10908"/>
                </a:cubicBezTo>
                <a:cubicBezTo>
                  <a:pt x="5652" y="6578"/>
                  <a:pt x="3239" y="0"/>
                  <a:pt x="32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5" name="Google Shape;2705;p84"/>
          <p:cNvSpPr/>
          <p:nvPr/>
        </p:nvSpPr>
        <p:spPr>
          <a:xfrm>
            <a:off x="2570169" y="2678718"/>
            <a:ext cx="58802" cy="257610"/>
          </a:xfrm>
          <a:custGeom>
            <a:avLst/>
            <a:gdLst/>
            <a:ahLst/>
            <a:cxnLst/>
            <a:rect l="l" t="t" r="r" b="b"/>
            <a:pathLst>
              <a:path w="3538" h="15500" extrusionOk="0">
                <a:moveTo>
                  <a:pt x="124" y="0"/>
                </a:moveTo>
                <a:cubicBezTo>
                  <a:pt x="62" y="0"/>
                  <a:pt x="1" y="44"/>
                  <a:pt x="1" y="124"/>
                </a:cubicBezTo>
                <a:cubicBezTo>
                  <a:pt x="1422" y="5148"/>
                  <a:pt x="2513" y="10271"/>
                  <a:pt x="3306" y="15428"/>
                </a:cubicBezTo>
                <a:cubicBezTo>
                  <a:pt x="3319" y="15478"/>
                  <a:pt x="3356" y="15500"/>
                  <a:pt x="3396" y="15500"/>
                </a:cubicBezTo>
                <a:cubicBezTo>
                  <a:pt x="3462" y="15500"/>
                  <a:pt x="3538" y="15443"/>
                  <a:pt x="3538" y="15362"/>
                </a:cubicBezTo>
                <a:cubicBezTo>
                  <a:pt x="2744" y="10205"/>
                  <a:pt x="1654" y="5082"/>
                  <a:pt x="232" y="58"/>
                </a:cubicBezTo>
                <a:cubicBezTo>
                  <a:pt x="206" y="19"/>
                  <a:pt x="165" y="0"/>
                  <a:pt x="1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6" name="Google Shape;2706;p84"/>
          <p:cNvSpPr/>
          <p:nvPr/>
        </p:nvSpPr>
        <p:spPr>
          <a:xfrm>
            <a:off x="2565233" y="2379227"/>
            <a:ext cx="510300" cy="370776"/>
          </a:xfrm>
          <a:custGeom>
            <a:avLst/>
            <a:gdLst/>
            <a:ahLst/>
            <a:cxnLst/>
            <a:rect l="l" t="t" r="r" b="b"/>
            <a:pathLst>
              <a:path w="30704" h="22309" extrusionOk="0">
                <a:moveTo>
                  <a:pt x="25818" y="1"/>
                </a:moveTo>
                <a:cubicBezTo>
                  <a:pt x="25733" y="1"/>
                  <a:pt x="25654" y="21"/>
                  <a:pt x="25584" y="63"/>
                </a:cubicBezTo>
                <a:cubicBezTo>
                  <a:pt x="25584" y="63"/>
                  <a:pt x="18874" y="5418"/>
                  <a:pt x="13189" y="9451"/>
                </a:cubicBezTo>
                <a:cubicBezTo>
                  <a:pt x="7504" y="13483"/>
                  <a:pt x="133" y="15632"/>
                  <a:pt x="0" y="15632"/>
                </a:cubicBezTo>
                <a:cubicBezTo>
                  <a:pt x="496" y="18276"/>
                  <a:pt x="1951" y="20656"/>
                  <a:pt x="4099" y="22309"/>
                </a:cubicBezTo>
                <a:cubicBezTo>
                  <a:pt x="4132" y="22242"/>
                  <a:pt x="5223" y="21119"/>
                  <a:pt x="6909" y="19598"/>
                </a:cubicBezTo>
                <a:cubicBezTo>
                  <a:pt x="9553" y="17218"/>
                  <a:pt x="12462" y="15136"/>
                  <a:pt x="15602" y="13417"/>
                </a:cubicBezTo>
                <a:cubicBezTo>
                  <a:pt x="21783" y="10145"/>
                  <a:pt x="29517" y="6476"/>
                  <a:pt x="29517" y="6476"/>
                </a:cubicBezTo>
                <a:cubicBezTo>
                  <a:pt x="30703" y="5758"/>
                  <a:pt x="27263" y="1"/>
                  <a:pt x="2581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7" name="Google Shape;2707;p84"/>
          <p:cNvSpPr/>
          <p:nvPr/>
        </p:nvSpPr>
        <p:spPr>
          <a:xfrm>
            <a:off x="2565233" y="2639561"/>
            <a:ext cx="76751" cy="110440"/>
          </a:xfrm>
          <a:custGeom>
            <a:avLst/>
            <a:gdLst/>
            <a:ahLst/>
            <a:cxnLst/>
            <a:rect l="l" t="t" r="r" b="b"/>
            <a:pathLst>
              <a:path w="4618" h="6645" extrusionOk="0">
                <a:moveTo>
                  <a:pt x="0" y="1"/>
                </a:moveTo>
                <a:cubicBezTo>
                  <a:pt x="495" y="2637"/>
                  <a:pt x="1941" y="5010"/>
                  <a:pt x="4078" y="6629"/>
                </a:cubicBezTo>
                <a:lnTo>
                  <a:pt x="4078" y="6629"/>
                </a:lnTo>
                <a:cubicBezTo>
                  <a:pt x="4180" y="6481"/>
                  <a:pt x="4618" y="5462"/>
                  <a:pt x="3074" y="2943"/>
                </a:cubicBezTo>
                <a:cubicBezTo>
                  <a:pt x="1455" y="331"/>
                  <a:pt x="34" y="1"/>
                  <a:pt x="0" y="1"/>
                </a:cubicBezTo>
                <a:close/>
                <a:moveTo>
                  <a:pt x="4078" y="6629"/>
                </a:moveTo>
                <a:lnTo>
                  <a:pt x="4078" y="6629"/>
                </a:lnTo>
                <a:cubicBezTo>
                  <a:pt x="4073" y="6636"/>
                  <a:pt x="4069" y="6641"/>
                  <a:pt x="4066" y="6645"/>
                </a:cubicBezTo>
                <a:lnTo>
                  <a:pt x="4099" y="6645"/>
                </a:lnTo>
                <a:cubicBezTo>
                  <a:pt x="4092" y="6639"/>
                  <a:pt x="4085" y="6634"/>
                  <a:pt x="4078" y="662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8" name="Google Shape;2708;p84"/>
          <p:cNvSpPr/>
          <p:nvPr/>
        </p:nvSpPr>
        <p:spPr>
          <a:xfrm>
            <a:off x="2576218" y="2658242"/>
            <a:ext cx="50010" cy="67261"/>
          </a:xfrm>
          <a:custGeom>
            <a:avLst/>
            <a:gdLst/>
            <a:ahLst/>
            <a:cxnLst/>
            <a:rect l="l" t="t" r="r" b="b"/>
            <a:pathLst>
              <a:path w="3009" h="4047" extrusionOk="0">
                <a:moveTo>
                  <a:pt x="331" y="1"/>
                </a:moveTo>
                <a:cubicBezTo>
                  <a:pt x="232" y="34"/>
                  <a:pt x="166" y="100"/>
                  <a:pt x="133" y="166"/>
                </a:cubicBezTo>
                <a:cubicBezTo>
                  <a:pt x="1" y="695"/>
                  <a:pt x="596" y="1786"/>
                  <a:pt x="860" y="2248"/>
                </a:cubicBezTo>
                <a:cubicBezTo>
                  <a:pt x="1224" y="2909"/>
                  <a:pt x="1686" y="3504"/>
                  <a:pt x="2248" y="4000"/>
                </a:cubicBezTo>
                <a:cubicBezTo>
                  <a:pt x="2264" y="4011"/>
                  <a:pt x="2281" y="4016"/>
                  <a:pt x="2296" y="4016"/>
                </a:cubicBezTo>
                <a:cubicBezTo>
                  <a:pt x="2375" y="4016"/>
                  <a:pt x="2430" y="3896"/>
                  <a:pt x="2347" y="3868"/>
                </a:cubicBezTo>
                <a:cubicBezTo>
                  <a:pt x="1686" y="3438"/>
                  <a:pt x="133" y="926"/>
                  <a:pt x="331" y="232"/>
                </a:cubicBezTo>
                <a:cubicBezTo>
                  <a:pt x="298" y="232"/>
                  <a:pt x="298" y="199"/>
                  <a:pt x="331" y="199"/>
                </a:cubicBezTo>
                <a:cubicBezTo>
                  <a:pt x="331" y="199"/>
                  <a:pt x="334" y="197"/>
                  <a:pt x="342" y="197"/>
                </a:cubicBezTo>
                <a:cubicBezTo>
                  <a:pt x="369" y="197"/>
                  <a:pt x="449" y="217"/>
                  <a:pt x="629" y="397"/>
                </a:cubicBezTo>
                <a:cubicBezTo>
                  <a:pt x="1488" y="1224"/>
                  <a:pt x="2876" y="3570"/>
                  <a:pt x="2777" y="3868"/>
                </a:cubicBezTo>
                <a:cubicBezTo>
                  <a:pt x="2546" y="3835"/>
                  <a:pt x="1587" y="2612"/>
                  <a:pt x="860" y="893"/>
                </a:cubicBezTo>
                <a:cubicBezTo>
                  <a:pt x="837" y="870"/>
                  <a:pt x="797" y="846"/>
                  <a:pt x="764" y="846"/>
                </a:cubicBezTo>
                <a:cubicBezTo>
                  <a:pt x="750" y="846"/>
                  <a:pt x="737" y="850"/>
                  <a:pt x="728" y="860"/>
                </a:cubicBezTo>
                <a:cubicBezTo>
                  <a:pt x="695" y="860"/>
                  <a:pt x="662" y="926"/>
                  <a:pt x="695" y="959"/>
                </a:cubicBezTo>
                <a:cubicBezTo>
                  <a:pt x="1290" y="2447"/>
                  <a:pt x="2347" y="3934"/>
                  <a:pt x="2744" y="4033"/>
                </a:cubicBezTo>
                <a:cubicBezTo>
                  <a:pt x="2763" y="4043"/>
                  <a:pt x="2783" y="4047"/>
                  <a:pt x="2801" y="4047"/>
                </a:cubicBezTo>
                <a:cubicBezTo>
                  <a:pt x="2846" y="4047"/>
                  <a:pt x="2886" y="4023"/>
                  <a:pt x="2909" y="4000"/>
                </a:cubicBezTo>
                <a:cubicBezTo>
                  <a:pt x="2975" y="3934"/>
                  <a:pt x="3008" y="3802"/>
                  <a:pt x="2777" y="3273"/>
                </a:cubicBezTo>
                <a:cubicBezTo>
                  <a:pt x="2380" y="2414"/>
                  <a:pt x="926" y="133"/>
                  <a:pt x="3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9" name="Google Shape;2709;p84"/>
          <p:cNvSpPr/>
          <p:nvPr/>
        </p:nvSpPr>
        <p:spPr>
          <a:xfrm>
            <a:off x="2761895" y="2525382"/>
            <a:ext cx="87853" cy="89482"/>
          </a:xfrm>
          <a:custGeom>
            <a:avLst/>
            <a:gdLst/>
            <a:ahLst/>
            <a:cxnLst/>
            <a:rect l="l" t="t" r="r" b="b"/>
            <a:pathLst>
              <a:path w="5286" h="5384" extrusionOk="0">
                <a:moveTo>
                  <a:pt x="1956" y="0"/>
                </a:moveTo>
                <a:cubicBezTo>
                  <a:pt x="1897" y="0"/>
                  <a:pt x="1840" y="10"/>
                  <a:pt x="1786" y="29"/>
                </a:cubicBezTo>
                <a:cubicBezTo>
                  <a:pt x="1058" y="359"/>
                  <a:pt x="463" y="888"/>
                  <a:pt x="1" y="1549"/>
                </a:cubicBezTo>
                <a:lnTo>
                  <a:pt x="959" y="921"/>
                </a:lnTo>
                <a:cubicBezTo>
                  <a:pt x="959" y="921"/>
                  <a:pt x="1786" y="1020"/>
                  <a:pt x="2711" y="2541"/>
                </a:cubicBezTo>
                <a:cubicBezTo>
                  <a:pt x="3637" y="4028"/>
                  <a:pt x="3471" y="4788"/>
                  <a:pt x="3471" y="4788"/>
                </a:cubicBezTo>
                <a:cubicBezTo>
                  <a:pt x="3141" y="4921"/>
                  <a:pt x="2810" y="5152"/>
                  <a:pt x="2414" y="5383"/>
                </a:cubicBezTo>
                <a:cubicBezTo>
                  <a:pt x="2414" y="5383"/>
                  <a:pt x="3802" y="5218"/>
                  <a:pt x="4562" y="4392"/>
                </a:cubicBezTo>
                <a:cubicBezTo>
                  <a:pt x="5286" y="3574"/>
                  <a:pt x="3134" y="0"/>
                  <a:pt x="1956" y="0"/>
                </a:cubicBezTo>
                <a:close/>
              </a:path>
            </a:pathLst>
          </a:custGeom>
          <a:solidFill>
            <a:srgbClr val="D0BC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0" name="Google Shape;2710;p84"/>
          <p:cNvSpPr/>
          <p:nvPr/>
        </p:nvSpPr>
        <p:spPr>
          <a:xfrm>
            <a:off x="2724002" y="2502979"/>
            <a:ext cx="75820" cy="39921"/>
          </a:xfrm>
          <a:custGeom>
            <a:avLst/>
            <a:gdLst/>
            <a:ahLst/>
            <a:cxnLst/>
            <a:rect l="l" t="t" r="r" b="b"/>
            <a:pathLst>
              <a:path w="4562" h="2402" extrusionOk="0">
                <a:moveTo>
                  <a:pt x="834" y="641"/>
                </a:moveTo>
                <a:cubicBezTo>
                  <a:pt x="1114" y="641"/>
                  <a:pt x="1406" y="705"/>
                  <a:pt x="1653" y="815"/>
                </a:cubicBezTo>
                <a:cubicBezTo>
                  <a:pt x="2182" y="1013"/>
                  <a:pt x="2710" y="1278"/>
                  <a:pt x="3173" y="1575"/>
                </a:cubicBezTo>
                <a:cubicBezTo>
                  <a:pt x="2909" y="1542"/>
                  <a:pt x="2611" y="1476"/>
                  <a:pt x="2314" y="1410"/>
                </a:cubicBezTo>
                <a:cubicBezTo>
                  <a:pt x="892" y="1046"/>
                  <a:pt x="694" y="716"/>
                  <a:pt x="661" y="650"/>
                </a:cubicBezTo>
                <a:cubicBezTo>
                  <a:pt x="718" y="644"/>
                  <a:pt x="775" y="641"/>
                  <a:pt x="834" y="641"/>
                </a:cubicBezTo>
                <a:close/>
                <a:moveTo>
                  <a:pt x="729" y="0"/>
                </a:moveTo>
                <a:cubicBezTo>
                  <a:pt x="646" y="0"/>
                  <a:pt x="568" y="7"/>
                  <a:pt x="496" y="21"/>
                </a:cubicBezTo>
                <a:cubicBezTo>
                  <a:pt x="198" y="88"/>
                  <a:pt x="0" y="352"/>
                  <a:pt x="33" y="650"/>
                </a:cubicBezTo>
                <a:cubicBezTo>
                  <a:pt x="66" y="1211"/>
                  <a:pt x="727" y="1641"/>
                  <a:pt x="2149" y="2005"/>
                </a:cubicBezTo>
                <a:cubicBezTo>
                  <a:pt x="2777" y="2137"/>
                  <a:pt x="3405" y="2269"/>
                  <a:pt x="4066" y="2335"/>
                </a:cubicBezTo>
                <a:lnTo>
                  <a:pt x="4561" y="2401"/>
                </a:lnTo>
                <a:lnTo>
                  <a:pt x="4561" y="2401"/>
                </a:lnTo>
                <a:lnTo>
                  <a:pt x="4396" y="1906"/>
                </a:lnTo>
                <a:cubicBezTo>
                  <a:pt x="4363" y="1872"/>
                  <a:pt x="4363" y="1839"/>
                  <a:pt x="4330" y="1806"/>
                </a:cubicBezTo>
                <a:cubicBezTo>
                  <a:pt x="4000" y="1278"/>
                  <a:pt x="3008" y="749"/>
                  <a:pt x="2677" y="583"/>
                </a:cubicBezTo>
                <a:cubicBezTo>
                  <a:pt x="2353" y="436"/>
                  <a:pt x="1400" y="0"/>
                  <a:pt x="7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1" name="Google Shape;2711;p84"/>
          <p:cNvSpPr/>
          <p:nvPr/>
        </p:nvSpPr>
        <p:spPr>
          <a:xfrm>
            <a:off x="2767945" y="2462792"/>
            <a:ext cx="31329" cy="81754"/>
          </a:xfrm>
          <a:custGeom>
            <a:avLst/>
            <a:gdLst/>
            <a:ahLst/>
            <a:cxnLst/>
            <a:rect l="l" t="t" r="r" b="b"/>
            <a:pathLst>
              <a:path w="1885" h="4919" extrusionOk="0">
                <a:moveTo>
                  <a:pt x="860" y="622"/>
                </a:moveTo>
                <a:lnTo>
                  <a:pt x="860" y="622"/>
                </a:lnTo>
                <a:cubicBezTo>
                  <a:pt x="1025" y="919"/>
                  <a:pt x="1124" y="1250"/>
                  <a:pt x="1157" y="1580"/>
                </a:cubicBezTo>
                <a:cubicBezTo>
                  <a:pt x="1223" y="2142"/>
                  <a:pt x="1256" y="2737"/>
                  <a:pt x="1223" y="3299"/>
                </a:cubicBezTo>
                <a:cubicBezTo>
                  <a:pt x="1124" y="3034"/>
                  <a:pt x="1058" y="2770"/>
                  <a:pt x="959" y="2473"/>
                </a:cubicBezTo>
                <a:cubicBezTo>
                  <a:pt x="595" y="1051"/>
                  <a:pt x="794" y="721"/>
                  <a:pt x="860" y="622"/>
                </a:cubicBezTo>
                <a:close/>
                <a:moveTo>
                  <a:pt x="846" y="1"/>
                </a:moveTo>
                <a:cubicBezTo>
                  <a:pt x="738" y="1"/>
                  <a:pt x="629" y="30"/>
                  <a:pt x="529" y="93"/>
                </a:cubicBezTo>
                <a:cubicBezTo>
                  <a:pt x="33" y="390"/>
                  <a:pt x="0" y="1217"/>
                  <a:pt x="364" y="2638"/>
                </a:cubicBezTo>
                <a:cubicBezTo>
                  <a:pt x="529" y="3233"/>
                  <a:pt x="727" y="3861"/>
                  <a:pt x="959" y="4456"/>
                </a:cubicBezTo>
                <a:lnTo>
                  <a:pt x="1157" y="4919"/>
                </a:lnTo>
                <a:lnTo>
                  <a:pt x="1488" y="4555"/>
                </a:lnTo>
                <a:cubicBezTo>
                  <a:pt x="1884" y="4092"/>
                  <a:pt x="1884" y="2902"/>
                  <a:pt x="1851" y="2406"/>
                </a:cubicBezTo>
                <a:cubicBezTo>
                  <a:pt x="1851" y="2043"/>
                  <a:pt x="1752" y="952"/>
                  <a:pt x="1422" y="357"/>
                </a:cubicBezTo>
                <a:cubicBezTo>
                  <a:pt x="1389" y="324"/>
                  <a:pt x="1356" y="291"/>
                  <a:pt x="1322" y="225"/>
                </a:cubicBezTo>
                <a:cubicBezTo>
                  <a:pt x="1199" y="81"/>
                  <a:pt x="1024" y="1"/>
                  <a:pt x="8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2" name="Google Shape;2712;p84"/>
          <p:cNvSpPr/>
          <p:nvPr/>
        </p:nvSpPr>
        <p:spPr>
          <a:xfrm>
            <a:off x="2734988" y="2489799"/>
            <a:ext cx="149979" cy="142101"/>
          </a:xfrm>
          <a:custGeom>
            <a:avLst/>
            <a:gdLst/>
            <a:ahLst/>
            <a:cxnLst/>
            <a:rect l="l" t="t" r="r" b="b"/>
            <a:pathLst>
              <a:path w="9024" h="8550" extrusionOk="0">
                <a:moveTo>
                  <a:pt x="6157" y="1"/>
                </a:moveTo>
                <a:cubicBezTo>
                  <a:pt x="5776" y="1"/>
                  <a:pt x="5458" y="130"/>
                  <a:pt x="5289" y="186"/>
                </a:cubicBezTo>
                <a:cubicBezTo>
                  <a:pt x="4958" y="253"/>
                  <a:pt x="4694" y="517"/>
                  <a:pt x="4628" y="814"/>
                </a:cubicBezTo>
                <a:cubicBezTo>
                  <a:pt x="4198" y="814"/>
                  <a:pt x="3801" y="814"/>
                  <a:pt x="3405" y="848"/>
                </a:cubicBezTo>
                <a:cubicBezTo>
                  <a:pt x="3008" y="881"/>
                  <a:pt x="3041" y="1971"/>
                  <a:pt x="3041" y="1971"/>
                </a:cubicBezTo>
                <a:cubicBezTo>
                  <a:pt x="2793" y="1897"/>
                  <a:pt x="2527" y="1860"/>
                  <a:pt x="2269" y="1860"/>
                </a:cubicBezTo>
                <a:cubicBezTo>
                  <a:pt x="2184" y="1860"/>
                  <a:pt x="2099" y="1864"/>
                  <a:pt x="2016" y="1872"/>
                </a:cubicBezTo>
                <a:cubicBezTo>
                  <a:pt x="1719" y="2004"/>
                  <a:pt x="1488" y="2798"/>
                  <a:pt x="1488" y="2798"/>
                </a:cubicBezTo>
                <a:cubicBezTo>
                  <a:pt x="1357" y="2759"/>
                  <a:pt x="1216" y="2740"/>
                  <a:pt x="1074" y="2740"/>
                </a:cubicBezTo>
                <a:cubicBezTo>
                  <a:pt x="854" y="2740"/>
                  <a:pt x="630" y="2784"/>
                  <a:pt x="430" y="2864"/>
                </a:cubicBezTo>
                <a:cubicBezTo>
                  <a:pt x="0" y="3128"/>
                  <a:pt x="1025" y="4054"/>
                  <a:pt x="2182" y="4847"/>
                </a:cubicBezTo>
                <a:cubicBezTo>
                  <a:pt x="3372" y="5640"/>
                  <a:pt x="4859" y="8549"/>
                  <a:pt x="4859" y="8549"/>
                </a:cubicBezTo>
                <a:cubicBezTo>
                  <a:pt x="4859" y="8549"/>
                  <a:pt x="9024" y="7062"/>
                  <a:pt x="8892" y="5607"/>
                </a:cubicBezTo>
                <a:cubicBezTo>
                  <a:pt x="8466" y="812"/>
                  <a:pt x="7112" y="1"/>
                  <a:pt x="6157" y="1"/>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3" name="Google Shape;2713;p84"/>
          <p:cNvSpPr/>
          <p:nvPr/>
        </p:nvSpPr>
        <p:spPr>
          <a:xfrm>
            <a:off x="2802548" y="2582987"/>
            <a:ext cx="80225" cy="106318"/>
          </a:xfrm>
          <a:custGeom>
            <a:avLst/>
            <a:gdLst/>
            <a:ahLst/>
            <a:cxnLst/>
            <a:rect l="l" t="t" r="r" b="b"/>
            <a:pathLst>
              <a:path w="4827" h="6397" extrusionOk="0">
                <a:moveTo>
                  <a:pt x="4827" y="0"/>
                </a:moveTo>
                <a:lnTo>
                  <a:pt x="1" y="1653"/>
                </a:lnTo>
                <a:lnTo>
                  <a:pt x="1356" y="5851"/>
                </a:lnTo>
                <a:cubicBezTo>
                  <a:pt x="1521" y="6214"/>
                  <a:pt x="2364" y="6396"/>
                  <a:pt x="3128" y="6396"/>
                </a:cubicBezTo>
                <a:cubicBezTo>
                  <a:pt x="3893" y="6396"/>
                  <a:pt x="4579" y="6214"/>
                  <a:pt x="4430" y="5851"/>
                </a:cubicBezTo>
                <a:lnTo>
                  <a:pt x="4827" y="0"/>
                </a:ln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4" name="Google Shape;2714;p84"/>
          <p:cNvSpPr/>
          <p:nvPr/>
        </p:nvSpPr>
        <p:spPr>
          <a:xfrm>
            <a:off x="2866817" y="2553869"/>
            <a:ext cx="41234" cy="41218"/>
          </a:xfrm>
          <a:custGeom>
            <a:avLst/>
            <a:gdLst/>
            <a:ahLst/>
            <a:cxnLst/>
            <a:rect l="l" t="t" r="r" b="b"/>
            <a:pathLst>
              <a:path w="2481" h="2480" extrusionOk="0">
                <a:moveTo>
                  <a:pt x="2480" y="0"/>
                </a:moveTo>
                <a:lnTo>
                  <a:pt x="1" y="1422"/>
                </a:lnTo>
                <a:lnTo>
                  <a:pt x="827" y="2479"/>
                </a:lnTo>
                <a:cubicBezTo>
                  <a:pt x="827" y="2479"/>
                  <a:pt x="2414" y="1190"/>
                  <a:pt x="2480" y="0"/>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5" name="Google Shape;2715;p84"/>
          <p:cNvSpPr/>
          <p:nvPr/>
        </p:nvSpPr>
        <p:spPr>
          <a:xfrm>
            <a:off x="1769224" y="2420926"/>
            <a:ext cx="380166" cy="820829"/>
          </a:xfrm>
          <a:custGeom>
            <a:avLst/>
            <a:gdLst/>
            <a:ahLst/>
            <a:cxnLst/>
            <a:rect l="l" t="t" r="r" b="b"/>
            <a:pathLst>
              <a:path w="22874" h="49388" extrusionOk="0">
                <a:moveTo>
                  <a:pt x="17420" y="0"/>
                </a:moveTo>
                <a:cubicBezTo>
                  <a:pt x="13619" y="4562"/>
                  <a:pt x="10049" y="9355"/>
                  <a:pt x="6710" y="14313"/>
                </a:cubicBezTo>
                <a:cubicBezTo>
                  <a:pt x="860" y="22973"/>
                  <a:pt x="1" y="25253"/>
                  <a:pt x="364" y="28294"/>
                </a:cubicBezTo>
                <a:cubicBezTo>
                  <a:pt x="529" y="29749"/>
                  <a:pt x="5355" y="44226"/>
                  <a:pt x="11305" y="48060"/>
                </a:cubicBezTo>
                <a:cubicBezTo>
                  <a:pt x="12712" y="48974"/>
                  <a:pt x="14110" y="49388"/>
                  <a:pt x="15424" y="49388"/>
                </a:cubicBezTo>
                <a:cubicBezTo>
                  <a:pt x="19575" y="49388"/>
                  <a:pt x="22874" y="45262"/>
                  <a:pt x="22874" y="39764"/>
                </a:cubicBezTo>
                <a:cubicBezTo>
                  <a:pt x="22874" y="32558"/>
                  <a:pt x="17420" y="0"/>
                  <a:pt x="174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6" name="Google Shape;2716;p84"/>
          <p:cNvSpPr/>
          <p:nvPr/>
        </p:nvSpPr>
        <p:spPr>
          <a:xfrm>
            <a:off x="2031269" y="3149776"/>
            <a:ext cx="144727" cy="201434"/>
          </a:xfrm>
          <a:custGeom>
            <a:avLst/>
            <a:gdLst/>
            <a:ahLst/>
            <a:cxnLst/>
            <a:rect l="l" t="t" r="r" b="b"/>
            <a:pathLst>
              <a:path w="8708" h="12120" extrusionOk="0">
                <a:moveTo>
                  <a:pt x="1908" y="0"/>
                </a:moveTo>
                <a:cubicBezTo>
                  <a:pt x="1613" y="0"/>
                  <a:pt x="1346" y="74"/>
                  <a:pt x="1124" y="240"/>
                </a:cubicBezTo>
                <a:cubicBezTo>
                  <a:pt x="0" y="901"/>
                  <a:pt x="33" y="1860"/>
                  <a:pt x="661" y="3016"/>
                </a:cubicBezTo>
                <a:cubicBezTo>
                  <a:pt x="992" y="3611"/>
                  <a:pt x="926" y="4834"/>
                  <a:pt x="992" y="5429"/>
                </a:cubicBezTo>
                <a:cubicBezTo>
                  <a:pt x="1190" y="6884"/>
                  <a:pt x="992" y="8669"/>
                  <a:pt x="1289" y="9363"/>
                </a:cubicBezTo>
                <a:cubicBezTo>
                  <a:pt x="1435" y="9695"/>
                  <a:pt x="1583" y="9812"/>
                  <a:pt x="1720" y="9812"/>
                </a:cubicBezTo>
                <a:cubicBezTo>
                  <a:pt x="2018" y="9812"/>
                  <a:pt x="2258" y="9255"/>
                  <a:pt x="2281" y="9164"/>
                </a:cubicBezTo>
                <a:cubicBezTo>
                  <a:pt x="2479" y="8404"/>
                  <a:pt x="2611" y="7611"/>
                  <a:pt x="2678" y="6851"/>
                </a:cubicBezTo>
                <a:cubicBezTo>
                  <a:pt x="2678" y="6851"/>
                  <a:pt x="3008" y="9330"/>
                  <a:pt x="2777" y="10255"/>
                </a:cubicBezTo>
                <a:cubicBezTo>
                  <a:pt x="2588" y="10917"/>
                  <a:pt x="2787" y="11477"/>
                  <a:pt x="3194" y="11477"/>
                </a:cubicBezTo>
                <a:cubicBezTo>
                  <a:pt x="3356" y="11477"/>
                  <a:pt x="3552" y="11388"/>
                  <a:pt x="3768" y="11181"/>
                </a:cubicBezTo>
                <a:cubicBezTo>
                  <a:pt x="4529" y="10421"/>
                  <a:pt x="4694" y="7644"/>
                  <a:pt x="4562" y="6851"/>
                </a:cubicBezTo>
                <a:lnTo>
                  <a:pt x="4562" y="6851"/>
                </a:lnTo>
                <a:cubicBezTo>
                  <a:pt x="4892" y="7710"/>
                  <a:pt x="4991" y="8669"/>
                  <a:pt x="4826" y="9594"/>
                </a:cubicBezTo>
                <a:cubicBezTo>
                  <a:pt x="4529" y="10883"/>
                  <a:pt x="4595" y="11412"/>
                  <a:pt x="4760" y="11908"/>
                </a:cubicBezTo>
                <a:cubicBezTo>
                  <a:pt x="4795" y="12046"/>
                  <a:pt x="4888" y="12119"/>
                  <a:pt x="5014" y="12119"/>
                </a:cubicBezTo>
                <a:cubicBezTo>
                  <a:pt x="5370" y="12119"/>
                  <a:pt x="5988" y="11540"/>
                  <a:pt x="6280" y="10222"/>
                </a:cubicBezTo>
                <a:cubicBezTo>
                  <a:pt x="6578" y="9065"/>
                  <a:pt x="6512" y="7842"/>
                  <a:pt x="6115" y="6718"/>
                </a:cubicBezTo>
                <a:lnTo>
                  <a:pt x="6115" y="6718"/>
                </a:lnTo>
                <a:cubicBezTo>
                  <a:pt x="6512" y="7247"/>
                  <a:pt x="6809" y="7809"/>
                  <a:pt x="7074" y="8404"/>
                </a:cubicBezTo>
                <a:cubicBezTo>
                  <a:pt x="7603" y="9495"/>
                  <a:pt x="7107" y="10982"/>
                  <a:pt x="7669" y="11412"/>
                </a:cubicBezTo>
                <a:cubicBezTo>
                  <a:pt x="7734" y="11466"/>
                  <a:pt x="7798" y="11491"/>
                  <a:pt x="7861" y="11491"/>
                </a:cubicBezTo>
                <a:cubicBezTo>
                  <a:pt x="8337" y="11491"/>
                  <a:pt x="8707" y="10062"/>
                  <a:pt x="8561" y="9098"/>
                </a:cubicBezTo>
                <a:cubicBezTo>
                  <a:pt x="8429" y="8041"/>
                  <a:pt x="8396" y="7280"/>
                  <a:pt x="7669" y="6090"/>
                </a:cubicBezTo>
                <a:cubicBezTo>
                  <a:pt x="7107" y="5066"/>
                  <a:pt x="6446" y="4107"/>
                  <a:pt x="5685" y="3215"/>
                </a:cubicBezTo>
                <a:cubicBezTo>
                  <a:pt x="5090" y="2587"/>
                  <a:pt x="3272" y="174"/>
                  <a:pt x="2083" y="9"/>
                </a:cubicBezTo>
                <a:cubicBezTo>
                  <a:pt x="2024" y="3"/>
                  <a:pt x="1965" y="0"/>
                  <a:pt x="1908" y="0"/>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7" name="Google Shape;2717;p84"/>
          <p:cNvSpPr/>
          <p:nvPr/>
        </p:nvSpPr>
        <p:spPr>
          <a:xfrm>
            <a:off x="1984833" y="3093085"/>
            <a:ext cx="123902" cy="129353"/>
          </a:xfrm>
          <a:custGeom>
            <a:avLst/>
            <a:gdLst/>
            <a:ahLst/>
            <a:cxnLst/>
            <a:rect l="l" t="t" r="r" b="b"/>
            <a:pathLst>
              <a:path w="7455" h="7783" extrusionOk="0">
                <a:moveTo>
                  <a:pt x="4500" y="1"/>
                </a:moveTo>
                <a:cubicBezTo>
                  <a:pt x="3235" y="1"/>
                  <a:pt x="1" y="1402"/>
                  <a:pt x="249" y="2064"/>
                </a:cubicBezTo>
                <a:lnTo>
                  <a:pt x="3753" y="7783"/>
                </a:lnTo>
                <a:lnTo>
                  <a:pt x="7455" y="6097"/>
                </a:lnTo>
                <a:lnTo>
                  <a:pt x="4976" y="180"/>
                </a:lnTo>
                <a:cubicBezTo>
                  <a:pt x="4921" y="55"/>
                  <a:pt x="4749" y="1"/>
                  <a:pt x="4500" y="1"/>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8" name="Google Shape;2718;p84"/>
          <p:cNvSpPr/>
          <p:nvPr/>
        </p:nvSpPr>
        <p:spPr>
          <a:xfrm>
            <a:off x="2099378" y="3174639"/>
            <a:ext cx="73078" cy="63904"/>
          </a:xfrm>
          <a:custGeom>
            <a:avLst/>
            <a:gdLst/>
            <a:ahLst/>
            <a:cxnLst/>
            <a:rect l="l" t="t" r="r" b="b"/>
            <a:pathLst>
              <a:path w="4397" h="3845" extrusionOk="0">
                <a:moveTo>
                  <a:pt x="1" y="0"/>
                </a:moveTo>
                <a:lnTo>
                  <a:pt x="2149" y="3074"/>
                </a:lnTo>
                <a:cubicBezTo>
                  <a:pt x="2149" y="3074"/>
                  <a:pt x="3136" y="3844"/>
                  <a:pt x="3693" y="3844"/>
                </a:cubicBezTo>
                <a:cubicBezTo>
                  <a:pt x="3788" y="3844"/>
                  <a:pt x="3871" y="3821"/>
                  <a:pt x="3934" y="3768"/>
                </a:cubicBezTo>
                <a:cubicBezTo>
                  <a:pt x="4397" y="3405"/>
                  <a:pt x="3273" y="2578"/>
                  <a:pt x="2810" y="1851"/>
                </a:cubicBezTo>
                <a:cubicBezTo>
                  <a:pt x="2315" y="1124"/>
                  <a:pt x="1" y="0"/>
                  <a:pt x="1" y="0"/>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9" name="Google Shape;2719;p84"/>
          <p:cNvSpPr/>
          <p:nvPr/>
        </p:nvSpPr>
        <p:spPr>
          <a:xfrm>
            <a:off x="1893923" y="2862601"/>
            <a:ext cx="155214" cy="28786"/>
          </a:xfrm>
          <a:custGeom>
            <a:avLst/>
            <a:gdLst/>
            <a:ahLst/>
            <a:cxnLst/>
            <a:rect l="l" t="t" r="r" b="b"/>
            <a:pathLst>
              <a:path w="9339" h="1732" extrusionOk="0">
                <a:moveTo>
                  <a:pt x="166" y="1"/>
                </a:moveTo>
                <a:cubicBezTo>
                  <a:pt x="1" y="1"/>
                  <a:pt x="1" y="232"/>
                  <a:pt x="166" y="232"/>
                </a:cubicBezTo>
                <a:cubicBezTo>
                  <a:pt x="3207" y="298"/>
                  <a:pt x="6248" y="794"/>
                  <a:pt x="9157" y="1719"/>
                </a:cubicBezTo>
                <a:cubicBezTo>
                  <a:pt x="9173" y="1728"/>
                  <a:pt x="9188" y="1731"/>
                  <a:pt x="9202" y="1731"/>
                </a:cubicBezTo>
                <a:cubicBezTo>
                  <a:pt x="9302" y="1731"/>
                  <a:pt x="9339" y="1550"/>
                  <a:pt x="9223" y="1521"/>
                </a:cubicBezTo>
                <a:lnTo>
                  <a:pt x="9223" y="1488"/>
                </a:lnTo>
                <a:cubicBezTo>
                  <a:pt x="6281" y="562"/>
                  <a:pt x="3240" y="67"/>
                  <a:pt x="16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0" name="Google Shape;2720;p84"/>
          <p:cNvSpPr/>
          <p:nvPr/>
        </p:nvSpPr>
        <p:spPr>
          <a:xfrm>
            <a:off x="2044914" y="2719270"/>
            <a:ext cx="126644" cy="175324"/>
          </a:xfrm>
          <a:custGeom>
            <a:avLst/>
            <a:gdLst/>
            <a:ahLst/>
            <a:cxnLst/>
            <a:rect l="l" t="t" r="r" b="b"/>
            <a:pathLst>
              <a:path w="7620" h="10549" extrusionOk="0">
                <a:moveTo>
                  <a:pt x="7447" y="0"/>
                </a:moveTo>
                <a:cubicBezTo>
                  <a:pt x="7423" y="0"/>
                  <a:pt x="7398" y="9"/>
                  <a:pt x="7377" y="31"/>
                </a:cubicBezTo>
                <a:lnTo>
                  <a:pt x="7377" y="64"/>
                </a:lnTo>
                <a:cubicBezTo>
                  <a:pt x="4633" y="3270"/>
                  <a:pt x="2352" y="6807"/>
                  <a:pt x="72" y="10376"/>
                </a:cubicBezTo>
                <a:cubicBezTo>
                  <a:pt x="1" y="10471"/>
                  <a:pt x="82" y="10549"/>
                  <a:pt x="171" y="10549"/>
                </a:cubicBezTo>
                <a:cubicBezTo>
                  <a:pt x="206" y="10549"/>
                  <a:pt x="242" y="10537"/>
                  <a:pt x="270" y="10509"/>
                </a:cubicBezTo>
                <a:cubicBezTo>
                  <a:pt x="2518" y="6939"/>
                  <a:pt x="4798" y="3435"/>
                  <a:pt x="7542" y="196"/>
                </a:cubicBezTo>
                <a:cubicBezTo>
                  <a:pt x="7619" y="118"/>
                  <a:pt x="7535" y="0"/>
                  <a:pt x="744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1" name="Google Shape;2721;p84"/>
          <p:cNvSpPr/>
          <p:nvPr/>
        </p:nvSpPr>
        <p:spPr>
          <a:xfrm>
            <a:off x="2045413" y="2891070"/>
            <a:ext cx="94418" cy="223639"/>
          </a:xfrm>
          <a:custGeom>
            <a:avLst/>
            <a:gdLst/>
            <a:ahLst/>
            <a:cxnLst/>
            <a:rect l="l" t="t" r="r" b="b"/>
            <a:pathLst>
              <a:path w="5681" h="13456" extrusionOk="0">
                <a:moveTo>
                  <a:pt x="151" y="0"/>
                </a:moveTo>
                <a:cubicBezTo>
                  <a:pt x="74" y="0"/>
                  <a:pt x="1" y="57"/>
                  <a:pt x="42" y="139"/>
                </a:cubicBezTo>
                <a:cubicBezTo>
                  <a:pt x="1893" y="4535"/>
                  <a:pt x="4273" y="8699"/>
                  <a:pt x="5429" y="13360"/>
                </a:cubicBezTo>
                <a:cubicBezTo>
                  <a:pt x="5443" y="13427"/>
                  <a:pt x="5488" y="13456"/>
                  <a:pt x="5536" y="13456"/>
                </a:cubicBezTo>
                <a:cubicBezTo>
                  <a:pt x="5606" y="13456"/>
                  <a:pt x="5680" y="13392"/>
                  <a:pt x="5661" y="13294"/>
                </a:cubicBezTo>
                <a:cubicBezTo>
                  <a:pt x="4504" y="8666"/>
                  <a:pt x="2124" y="4469"/>
                  <a:pt x="273" y="72"/>
                </a:cubicBezTo>
                <a:cubicBezTo>
                  <a:pt x="248" y="22"/>
                  <a:pt x="198" y="0"/>
                  <a:pt x="15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2" name="Google Shape;2722;p84"/>
          <p:cNvSpPr/>
          <p:nvPr/>
        </p:nvSpPr>
        <p:spPr>
          <a:xfrm>
            <a:off x="4218997" y="2463772"/>
            <a:ext cx="331286" cy="633538"/>
          </a:xfrm>
          <a:custGeom>
            <a:avLst/>
            <a:gdLst/>
            <a:ahLst/>
            <a:cxnLst/>
            <a:rect l="l" t="t" r="r" b="b"/>
            <a:pathLst>
              <a:path w="19933" h="38119" extrusionOk="0">
                <a:moveTo>
                  <a:pt x="19932" y="1"/>
                </a:moveTo>
                <a:cubicBezTo>
                  <a:pt x="19932" y="3"/>
                  <a:pt x="16442" y="22053"/>
                  <a:pt x="12800" y="22053"/>
                </a:cubicBezTo>
                <a:cubicBezTo>
                  <a:pt x="12324" y="22053"/>
                  <a:pt x="11845" y="21677"/>
                  <a:pt x="11371" y="20824"/>
                </a:cubicBezTo>
                <a:cubicBezTo>
                  <a:pt x="9621" y="17649"/>
                  <a:pt x="8265" y="16798"/>
                  <a:pt x="7115" y="16798"/>
                </a:cubicBezTo>
                <a:cubicBezTo>
                  <a:pt x="6158" y="16798"/>
                  <a:pt x="5343" y="17387"/>
                  <a:pt x="4562" y="17717"/>
                </a:cubicBezTo>
                <a:cubicBezTo>
                  <a:pt x="1" y="19601"/>
                  <a:pt x="2017" y="33319"/>
                  <a:pt x="7372" y="36855"/>
                </a:cubicBezTo>
                <a:cubicBezTo>
                  <a:pt x="8821" y="37794"/>
                  <a:pt x="10308" y="38119"/>
                  <a:pt x="11671" y="38119"/>
                </a:cubicBezTo>
                <a:cubicBezTo>
                  <a:pt x="14723" y="38119"/>
                  <a:pt x="17156" y="36492"/>
                  <a:pt x="17156" y="36492"/>
                </a:cubicBezTo>
                <a:lnTo>
                  <a:pt x="1993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3" name="Google Shape;2723;p84"/>
          <p:cNvSpPr/>
          <p:nvPr/>
        </p:nvSpPr>
        <p:spPr>
          <a:xfrm>
            <a:off x="4443066" y="2828580"/>
            <a:ext cx="31728" cy="57921"/>
          </a:xfrm>
          <a:custGeom>
            <a:avLst/>
            <a:gdLst/>
            <a:ahLst/>
            <a:cxnLst/>
            <a:rect l="l" t="t" r="r" b="b"/>
            <a:pathLst>
              <a:path w="1909" h="3485" extrusionOk="0">
                <a:moveTo>
                  <a:pt x="182" y="1"/>
                </a:moveTo>
                <a:cubicBezTo>
                  <a:pt x="79" y="1"/>
                  <a:pt x="0" y="119"/>
                  <a:pt x="104" y="197"/>
                </a:cubicBezTo>
                <a:lnTo>
                  <a:pt x="104" y="230"/>
                </a:lnTo>
                <a:cubicBezTo>
                  <a:pt x="1030" y="1023"/>
                  <a:pt x="1426" y="2246"/>
                  <a:pt x="1658" y="3403"/>
                </a:cubicBezTo>
                <a:cubicBezTo>
                  <a:pt x="1671" y="3458"/>
                  <a:pt x="1720" y="3484"/>
                  <a:pt x="1769" y="3484"/>
                </a:cubicBezTo>
                <a:cubicBezTo>
                  <a:pt x="1838" y="3484"/>
                  <a:pt x="1908" y="3433"/>
                  <a:pt x="1889" y="3337"/>
                </a:cubicBezTo>
                <a:cubicBezTo>
                  <a:pt x="1624" y="2147"/>
                  <a:pt x="1195" y="858"/>
                  <a:pt x="269" y="31"/>
                </a:cubicBezTo>
                <a:cubicBezTo>
                  <a:pt x="241" y="10"/>
                  <a:pt x="210" y="1"/>
                  <a:pt x="18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4" name="Google Shape;2724;p84"/>
          <p:cNvSpPr/>
          <p:nvPr/>
        </p:nvSpPr>
        <p:spPr>
          <a:xfrm>
            <a:off x="4803534" y="2146515"/>
            <a:ext cx="79876" cy="169657"/>
          </a:xfrm>
          <a:custGeom>
            <a:avLst/>
            <a:gdLst/>
            <a:ahLst/>
            <a:cxnLst/>
            <a:rect l="l" t="t" r="r" b="b"/>
            <a:pathLst>
              <a:path w="4806" h="10208" extrusionOk="0">
                <a:moveTo>
                  <a:pt x="187" y="0"/>
                </a:moveTo>
                <a:cubicBezTo>
                  <a:pt x="90" y="0"/>
                  <a:pt x="1" y="87"/>
                  <a:pt x="65" y="216"/>
                </a:cubicBezTo>
                <a:cubicBezTo>
                  <a:pt x="925" y="2232"/>
                  <a:pt x="792" y="4480"/>
                  <a:pt x="1387" y="6562"/>
                </a:cubicBezTo>
                <a:cubicBezTo>
                  <a:pt x="1883" y="8182"/>
                  <a:pt x="2875" y="9702"/>
                  <a:pt x="4528" y="10198"/>
                </a:cubicBezTo>
                <a:cubicBezTo>
                  <a:pt x="4547" y="10205"/>
                  <a:pt x="4566" y="10208"/>
                  <a:pt x="4583" y="10208"/>
                </a:cubicBezTo>
                <a:cubicBezTo>
                  <a:pt x="4743" y="10208"/>
                  <a:pt x="4805" y="9960"/>
                  <a:pt x="4627" y="9901"/>
                </a:cubicBezTo>
                <a:cubicBezTo>
                  <a:pt x="2710" y="9339"/>
                  <a:pt x="1850" y="7422"/>
                  <a:pt x="1487" y="5604"/>
                </a:cubicBezTo>
                <a:cubicBezTo>
                  <a:pt x="1123" y="3786"/>
                  <a:pt x="1090" y="1836"/>
                  <a:pt x="330" y="84"/>
                </a:cubicBezTo>
                <a:cubicBezTo>
                  <a:pt x="295" y="26"/>
                  <a:pt x="240" y="0"/>
                  <a:pt x="1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5" name="Google Shape;2725;p84"/>
          <p:cNvSpPr/>
          <p:nvPr/>
        </p:nvSpPr>
        <p:spPr>
          <a:xfrm>
            <a:off x="4876578" y="2311202"/>
            <a:ext cx="46154" cy="40520"/>
          </a:xfrm>
          <a:custGeom>
            <a:avLst/>
            <a:gdLst/>
            <a:ahLst/>
            <a:cxnLst/>
            <a:rect l="l" t="t" r="r" b="b"/>
            <a:pathLst>
              <a:path w="2777" h="2438" extrusionOk="0">
                <a:moveTo>
                  <a:pt x="562" y="0"/>
                </a:moveTo>
                <a:cubicBezTo>
                  <a:pt x="387" y="0"/>
                  <a:pt x="199" y="8"/>
                  <a:pt x="0" y="25"/>
                </a:cubicBezTo>
                <a:cubicBezTo>
                  <a:pt x="0" y="25"/>
                  <a:pt x="463" y="1909"/>
                  <a:pt x="1355" y="2438"/>
                </a:cubicBezTo>
                <a:lnTo>
                  <a:pt x="2777" y="587"/>
                </a:lnTo>
                <a:cubicBezTo>
                  <a:pt x="2777" y="587"/>
                  <a:pt x="2111" y="0"/>
                  <a:pt x="5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6" name="Google Shape;2726;p84"/>
          <p:cNvSpPr/>
          <p:nvPr/>
        </p:nvSpPr>
        <p:spPr>
          <a:xfrm>
            <a:off x="4865593" y="2304487"/>
            <a:ext cx="26309" cy="20692"/>
          </a:xfrm>
          <a:custGeom>
            <a:avLst/>
            <a:gdLst/>
            <a:ahLst/>
            <a:cxnLst/>
            <a:rect l="l" t="t" r="r" b="b"/>
            <a:pathLst>
              <a:path w="1583" h="1245" extrusionOk="0">
                <a:moveTo>
                  <a:pt x="694" y="1"/>
                </a:moveTo>
                <a:cubicBezTo>
                  <a:pt x="533" y="1"/>
                  <a:pt x="368" y="68"/>
                  <a:pt x="232" y="230"/>
                </a:cubicBezTo>
                <a:cubicBezTo>
                  <a:pt x="0" y="495"/>
                  <a:pt x="66" y="892"/>
                  <a:pt x="331" y="1090"/>
                </a:cubicBezTo>
                <a:cubicBezTo>
                  <a:pt x="435" y="1194"/>
                  <a:pt x="573" y="1245"/>
                  <a:pt x="714" y="1245"/>
                </a:cubicBezTo>
                <a:cubicBezTo>
                  <a:pt x="886" y="1245"/>
                  <a:pt x="1063" y="1169"/>
                  <a:pt x="1190" y="1024"/>
                </a:cubicBezTo>
                <a:cubicBezTo>
                  <a:pt x="1583" y="558"/>
                  <a:pt x="1156" y="1"/>
                  <a:pt x="69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7" name="Google Shape;2727;p84"/>
          <p:cNvSpPr/>
          <p:nvPr/>
        </p:nvSpPr>
        <p:spPr>
          <a:xfrm>
            <a:off x="4470056" y="2039134"/>
            <a:ext cx="374681" cy="174161"/>
          </a:xfrm>
          <a:custGeom>
            <a:avLst/>
            <a:gdLst/>
            <a:ahLst/>
            <a:cxnLst/>
            <a:rect l="l" t="t" r="r" b="b"/>
            <a:pathLst>
              <a:path w="22544" h="10479" extrusionOk="0">
                <a:moveTo>
                  <a:pt x="8925" y="0"/>
                </a:moveTo>
                <a:lnTo>
                  <a:pt x="0" y="8032"/>
                </a:lnTo>
                <a:lnTo>
                  <a:pt x="10082" y="10478"/>
                </a:lnTo>
                <a:lnTo>
                  <a:pt x="22543" y="6809"/>
                </a:lnTo>
                <a:lnTo>
                  <a:pt x="8925"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8" name="Google Shape;2728;p84"/>
          <p:cNvSpPr/>
          <p:nvPr/>
        </p:nvSpPr>
        <p:spPr>
          <a:xfrm>
            <a:off x="4242082" y="3725506"/>
            <a:ext cx="745490" cy="247189"/>
          </a:xfrm>
          <a:custGeom>
            <a:avLst/>
            <a:gdLst/>
            <a:ahLst/>
            <a:cxnLst/>
            <a:rect l="l" t="t" r="r" b="b"/>
            <a:pathLst>
              <a:path w="44855" h="14873" extrusionOk="0">
                <a:moveTo>
                  <a:pt x="2931" y="0"/>
                </a:moveTo>
                <a:cubicBezTo>
                  <a:pt x="1016" y="0"/>
                  <a:pt x="39" y="1272"/>
                  <a:pt x="0" y="1330"/>
                </a:cubicBezTo>
                <a:cubicBezTo>
                  <a:pt x="4361" y="11934"/>
                  <a:pt x="22822" y="14872"/>
                  <a:pt x="34649" y="14872"/>
                </a:cubicBezTo>
                <a:cubicBezTo>
                  <a:pt x="40482" y="14872"/>
                  <a:pt x="44701" y="14158"/>
                  <a:pt x="44821" y="13295"/>
                </a:cubicBezTo>
                <a:cubicBezTo>
                  <a:pt x="44854" y="13196"/>
                  <a:pt x="44854" y="13130"/>
                  <a:pt x="44854" y="12998"/>
                </a:cubicBezTo>
                <a:cubicBezTo>
                  <a:pt x="44405" y="12889"/>
                  <a:pt x="43861" y="12832"/>
                  <a:pt x="43213" y="12832"/>
                </a:cubicBezTo>
                <a:cubicBezTo>
                  <a:pt x="42478" y="12832"/>
                  <a:pt x="41609" y="12906"/>
                  <a:pt x="40590" y="13064"/>
                </a:cubicBezTo>
                <a:cubicBezTo>
                  <a:pt x="39393" y="13259"/>
                  <a:pt x="38137" y="13350"/>
                  <a:pt x="36845" y="13350"/>
                </a:cubicBezTo>
                <a:cubicBezTo>
                  <a:pt x="26326" y="13350"/>
                  <a:pt x="13304" y="7340"/>
                  <a:pt x="8330" y="2718"/>
                </a:cubicBezTo>
                <a:cubicBezTo>
                  <a:pt x="6071" y="623"/>
                  <a:pt x="4272" y="0"/>
                  <a:pt x="29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9" name="Google Shape;2729;p84"/>
          <p:cNvSpPr/>
          <p:nvPr/>
        </p:nvSpPr>
        <p:spPr>
          <a:xfrm>
            <a:off x="4426113" y="3446558"/>
            <a:ext cx="245577" cy="1108504"/>
          </a:xfrm>
          <a:custGeom>
            <a:avLst/>
            <a:gdLst/>
            <a:ahLst/>
            <a:cxnLst/>
            <a:rect l="l" t="t" r="r" b="b"/>
            <a:pathLst>
              <a:path w="14776" h="66697" extrusionOk="0">
                <a:moveTo>
                  <a:pt x="0" y="1"/>
                </a:moveTo>
                <a:lnTo>
                  <a:pt x="0" y="1"/>
                </a:lnTo>
                <a:cubicBezTo>
                  <a:pt x="0" y="1"/>
                  <a:pt x="1554" y="19172"/>
                  <a:pt x="4066" y="34674"/>
                </a:cubicBezTo>
                <a:cubicBezTo>
                  <a:pt x="4066" y="34674"/>
                  <a:pt x="7900" y="59299"/>
                  <a:pt x="7801" y="65546"/>
                </a:cubicBezTo>
                <a:cubicBezTo>
                  <a:pt x="7801" y="65546"/>
                  <a:pt x="8296" y="66697"/>
                  <a:pt x="9325" y="66697"/>
                </a:cubicBezTo>
                <a:cubicBezTo>
                  <a:pt x="9847" y="66697"/>
                  <a:pt x="10505" y="66402"/>
                  <a:pt x="11305" y="65513"/>
                </a:cubicBezTo>
                <a:cubicBezTo>
                  <a:pt x="11305" y="65513"/>
                  <a:pt x="12230" y="58671"/>
                  <a:pt x="12329" y="56291"/>
                </a:cubicBezTo>
                <a:cubicBezTo>
                  <a:pt x="12428" y="53349"/>
                  <a:pt x="14180" y="39764"/>
                  <a:pt x="12032" y="34277"/>
                </a:cubicBezTo>
                <a:cubicBezTo>
                  <a:pt x="13056" y="30410"/>
                  <a:pt x="13751" y="26443"/>
                  <a:pt x="14048" y="22444"/>
                </a:cubicBezTo>
                <a:cubicBezTo>
                  <a:pt x="14775" y="12429"/>
                  <a:pt x="12495" y="1091"/>
                  <a:pt x="12495" y="1091"/>
                </a:cubicBezTo>
                <a:lnTo>
                  <a:pt x="0" y="1"/>
                </a:ln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0" name="Google Shape;2730;p84"/>
          <p:cNvSpPr/>
          <p:nvPr/>
        </p:nvSpPr>
        <p:spPr>
          <a:xfrm>
            <a:off x="4428307" y="4516132"/>
            <a:ext cx="197230" cy="156594"/>
          </a:xfrm>
          <a:custGeom>
            <a:avLst/>
            <a:gdLst/>
            <a:ahLst/>
            <a:cxnLst/>
            <a:rect l="l" t="t" r="r" b="b"/>
            <a:pathLst>
              <a:path w="11867" h="9422" extrusionOk="0">
                <a:moveTo>
                  <a:pt x="11305" y="1"/>
                </a:moveTo>
                <a:cubicBezTo>
                  <a:pt x="11305" y="1"/>
                  <a:pt x="10397" y="1131"/>
                  <a:pt x="9096" y="1131"/>
                </a:cubicBezTo>
                <a:cubicBezTo>
                  <a:pt x="8658" y="1131"/>
                  <a:pt x="8176" y="1003"/>
                  <a:pt x="7669" y="662"/>
                </a:cubicBezTo>
                <a:cubicBezTo>
                  <a:pt x="7669" y="662"/>
                  <a:pt x="5190" y="4926"/>
                  <a:pt x="2909" y="6149"/>
                </a:cubicBezTo>
                <a:cubicBezTo>
                  <a:pt x="0" y="7736"/>
                  <a:pt x="1587" y="9421"/>
                  <a:pt x="1587" y="9421"/>
                </a:cubicBezTo>
                <a:lnTo>
                  <a:pt x="7999" y="9421"/>
                </a:lnTo>
                <a:cubicBezTo>
                  <a:pt x="7999" y="9421"/>
                  <a:pt x="9487" y="7934"/>
                  <a:pt x="9850" y="7934"/>
                </a:cubicBezTo>
                <a:cubicBezTo>
                  <a:pt x="10214" y="7934"/>
                  <a:pt x="10049" y="9421"/>
                  <a:pt x="10049" y="9421"/>
                </a:cubicBezTo>
                <a:lnTo>
                  <a:pt x="11801" y="9421"/>
                </a:lnTo>
                <a:cubicBezTo>
                  <a:pt x="11801" y="9421"/>
                  <a:pt x="11867" y="3174"/>
                  <a:pt x="11536" y="1455"/>
                </a:cubicBezTo>
                <a:cubicBezTo>
                  <a:pt x="11437" y="993"/>
                  <a:pt x="11338" y="497"/>
                  <a:pt x="113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1" name="Google Shape;2731;p84"/>
          <p:cNvSpPr/>
          <p:nvPr/>
        </p:nvSpPr>
        <p:spPr>
          <a:xfrm>
            <a:off x="4591631" y="4011253"/>
            <a:ext cx="33356" cy="7213"/>
          </a:xfrm>
          <a:custGeom>
            <a:avLst/>
            <a:gdLst/>
            <a:ahLst/>
            <a:cxnLst/>
            <a:rect l="l" t="t" r="r" b="b"/>
            <a:pathLst>
              <a:path w="2007" h="434" extrusionOk="0">
                <a:moveTo>
                  <a:pt x="253" y="0"/>
                </a:moveTo>
                <a:cubicBezTo>
                  <a:pt x="50" y="0"/>
                  <a:pt x="1" y="271"/>
                  <a:pt x="189" y="333"/>
                </a:cubicBezTo>
                <a:cubicBezTo>
                  <a:pt x="530" y="397"/>
                  <a:pt x="872" y="434"/>
                  <a:pt x="1222" y="434"/>
                </a:cubicBezTo>
                <a:cubicBezTo>
                  <a:pt x="1414" y="434"/>
                  <a:pt x="1609" y="423"/>
                  <a:pt x="1808" y="399"/>
                </a:cubicBezTo>
                <a:cubicBezTo>
                  <a:pt x="1997" y="368"/>
                  <a:pt x="2006" y="66"/>
                  <a:pt x="1835" y="66"/>
                </a:cubicBezTo>
                <a:cubicBezTo>
                  <a:pt x="1827" y="66"/>
                  <a:pt x="1818" y="67"/>
                  <a:pt x="1808" y="69"/>
                </a:cubicBezTo>
                <a:cubicBezTo>
                  <a:pt x="1621" y="92"/>
                  <a:pt x="1438" y="103"/>
                  <a:pt x="1257" y="103"/>
                </a:cubicBezTo>
                <a:cubicBezTo>
                  <a:pt x="928" y="103"/>
                  <a:pt x="608" y="67"/>
                  <a:pt x="288" y="3"/>
                </a:cubicBezTo>
                <a:cubicBezTo>
                  <a:pt x="276" y="1"/>
                  <a:pt x="264" y="0"/>
                  <a:pt x="253" y="0"/>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2" name="Google Shape;2732;p84"/>
          <p:cNvSpPr/>
          <p:nvPr/>
        </p:nvSpPr>
        <p:spPr>
          <a:xfrm>
            <a:off x="4599708" y="3391413"/>
            <a:ext cx="363729" cy="1158813"/>
          </a:xfrm>
          <a:custGeom>
            <a:avLst/>
            <a:gdLst/>
            <a:ahLst/>
            <a:cxnLst/>
            <a:rect l="l" t="t" r="r" b="b"/>
            <a:pathLst>
              <a:path w="21885" h="69724" extrusionOk="0">
                <a:moveTo>
                  <a:pt x="11225" y="1"/>
                </a:moveTo>
                <a:cubicBezTo>
                  <a:pt x="7420" y="1"/>
                  <a:pt x="0" y="5599"/>
                  <a:pt x="0" y="5599"/>
                </a:cubicBezTo>
                <a:cubicBezTo>
                  <a:pt x="0" y="5599"/>
                  <a:pt x="1488" y="26654"/>
                  <a:pt x="3074" y="30456"/>
                </a:cubicBezTo>
                <a:cubicBezTo>
                  <a:pt x="4694" y="34257"/>
                  <a:pt x="18081" y="67971"/>
                  <a:pt x="18081" y="67971"/>
                </a:cubicBezTo>
                <a:cubicBezTo>
                  <a:pt x="18309" y="69145"/>
                  <a:pt x="19292" y="69724"/>
                  <a:pt x="20175" y="69724"/>
                </a:cubicBezTo>
                <a:cubicBezTo>
                  <a:pt x="21083" y="69724"/>
                  <a:pt x="21885" y="69112"/>
                  <a:pt x="21650" y="67905"/>
                </a:cubicBezTo>
                <a:lnTo>
                  <a:pt x="21221" y="63443"/>
                </a:lnTo>
                <a:cubicBezTo>
                  <a:pt x="21221" y="63443"/>
                  <a:pt x="19039" y="45098"/>
                  <a:pt x="18081" y="41033"/>
                </a:cubicBezTo>
                <a:cubicBezTo>
                  <a:pt x="17122" y="37000"/>
                  <a:pt x="13123" y="26952"/>
                  <a:pt x="13123" y="26952"/>
                </a:cubicBezTo>
                <a:cubicBezTo>
                  <a:pt x="13123" y="26952"/>
                  <a:pt x="14147" y="7748"/>
                  <a:pt x="13387" y="1897"/>
                </a:cubicBezTo>
                <a:cubicBezTo>
                  <a:pt x="13216" y="526"/>
                  <a:pt x="12390" y="1"/>
                  <a:pt x="11225" y="1"/>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3" name="Google Shape;2733;p84"/>
          <p:cNvSpPr/>
          <p:nvPr/>
        </p:nvSpPr>
        <p:spPr>
          <a:xfrm>
            <a:off x="4894162" y="4519988"/>
            <a:ext cx="132395" cy="152738"/>
          </a:xfrm>
          <a:custGeom>
            <a:avLst/>
            <a:gdLst/>
            <a:ahLst/>
            <a:cxnLst/>
            <a:rect l="l" t="t" r="r" b="b"/>
            <a:pathLst>
              <a:path w="7966" h="9190" extrusionOk="0">
                <a:moveTo>
                  <a:pt x="3933" y="0"/>
                </a:moveTo>
                <a:cubicBezTo>
                  <a:pt x="3636" y="562"/>
                  <a:pt x="3173" y="992"/>
                  <a:pt x="2578" y="1190"/>
                </a:cubicBezTo>
                <a:cubicBezTo>
                  <a:pt x="2435" y="1234"/>
                  <a:pt x="2285" y="1253"/>
                  <a:pt x="2135" y="1253"/>
                </a:cubicBezTo>
                <a:cubicBezTo>
                  <a:pt x="1386" y="1253"/>
                  <a:pt x="628" y="794"/>
                  <a:pt x="628" y="794"/>
                </a:cubicBezTo>
                <a:lnTo>
                  <a:pt x="628" y="794"/>
                </a:lnTo>
                <a:cubicBezTo>
                  <a:pt x="0" y="2149"/>
                  <a:pt x="1025" y="2314"/>
                  <a:pt x="727" y="4760"/>
                </a:cubicBezTo>
                <a:cubicBezTo>
                  <a:pt x="562" y="6247"/>
                  <a:pt x="661" y="7735"/>
                  <a:pt x="992" y="9189"/>
                </a:cubicBezTo>
                <a:lnTo>
                  <a:pt x="7966" y="9189"/>
                </a:lnTo>
                <a:cubicBezTo>
                  <a:pt x="7966" y="9189"/>
                  <a:pt x="7966" y="5884"/>
                  <a:pt x="7371" y="5058"/>
                </a:cubicBezTo>
                <a:cubicBezTo>
                  <a:pt x="5388" y="2413"/>
                  <a:pt x="4760" y="265"/>
                  <a:pt x="39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4" name="Google Shape;2734;p84"/>
          <p:cNvSpPr/>
          <p:nvPr/>
        </p:nvSpPr>
        <p:spPr>
          <a:xfrm>
            <a:off x="4721465" y="4031030"/>
            <a:ext cx="69339" cy="30863"/>
          </a:xfrm>
          <a:custGeom>
            <a:avLst/>
            <a:gdLst/>
            <a:ahLst/>
            <a:cxnLst/>
            <a:rect l="l" t="t" r="r" b="b"/>
            <a:pathLst>
              <a:path w="4172" h="1857" extrusionOk="0">
                <a:moveTo>
                  <a:pt x="3924" y="0"/>
                </a:moveTo>
                <a:cubicBezTo>
                  <a:pt x="3872" y="0"/>
                  <a:pt x="3819" y="20"/>
                  <a:pt x="3780" y="69"/>
                </a:cubicBezTo>
                <a:cubicBezTo>
                  <a:pt x="3160" y="1013"/>
                  <a:pt x="2122" y="1539"/>
                  <a:pt x="1024" y="1539"/>
                </a:cubicBezTo>
                <a:cubicBezTo>
                  <a:pt x="777" y="1539"/>
                  <a:pt x="526" y="1512"/>
                  <a:pt x="277" y="1457"/>
                </a:cubicBezTo>
                <a:cubicBezTo>
                  <a:pt x="259" y="1451"/>
                  <a:pt x="241" y="1448"/>
                  <a:pt x="225" y="1448"/>
                </a:cubicBezTo>
                <a:cubicBezTo>
                  <a:pt x="63" y="1448"/>
                  <a:pt x="0" y="1724"/>
                  <a:pt x="210" y="1754"/>
                </a:cubicBezTo>
                <a:cubicBezTo>
                  <a:pt x="487" y="1824"/>
                  <a:pt x="767" y="1857"/>
                  <a:pt x="1045" y="1857"/>
                </a:cubicBezTo>
                <a:cubicBezTo>
                  <a:pt x="2230" y="1857"/>
                  <a:pt x="3382" y="1251"/>
                  <a:pt x="4078" y="234"/>
                </a:cubicBezTo>
                <a:cubicBezTo>
                  <a:pt x="4171" y="117"/>
                  <a:pt x="4050" y="0"/>
                  <a:pt x="3924" y="0"/>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5" name="Google Shape;2735;p84"/>
          <p:cNvSpPr/>
          <p:nvPr/>
        </p:nvSpPr>
        <p:spPr>
          <a:xfrm>
            <a:off x="4602450" y="3564526"/>
            <a:ext cx="45938" cy="336156"/>
          </a:xfrm>
          <a:custGeom>
            <a:avLst/>
            <a:gdLst/>
            <a:ahLst/>
            <a:cxnLst/>
            <a:rect l="l" t="t" r="r" b="b"/>
            <a:pathLst>
              <a:path w="2764" h="20226" extrusionOk="0">
                <a:moveTo>
                  <a:pt x="298" y="1"/>
                </a:moveTo>
                <a:cubicBezTo>
                  <a:pt x="215" y="1"/>
                  <a:pt x="133" y="59"/>
                  <a:pt x="133" y="174"/>
                </a:cubicBezTo>
                <a:cubicBezTo>
                  <a:pt x="34" y="1497"/>
                  <a:pt x="0" y="2819"/>
                  <a:pt x="34" y="4174"/>
                </a:cubicBezTo>
                <a:cubicBezTo>
                  <a:pt x="133" y="9562"/>
                  <a:pt x="959" y="14916"/>
                  <a:pt x="2446" y="20106"/>
                </a:cubicBezTo>
                <a:cubicBezTo>
                  <a:pt x="2474" y="20189"/>
                  <a:pt x="2537" y="20225"/>
                  <a:pt x="2597" y="20225"/>
                </a:cubicBezTo>
                <a:cubicBezTo>
                  <a:pt x="2682" y="20225"/>
                  <a:pt x="2763" y="20155"/>
                  <a:pt x="2744" y="20040"/>
                </a:cubicBezTo>
                <a:cubicBezTo>
                  <a:pt x="2347" y="18618"/>
                  <a:pt x="1984" y="17164"/>
                  <a:pt x="1686" y="15710"/>
                </a:cubicBezTo>
                <a:cubicBezTo>
                  <a:pt x="1157" y="12999"/>
                  <a:pt x="761" y="10289"/>
                  <a:pt x="529" y="7512"/>
                </a:cubicBezTo>
                <a:cubicBezTo>
                  <a:pt x="298" y="5066"/>
                  <a:pt x="298" y="2620"/>
                  <a:pt x="463" y="174"/>
                </a:cubicBezTo>
                <a:cubicBezTo>
                  <a:pt x="463" y="59"/>
                  <a:pt x="381" y="1"/>
                  <a:pt x="298" y="1"/>
                </a:cubicBezTo>
                <a:close/>
              </a:path>
            </a:pathLst>
          </a:custGeom>
          <a:solidFill>
            <a:srgbClr val="AB57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6" name="Google Shape;2736;p84"/>
          <p:cNvSpPr/>
          <p:nvPr/>
        </p:nvSpPr>
        <p:spPr>
          <a:xfrm>
            <a:off x="4550264" y="2202840"/>
            <a:ext cx="316993" cy="286230"/>
          </a:xfrm>
          <a:custGeom>
            <a:avLst/>
            <a:gdLst/>
            <a:ahLst/>
            <a:cxnLst/>
            <a:rect l="l" t="t" r="r" b="b"/>
            <a:pathLst>
              <a:path w="19073" h="17222" extrusionOk="0">
                <a:moveTo>
                  <a:pt x="0" y="0"/>
                </a:moveTo>
                <a:cubicBezTo>
                  <a:pt x="1488" y="5818"/>
                  <a:pt x="1521" y="8429"/>
                  <a:pt x="893" y="17221"/>
                </a:cubicBezTo>
                <a:cubicBezTo>
                  <a:pt x="893" y="17221"/>
                  <a:pt x="4925" y="16957"/>
                  <a:pt x="6016" y="16758"/>
                </a:cubicBezTo>
                <a:cubicBezTo>
                  <a:pt x="11437" y="15800"/>
                  <a:pt x="19072" y="13321"/>
                  <a:pt x="19072" y="13321"/>
                </a:cubicBezTo>
                <a:cubicBezTo>
                  <a:pt x="15106" y="10842"/>
                  <a:pt x="12065" y="1521"/>
                  <a:pt x="12065" y="1521"/>
                </a:cubicBez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7" name="Google Shape;2737;p84"/>
          <p:cNvSpPr/>
          <p:nvPr/>
        </p:nvSpPr>
        <p:spPr>
          <a:xfrm>
            <a:off x="4241533" y="2379726"/>
            <a:ext cx="748781" cy="1567698"/>
          </a:xfrm>
          <a:custGeom>
            <a:avLst/>
            <a:gdLst/>
            <a:ahLst/>
            <a:cxnLst/>
            <a:rect l="l" t="t" r="r" b="b"/>
            <a:pathLst>
              <a:path w="45053" h="94326" extrusionOk="0">
                <a:moveTo>
                  <a:pt x="30244" y="0"/>
                </a:moveTo>
                <a:cubicBezTo>
                  <a:pt x="30244" y="0"/>
                  <a:pt x="27104" y="496"/>
                  <a:pt x="22642" y="2678"/>
                </a:cubicBezTo>
                <a:cubicBezTo>
                  <a:pt x="20527" y="3702"/>
                  <a:pt x="17816" y="4000"/>
                  <a:pt x="17816" y="7834"/>
                </a:cubicBezTo>
                <a:cubicBezTo>
                  <a:pt x="17816" y="11701"/>
                  <a:pt x="14973" y="11867"/>
                  <a:pt x="14478" y="14478"/>
                </a:cubicBezTo>
                <a:cubicBezTo>
                  <a:pt x="13850" y="17882"/>
                  <a:pt x="17419" y="23105"/>
                  <a:pt x="15007" y="30674"/>
                </a:cubicBezTo>
                <a:cubicBezTo>
                  <a:pt x="12561" y="38243"/>
                  <a:pt x="99" y="81973"/>
                  <a:pt x="0" y="82304"/>
                </a:cubicBezTo>
                <a:cubicBezTo>
                  <a:pt x="58" y="82246"/>
                  <a:pt x="1027" y="80981"/>
                  <a:pt x="2933" y="80981"/>
                </a:cubicBezTo>
                <a:cubicBezTo>
                  <a:pt x="4275" y="80981"/>
                  <a:pt x="6082" y="81608"/>
                  <a:pt x="8363" y="83725"/>
                </a:cubicBezTo>
                <a:cubicBezTo>
                  <a:pt x="13335" y="88344"/>
                  <a:pt x="26321" y="94325"/>
                  <a:pt x="36854" y="94325"/>
                </a:cubicBezTo>
                <a:cubicBezTo>
                  <a:pt x="38154" y="94325"/>
                  <a:pt x="39417" y="94234"/>
                  <a:pt x="40623" y="94038"/>
                </a:cubicBezTo>
                <a:cubicBezTo>
                  <a:pt x="41624" y="93880"/>
                  <a:pt x="42486" y="93806"/>
                  <a:pt x="43222" y="93806"/>
                </a:cubicBezTo>
                <a:cubicBezTo>
                  <a:pt x="43871" y="93806"/>
                  <a:pt x="44422" y="93863"/>
                  <a:pt x="44887" y="93972"/>
                </a:cubicBezTo>
                <a:cubicBezTo>
                  <a:pt x="45052" y="89642"/>
                  <a:pt x="40822" y="53382"/>
                  <a:pt x="38210" y="43929"/>
                </a:cubicBezTo>
                <a:cubicBezTo>
                  <a:pt x="33847" y="27997"/>
                  <a:pt x="40425" y="22609"/>
                  <a:pt x="41648" y="16957"/>
                </a:cubicBezTo>
                <a:cubicBezTo>
                  <a:pt x="42838" y="11272"/>
                  <a:pt x="42540" y="2744"/>
                  <a:pt x="37681" y="2347"/>
                </a:cubicBezTo>
                <a:cubicBezTo>
                  <a:pt x="32823" y="1951"/>
                  <a:pt x="30244" y="0"/>
                  <a:pt x="302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8" name="Google Shape;2738;p84"/>
          <p:cNvSpPr/>
          <p:nvPr/>
        </p:nvSpPr>
        <p:spPr>
          <a:xfrm>
            <a:off x="4714385" y="3243363"/>
            <a:ext cx="146821" cy="143597"/>
          </a:xfrm>
          <a:custGeom>
            <a:avLst/>
            <a:gdLst/>
            <a:ahLst/>
            <a:cxnLst/>
            <a:rect l="l" t="t" r="r" b="b"/>
            <a:pathLst>
              <a:path w="8834" h="8640" extrusionOk="0">
                <a:moveTo>
                  <a:pt x="1031" y="0"/>
                </a:moveTo>
                <a:cubicBezTo>
                  <a:pt x="988" y="0"/>
                  <a:pt x="947" y="29"/>
                  <a:pt x="934" y="96"/>
                </a:cubicBezTo>
                <a:cubicBezTo>
                  <a:pt x="1" y="4544"/>
                  <a:pt x="3428" y="8640"/>
                  <a:pt x="7830" y="8640"/>
                </a:cubicBezTo>
                <a:cubicBezTo>
                  <a:pt x="8106" y="8640"/>
                  <a:pt x="8386" y="8624"/>
                  <a:pt x="8669" y="8591"/>
                </a:cubicBezTo>
                <a:cubicBezTo>
                  <a:pt x="8834" y="8591"/>
                  <a:pt x="8834" y="8359"/>
                  <a:pt x="8669" y="8359"/>
                </a:cubicBezTo>
                <a:cubicBezTo>
                  <a:pt x="8384" y="8394"/>
                  <a:pt x="8102" y="8410"/>
                  <a:pt x="7824" y="8410"/>
                </a:cubicBezTo>
                <a:cubicBezTo>
                  <a:pt x="3557" y="8410"/>
                  <a:pt x="234" y="4476"/>
                  <a:pt x="1165" y="162"/>
                </a:cubicBezTo>
                <a:cubicBezTo>
                  <a:pt x="1165" y="63"/>
                  <a:pt x="1095" y="0"/>
                  <a:pt x="10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9" name="Google Shape;2739;p84"/>
          <p:cNvSpPr/>
          <p:nvPr/>
        </p:nvSpPr>
        <p:spPr>
          <a:xfrm>
            <a:off x="4370387" y="3222970"/>
            <a:ext cx="57389" cy="96379"/>
          </a:xfrm>
          <a:custGeom>
            <a:avLst/>
            <a:gdLst/>
            <a:ahLst/>
            <a:cxnLst/>
            <a:rect l="l" t="t" r="r" b="b"/>
            <a:pathLst>
              <a:path w="3453" h="5799" extrusionOk="0">
                <a:moveTo>
                  <a:pt x="3258" y="1"/>
                </a:moveTo>
                <a:cubicBezTo>
                  <a:pt x="3196" y="1"/>
                  <a:pt x="3138" y="34"/>
                  <a:pt x="3155" y="100"/>
                </a:cubicBezTo>
                <a:cubicBezTo>
                  <a:pt x="3221" y="2348"/>
                  <a:pt x="2064" y="4463"/>
                  <a:pt x="114" y="5587"/>
                </a:cubicBezTo>
                <a:cubicBezTo>
                  <a:pt x="0" y="5644"/>
                  <a:pt x="58" y="5798"/>
                  <a:pt x="181" y="5798"/>
                </a:cubicBezTo>
                <a:cubicBezTo>
                  <a:pt x="201" y="5798"/>
                  <a:pt x="223" y="5794"/>
                  <a:pt x="246" y="5785"/>
                </a:cubicBezTo>
                <a:cubicBezTo>
                  <a:pt x="2229" y="4595"/>
                  <a:pt x="3452" y="2447"/>
                  <a:pt x="3386" y="100"/>
                </a:cubicBezTo>
                <a:cubicBezTo>
                  <a:pt x="3386" y="34"/>
                  <a:pt x="3320" y="1"/>
                  <a:pt x="32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0" name="Google Shape;2740;p84"/>
          <p:cNvSpPr/>
          <p:nvPr/>
        </p:nvSpPr>
        <p:spPr>
          <a:xfrm>
            <a:off x="4256773" y="3675913"/>
            <a:ext cx="730233" cy="225550"/>
          </a:xfrm>
          <a:custGeom>
            <a:avLst/>
            <a:gdLst/>
            <a:ahLst/>
            <a:cxnLst/>
            <a:rect l="l" t="t" r="r" b="b"/>
            <a:pathLst>
              <a:path w="43937" h="13571" extrusionOk="0">
                <a:moveTo>
                  <a:pt x="2417" y="0"/>
                </a:moveTo>
                <a:cubicBezTo>
                  <a:pt x="1612" y="0"/>
                  <a:pt x="818" y="182"/>
                  <a:pt x="108" y="612"/>
                </a:cubicBezTo>
                <a:cubicBezTo>
                  <a:pt x="1" y="692"/>
                  <a:pt x="67" y="837"/>
                  <a:pt x="166" y="837"/>
                </a:cubicBezTo>
                <a:cubicBezTo>
                  <a:pt x="189" y="837"/>
                  <a:pt x="215" y="829"/>
                  <a:pt x="240" y="810"/>
                </a:cubicBezTo>
                <a:lnTo>
                  <a:pt x="240" y="843"/>
                </a:lnTo>
                <a:cubicBezTo>
                  <a:pt x="913" y="424"/>
                  <a:pt x="1675" y="242"/>
                  <a:pt x="2448" y="242"/>
                </a:cubicBezTo>
                <a:cubicBezTo>
                  <a:pt x="3382" y="242"/>
                  <a:pt x="4333" y="508"/>
                  <a:pt x="5165" y="942"/>
                </a:cubicBezTo>
                <a:cubicBezTo>
                  <a:pt x="6685" y="1703"/>
                  <a:pt x="7776" y="2926"/>
                  <a:pt x="8966" y="4016"/>
                </a:cubicBezTo>
                <a:cubicBezTo>
                  <a:pt x="11016" y="5867"/>
                  <a:pt x="13296" y="7388"/>
                  <a:pt x="15808" y="8512"/>
                </a:cubicBezTo>
                <a:cubicBezTo>
                  <a:pt x="21130" y="11156"/>
                  <a:pt x="26881" y="12809"/>
                  <a:pt x="32831" y="13437"/>
                </a:cubicBezTo>
                <a:cubicBezTo>
                  <a:pt x="33865" y="13530"/>
                  <a:pt x="34896" y="13571"/>
                  <a:pt x="35926" y="13571"/>
                </a:cubicBezTo>
                <a:cubicBezTo>
                  <a:pt x="38551" y="13571"/>
                  <a:pt x="41170" y="13306"/>
                  <a:pt x="43805" y="12974"/>
                </a:cubicBezTo>
                <a:cubicBezTo>
                  <a:pt x="43928" y="12943"/>
                  <a:pt x="43937" y="12739"/>
                  <a:pt x="43829" y="12739"/>
                </a:cubicBezTo>
                <a:cubicBezTo>
                  <a:pt x="43822" y="12739"/>
                  <a:pt x="43814" y="12740"/>
                  <a:pt x="43805" y="12743"/>
                </a:cubicBezTo>
                <a:cubicBezTo>
                  <a:pt x="41251" y="13130"/>
                  <a:pt x="38677" y="13315"/>
                  <a:pt x="36098" y="13315"/>
                </a:cubicBezTo>
                <a:cubicBezTo>
                  <a:pt x="35373" y="13315"/>
                  <a:pt x="34647" y="13301"/>
                  <a:pt x="33922" y="13271"/>
                </a:cubicBezTo>
                <a:cubicBezTo>
                  <a:pt x="30782" y="13073"/>
                  <a:pt x="27675" y="12511"/>
                  <a:pt x="24667" y="11619"/>
                </a:cubicBezTo>
                <a:cubicBezTo>
                  <a:pt x="21692" y="10792"/>
                  <a:pt x="18816" y="9702"/>
                  <a:pt x="16040" y="8380"/>
                </a:cubicBezTo>
                <a:cubicBezTo>
                  <a:pt x="13428" y="7157"/>
                  <a:pt x="11016" y="5570"/>
                  <a:pt x="8900" y="3620"/>
                </a:cubicBezTo>
                <a:cubicBezTo>
                  <a:pt x="7644" y="2430"/>
                  <a:pt x="6421" y="1141"/>
                  <a:pt x="4801" y="480"/>
                </a:cubicBezTo>
                <a:cubicBezTo>
                  <a:pt x="4041" y="182"/>
                  <a:pt x="3223" y="0"/>
                  <a:pt x="241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1" name="Google Shape;2741;p84"/>
          <p:cNvSpPr/>
          <p:nvPr/>
        </p:nvSpPr>
        <p:spPr>
          <a:xfrm>
            <a:off x="4429820" y="2726367"/>
            <a:ext cx="83648" cy="359391"/>
          </a:xfrm>
          <a:custGeom>
            <a:avLst/>
            <a:gdLst/>
            <a:ahLst/>
            <a:cxnLst/>
            <a:rect l="l" t="t" r="r" b="b"/>
            <a:pathLst>
              <a:path w="5033" h="21624" extrusionOk="0">
                <a:moveTo>
                  <a:pt x="4157" y="0"/>
                </a:moveTo>
                <a:cubicBezTo>
                  <a:pt x="4099" y="0"/>
                  <a:pt x="4041" y="33"/>
                  <a:pt x="4041" y="99"/>
                </a:cubicBezTo>
                <a:cubicBezTo>
                  <a:pt x="4801" y="7404"/>
                  <a:pt x="2653" y="14742"/>
                  <a:pt x="42" y="21485"/>
                </a:cubicBezTo>
                <a:cubicBezTo>
                  <a:pt x="1" y="21567"/>
                  <a:pt x="74" y="21623"/>
                  <a:pt x="151" y="21623"/>
                </a:cubicBezTo>
                <a:cubicBezTo>
                  <a:pt x="198" y="21623"/>
                  <a:pt x="248" y="21602"/>
                  <a:pt x="273" y="21551"/>
                </a:cubicBezTo>
                <a:cubicBezTo>
                  <a:pt x="2884" y="14775"/>
                  <a:pt x="5033" y="7437"/>
                  <a:pt x="4272" y="99"/>
                </a:cubicBezTo>
                <a:cubicBezTo>
                  <a:pt x="4272" y="33"/>
                  <a:pt x="4215" y="0"/>
                  <a:pt x="415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2" name="Google Shape;2742;p84"/>
          <p:cNvSpPr/>
          <p:nvPr/>
        </p:nvSpPr>
        <p:spPr>
          <a:xfrm>
            <a:off x="4421161" y="2566650"/>
            <a:ext cx="247954" cy="1187981"/>
          </a:xfrm>
          <a:custGeom>
            <a:avLst/>
            <a:gdLst/>
            <a:ahLst/>
            <a:cxnLst/>
            <a:rect l="l" t="t" r="r" b="b"/>
            <a:pathLst>
              <a:path w="14919" h="71479" extrusionOk="0">
                <a:moveTo>
                  <a:pt x="14762" y="0"/>
                </a:moveTo>
                <a:cubicBezTo>
                  <a:pt x="14745" y="0"/>
                  <a:pt x="14727" y="8"/>
                  <a:pt x="14710" y="25"/>
                </a:cubicBezTo>
                <a:cubicBezTo>
                  <a:pt x="10677" y="2537"/>
                  <a:pt x="11503" y="8222"/>
                  <a:pt x="11305" y="12255"/>
                </a:cubicBezTo>
                <a:cubicBezTo>
                  <a:pt x="11008" y="17146"/>
                  <a:pt x="10347" y="22005"/>
                  <a:pt x="9322" y="26798"/>
                </a:cubicBezTo>
                <a:cubicBezTo>
                  <a:pt x="7372" y="36384"/>
                  <a:pt x="4463" y="45705"/>
                  <a:pt x="2381" y="55257"/>
                </a:cubicBezTo>
                <a:cubicBezTo>
                  <a:pt x="1191" y="60546"/>
                  <a:pt x="364" y="65934"/>
                  <a:pt x="1" y="71354"/>
                </a:cubicBezTo>
                <a:cubicBezTo>
                  <a:pt x="1" y="71437"/>
                  <a:pt x="59" y="71478"/>
                  <a:pt x="116" y="71478"/>
                </a:cubicBezTo>
                <a:cubicBezTo>
                  <a:pt x="174" y="71478"/>
                  <a:pt x="232" y="71437"/>
                  <a:pt x="232" y="71354"/>
                </a:cubicBezTo>
                <a:cubicBezTo>
                  <a:pt x="827" y="61769"/>
                  <a:pt x="3207" y="52382"/>
                  <a:pt x="5587" y="43094"/>
                </a:cubicBezTo>
                <a:cubicBezTo>
                  <a:pt x="8000" y="33938"/>
                  <a:pt x="10446" y="24716"/>
                  <a:pt x="11305" y="15229"/>
                </a:cubicBezTo>
                <a:cubicBezTo>
                  <a:pt x="11536" y="12486"/>
                  <a:pt x="11503" y="9776"/>
                  <a:pt x="11669" y="7032"/>
                </a:cubicBezTo>
                <a:cubicBezTo>
                  <a:pt x="11801" y="4487"/>
                  <a:pt x="12495" y="1677"/>
                  <a:pt x="14809" y="223"/>
                </a:cubicBezTo>
                <a:cubicBezTo>
                  <a:pt x="14918" y="168"/>
                  <a:pt x="14846" y="0"/>
                  <a:pt x="147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3" name="Google Shape;2743;p84"/>
          <p:cNvSpPr/>
          <p:nvPr/>
        </p:nvSpPr>
        <p:spPr>
          <a:xfrm>
            <a:off x="4547522" y="2366546"/>
            <a:ext cx="337320" cy="213916"/>
          </a:xfrm>
          <a:custGeom>
            <a:avLst/>
            <a:gdLst/>
            <a:ahLst/>
            <a:cxnLst/>
            <a:rect l="l" t="t" r="r" b="b"/>
            <a:pathLst>
              <a:path w="20296" h="12871" extrusionOk="0">
                <a:moveTo>
                  <a:pt x="10809" y="0"/>
                </a:moveTo>
                <a:lnTo>
                  <a:pt x="6346" y="1620"/>
                </a:lnTo>
                <a:lnTo>
                  <a:pt x="6181" y="1752"/>
                </a:lnTo>
                <a:cubicBezTo>
                  <a:pt x="3967" y="2843"/>
                  <a:pt x="1884" y="4231"/>
                  <a:pt x="0" y="5851"/>
                </a:cubicBezTo>
                <a:cubicBezTo>
                  <a:pt x="0" y="5851"/>
                  <a:pt x="1840" y="12870"/>
                  <a:pt x="7798" y="12870"/>
                </a:cubicBezTo>
                <a:cubicBezTo>
                  <a:pt x="8279" y="12870"/>
                  <a:pt x="8786" y="12824"/>
                  <a:pt x="9321" y="12726"/>
                </a:cubicBezTo>
                <a:cubicBezTo>
                  <a:pt x="16494" y="11404"/>
                  <a:pt x="20295" y="3074"/>
                  <a:pt x="20295" y="3074"/>
                </a:cubicBezTo>
                <a:cubicBezTo>
                  <a:pt x="19171" y="2545"/>
                  <a:pt x="15436" y="1388"/>
                  <a:pt x="12990" y="661"/>
                </a:cubicBezTo>
                <a:cubicBezTo>
                  <a:pt x="11734" y="265"/>
                  <a:pt x="10809" y="0"/>
                  <a:pt x="1080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4" name="Google Shape;2744;p84"/>
          <p:cNvSpPr/>
          <p:nvPr/>
        </p:nvSpPr>
        <p:spPr>
          <a:xfrm>
            <a:off x="4556829" y="2411785"/>
            <a:ext cx="316162" cy="150345"/>
          </a:xfrm>
          <a:custGeom>
            <a:avLst/>
            <a:gdLst/>
            <a:ahLst/>
            <a:cxnLst/>
            <a:rect l="l" t="t" r="r" b="b"/>
            <a:pathLst>
              <a:path w="19023" h="9046" extrusionOk="0">
                <a:moveTo>
                  <a:pt x="18818" y="1"/>
                </a:moveTo>
                <a:cubicBezTo>
                  <a:pt x="18778" y="1"/>
                  <a:pt x="18739" y="17"/>
                  <a:pt x="18710" y="55"/>
                </a:cubicBezTo>
                <a:cubicBezTo>
                  <a:pt x="17124" y="2798"/>
                  <a:pt x="15075" y="5343"/>
                  <a:pt x="12298" y="6996"/>
                </a:cubicBezTo>
                <a:cubicBezTo>
                  <a:pt x="10943" y="7855"/>
                  <a:pt x="9422" y="8417"/>
                  <a:pt x="7803" y="8649"/>
                </a:cubicBezTo>
                <a:cubicBezTo>
                  <a:pt x="7511" y="8695"/>
                  <a:pt x="7218" y="8718"/>
                  <a:pt x="6927" y="8718"/>
                </a:cubicBezTo>
                <a:cubicBezTo>
                  <a:pt x="5569" y="8718"/>
                  <a:pt x="4248" y="8219"/>
                  <a:pt x="3241" y="7293"/>
                </a:cubicBezTo>
                <a:cubicBezTo>
                  <a:pt x="1886" y="6037"/>
                  <a:pt x="1093" y="4385"/>
                  <a:pt x="333" y="2765"/>
                </a:cubicBezTo>
                <a:cubicBezTo>
                  <a:pt x="311" y="2702"/>
                  <a:pt x="267" y="2676"/>
                  <a:pt x="219" y="2676"/>
                </a:cubicBezTo>
                <a:cubicBezTo>
                  <a:pt x="117" y="2676"/>
                  <a:pt x="1" y="2795"/>
                  <a:pt x="68" y="2930"/>
                </a:cubicBezTo>
                <a:cubicBezTo>
                  <a:pt x="1390" y="5773"/>
                  <a:pt x="3175" y="8979"/>
                  <a:pt x="6712" y="9045"/>
                </a:cubicBezTo>
                <a:cubicBezTo>
                  <a:pt x="6740" y="9046"/>
                  <a:pt x="6767" y="9046"/>
                  <a:pt x="6795" y="9046"/>
                </a:cubicBezTo>
                <a:cubicBezTo>
                  <a:pt x="10071" y="9046"/>
                  <a:pt x="13276" y="7109"/>
                  <a:pt x="15537" y="4847"/>
                </a:cubicBezTo>
                <a:cubicBezTo>
                  <a:pt x="16859" y="3459"/>
                  <a:pt x="18016" y="1906"/>
                  <a:pt x="18975" y="220"/>
                </a:cubicBezTo>
                <a:cubicBezTo>
                  <a:pt x="19022" y="102"/>
                  <a:pt x="18918" y="1"/>
                  <a:pt x="188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5" name="Google Shape;2745;p84"/>
          <p:cNvSpPr/>
          <p:nvPr/>
        </p:nvSpPr>
        <p:spPr>
          <a:xfrm>
            <a:off x="4568346" y="2405952"/>
            <a:ext cx="290318" cy="139724"/>
          </a:xfrm>
          <a:custGeom>
            <a:avLst/>
            <a:gdLst/>
            <a:ahLst/>
            <a:cxnLst/>
            <a:rect l="l" t="t" r="r" b="b"/>
            <a:pathLst>
              <a:path w="17468" h="8407" extrusionOk="0">
                <a:moveTo>
                  <a:pt x="17264" y="0"/>
                </a:moveTo>
                <a:cubicBezTo>
                  <a:pt x="17220" y="0"/>
                  <a:pt x="17179" y="23"/>
                  <a:pt x="17158" y="75"/>
                </a:cubicBezTo>
                <a:cubicBezTo>
                  <a:pt x="15439" y="3182"/>
                  <a:pt x="12894" y="5926"/>
                  <a:pt x="9622" y="7413"/>
                </a:cubicBezTo>
                <a:cubicBezTo>
                  <a:pt x="8671" y="7839"/>
                  <a:pt x="7647" y="8095"/>
                  <a:pt x="6638" y="8095"/>
                </a:cubicBezTo>
                <a:cubicBezTo>
                  <a:pt x="5613" y="8095"/>
                  <a:pt x="4605" y="7831"/>
                  <a:pt x="3705" y="7215"/>
                </a:cubicBezTo>
                <a:cubicBezTo>
                  <a:pt x="2086" y="6091"/>
                  <a:pt x="1160" y="4306"/>
                  <a:pt x="334" y="2587"/>
                </a:cubicBezTo>
                <a:cubicBezTo>
                  <a:pt x="304" y="2527"/>
                  <a:pt x="258" y="2503"/>
                  <a:pt x="212" y="2503"/>
                </a:cubicBezTo>
                <a:cubicBezTo>
                  <a:pt x="107" y="2503"/>
                  <a:pt x="0" y="2627"/>
                  <a:pt x="69" y="2719"/>
                </a:cubicBezTo>
                <a:lnTo>
                  <a:pt x="36" y="2719"/>
                </a:lnTo>
                <a:cubicBezTo>
                  <a:pt x="1358" y="5397"/>
                  <a:pt x="3143" y="8339"/>
                  <a:pt x="6482" y="8405"/>
                </a:cubicBezTo>
                <a:cubicBezTo>
                  <a:pt x="6528" y="8406"/>
                  <a:pt x="6575" y="8406"/>
                  <a:pt x="6621" y="8406"/>
                </a:cubicBezTo>
                <a:cubicBezTo>
                  <a:pt x="9613" y="8406"/>
                  <a:pt x="12528" y="6323"/>
                  <a:pt x="14514" y="4240"/>
                </a:cubicBezTo>
                <a:cubicBezTo>
                  <a:pt x="15638" y="3017"/>
                  <a:pt x="16629" y="1695"/>
                  <a:pt x="17422" y="240"/>
                </a:cubicBezTo>
                <a:cubicBezTo>
                  <a:pt x="17468" y="105"/>
                  <a:pt x="17359" y="0"/>
                  <a:pt x="1726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6" name="Google Shape;2746;p84"/>
          <p:cNvSpPr/>
          <p:nvPr/>
        </p:nvSpPr>
        <p:spPr>
          <a:xfrm>
            <a:off x="4648587" y="2366546"/>
            <a:ext cx="114844" cy="156577"/>
          </a:xfrm>
          <a:custGeom>
            <a:avLst/>
            <a:gdLst/>
            <a:ahLst/>
            <a:cxnLst/>
            <a:rect l="l" t="t" r="r" b="b"/>
            <a:pathLst>
              <a:path w="6910" h="9421" extrusionOk="0">
                <a:moveTo>
                  <a:pt x="4695" y="0"/>
                </a:moveTo>
                <a:lnTo>
                  <a:pt x="232" y="1620"/>
                </a:lnTo>
                <a:lnTo>
                  <a:pt x="67" y="1719"/>
                </a:lnTo>
                <a:cubicBezTo>
                  <a:pt x="1" y="4165"/>
                  <a:pt x="827" y="6941"/>
                  <a:pt x="2050" y="9420"/>
                </a:cubicBezTo>
                <a:lnTo>
                  <a:pt x="6909" y="661"/>
                </a:lnTo>
                <a:cubicBezTo>
                  <a:pt x="5620" y="265"/>
                  <a:pt x="4695" y="0"/>
                  <a:pt x="46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7" name="Google Shape;2747;p84"/>
          <p:cNvSpPr/>
          <p:nvPr/>
        </p:nvSpPr>
        <p:spPr>
          <a:xfrm>
            <a:off x="4635407" y="2260511"/>
            <a:ext cx="119780" cy="177003"/>
          </a:xfrm>
          <a:custGeom>
            <a:avLst/>
            <a:gdLst/>
            <a:ahLst/>
            <a:cxnLst/>
            <a:rect l="l" t="t" r="r" b="b"/>
            <a:pathLst>
              <a:path w="7207" h="10650" extrusionOk="0">
                <a:moveTo>
                  <a:pt x="4331" y="1"/>
                </a:moveTo>
                <a:lnTo>
                  <a:pt x="1" y="3306"/>
                </a:lnTo>
                <a:lnTo>
                  <a:pt x="100" y="3802"/>
                </a:lnTo>
                <a:lnTo>
                  <a:pt x="794" y="7273"/>
                </a:lnTo>
                <a:lnTo>
                  <a:pt x="1025" y="8925"/>
                </a:lnTo>
                <a:cubicBezTo>
                  <a:pt x="1529" y="10096"/>
                  <a:pt x="2200" y="10650"/>
                  <a:pt x="3008" y="10650"/>
                </a:cubicBezTo>
                <a:cubicBezTo>
                  <a:pt x="4162" y="10650"/>
                  <a:pt x="5592" y="9518"/>
                  <a:pt x="7206" y="7438"/>
                </a:cubicBezTo>
                <a:cubicBezTo>
                  <a:pt x="5223" y="3835"/>
                  <a:pt x="5223" y="3042"/>
                  <a:pt x="4331" y="1"/>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8" name="Google Shape;2748;p84"/>
          <p:cNvSpPr/>
          <p:nvPr/>
        </p:nvSpPr>
        <p:spPr>
          <a:xfrm>
            <a:off x="4637601" y="2294582"/>
            <a:ext cx="67594" cy="86806"/>
          </a:xfrm>
          <a:custGeom>
            <a:avLst/>
            <a:gdLst/>
            <a:ahLst/>
            <a:cxnLst/>
            <a:rect l="l" t="t" r="r" b="b"/>
            <a:pathLst>
              <a:path w="4067" h="5223" extrusionOk="0">
                <a:moveTo>
                  <a:pt x="4067" y="0"/>
                </a:moveTo>
                <a:lnTo>
                  <a:pt x="1" y="1752"/>
                </a:lnTo>
                <a:lnTo>
                  <a:pt x="662" y="5223"/>
                </a:lnTo>
                <a:cubicBezTo>
                  <a:pt x="3604" y="4099"/>
                  <a:pt x="4066" y="0"/>
                  <a:pt x="406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9" name="Google Shape;2749;p84"/>
          <p:cNvSpPr/>
          <p:nvPr/>
        </p:nvSpPr>
        <p:spPr>
          <a:xfrm>
            <a:off x="4557759" y="2249425"/>
            <a:ext cx="56791" cy="52835"/>
          </a:xfrm>
          <a:custGeom>
            <a:avLst/>
            <a:gdLst/>
            <a:ahLst/>
            <a:cxnLst/>
            <a:rect l="l" t="t" r="r" b="b"/>
            <a:pathLst>
              <a:path w="3417" h="3179" extrusionOk="0">
                <a:moveTo>
                  <a:pt x="1583" y="0"/>
                </a:moveTo>
                <a:cubicBezTo>
                  <a:pt x="1263" y="0"/>
                  <a:pt x="950" y="132"/>
                  <a:pt x="706" y="503"/>
                </a:cubicBezTo>
                <a:cubicBezTo>
                  <a:pt x="1" y="1506"/>
                  <a:pt x="765" y="3179"/>
                  <a:pt x="2305" y="3179"/>
                </a:cubicBezTo>
                <a:cubicBezTo>
                  <a:pt x="2641" y="3179"/>
                  <a:pt x="3014" y="3099"/>
                  <a:pt x="3417" y="2915"/>
                </a:cubicBezTo>
                <a:lnTo>
                  <a:pt x="3152" y="800"/>
                </a:lnTo>
                <a:cubicBezTo>
                  <a:pt x="3152" y="753"/>
                  <a:pt x="2347" y="0"/>
                  <a:pt x="1583" y="0"/>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0" name="Google Shape;2750;p84"/>
          <p:cNvSpPr/>
          <p:nvPr/>
        </p:nvSpPr>
        <p:spPr>
          <a:xfrm>
            <a:off x="4551909" y="2131972"/>
            <a:ext cx="180759" cy="218885"/>
          </a:xfrm>
          <a:custGeom>
            <a:avLst/>
            <a:gdLst/>
            <a:ahLst/>
            <a:cxnLst/>
            <a:rect l="l" t="t" r="r" b="b"/>
            <a:pathLst>
              <a:path w="10876" h="13170" extrusionOk="0">
                <a:moveTo>
                  <a:pt x="5634" y="0"/>
                </a:moveTo>
                <a:cubicBezTo>
                  <a:pt x="5061" y="0"/>
                  <a:pt x="4476" y="58"/>
                  <a:pt x="3901" y="166"/>
                </a:cubicBezTo>
                <a:lnTo>
                  <a:pt x="3868" y="166"/>
                </a:lnTo>
                <a:cubicBezTo>
                  <a:pt x="1686" y="1025"/>
                  <a:pt x="1" y="2611"/>
                  <a:pt x="265" y="4925"/>
                </a:cubicBezTo>
                <a:lnTo>
                  <a:pt x="794" y="5851"/>
                </a:lnTo>
                <a:cubicBezTo>
                  <a:pt x="794" y="5851"/>
                  <a:pt x="1818" y="10577"/>
                  <a:pt x="2579" y="11833"/>
                </a:cubicBezTo>
                <a:cubicBezTo>
                  <a:pt x="3165" y="12789"/>
                  <a:pt x="4057" y="13170"/>
                  <a:pt x="5031" y="13170"/>
                </a:cubicBezTo>
                <a:cubicBezTo>
                  <a:pt x="7189" y="13170"/>
                  <a:pt x="9746" y="11302"/>
                  <a:pt x="10247" y="9685"/>
                </a:cubicBezTo>
                <a:cubicBezTo>
                  <a:pt x="10875" y="7570"/>
                  <a:pt x="10644" y="4396"/>
                  <a:pt x="10644" y="4396"/>
                </a:cubicBezTo>
                <a:lnTo>
                  <a:pt x="10578" y="3735"/>
                </a:lnTo>
                <a:cubicBezTo>
                  <a:pt x="10257" y="1035"/>
                  <a:pt x="8055" y="0"/>
                  <a:pt x="5634" y="0"/>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1" name="Google Shape;2751;p84"/>
          <p:cNvSpPr/>
          <p:nvPr/>
        </p:nvSpPr>
        <p:spPr>
          <a:xfrm>
            <a:off x="4561250" y="2114289"/>
            <a:ext cx="225966" cy="120429"/>
          </a:xfrm>
          <a:custGeom>
            <a:avLst/>
            <a:gdLst/>
            <a:ahLst/>
            <a:cxnLst/>
            <a:rect l="l" t="t" r="r" b="b"/>
            <a:pathLst>
              <a:path w="13596" h="7246" extrusionOk="0">
                <a:moveTo>
                  <a:pt x="5929" y="1"/>
                </a:moveTo>
                <a:cubicBezTo>
                  <a:pt x="5535" y="1"/>
                  <a:pt x="5123" y="34"/>
                  <a:pt x="4694" y="106"/>
                </a:cubicBezTo>
                <a:lnTo>
                  <a:pt x="0" y="2750"/>
                </a:lnTo>
                <a:cubicBezTo>
                  <a:pt x="1710" y="4587"/>
                  <a:pt x="4149" y="5665"/>
                  <a:pt x="6676" y="5665"/>
                </a:cubicBezTo>
                <a:cubicBezTo>
                  <a:pt x="6786" y="5665"/>
                  <a:pt x="6897" y="5663"/>
                  <a:pt x="7008" y="5659"/>
                </a:cubicBezTo>
                <a:lnTo>
                  <a:pt x="8297" y="7212"/>
                </a:lnTo>
                <a:lnTo>
                  <a:pt x="10346" y="7245"/>
                </a:lnTo>
                <a:cubicBezTo>
                  <a:pt x="13596" y="7245"/>
                  <a:pt x="11716" y="1"/>
                  <a:pt x="59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2" name="Google Shape;2752;p84"/>
          <p:cNvSpPr/>
          <p:nvPr/>
        </p:nvSpPr>
        <p:spPr>
          <a:xfrm>
            <a:off x="4617591" y="2314609"/>
            <a:ext cx="22470" cy="8426"/>
          </a:xfrm>
          <a:custGeom>
            <a:avLst/>
            <a:gdLst/>
            <a:ahLst/>
            <a:cxnLst/>
            <a:rect l="l" t="t" r="r" b="b"/>
            <a:pathLst>
              <a:path w="1352" h="507" extrusionOk="0">
                <a:moveTo>
                  <a:pt x="1215" y="0"/>
                </a:moveTo>
                <a:cubicBezTo>
                  <a:pt x="1199" y="0"/>
                  <a:pt x="1184" y="5"/>
                  <a:pt x="1172" y="18"/>
                </a:cubicBezTo>
                <a:cubicBezTo>
                  <a:pt x="994" y="219"/>
                  <a:pt x="755" y="329"/>
                  <a:pt x="507" y="329"/>
                </a:cubicBezTo>
                <a:cubicBezTo>
                  <a:pt x="388" y="329"/>
                  <a:pt x="266" y="303"/>
                  <a:pt x="147" y="249"/>
                </a:cubicBezTo>
                <a:cubicBezTo>
                  <a:pt x="135" y="237"/>
                  <a:pt x="121" y="231"/>
                  <a:pt x="107" y="231"/>
                </a:cubicBezTo>
                <a:cubicBezTo>
                  <a:pt x="50" y="231"/>
                  <a:pt x="1" y="328"/>
                  <a:pt x="81" y="382"/>
                </a:cubicBezTo>
                <a:cubicBezTo>
                  <a:pt x="225" y="466"/>
                  <a:pt x="382" y="506"/>
                  <a:pt x="538" y="506"/>
                </a:cubicBezTo>
                <a:cubicBezTo>
                  <a:pt x="812" y="506"/>
                  <a:pt x="1082" y="382"/>
                  <a:pt x="1271" y="150"/>
                </a:cubicBezTo>
                <a:cubicBezTo>
                  <a:pt x="1351" y="97"/>
                  <a:pt x="1280" y="0"/>
                  <a:pt x="1215" y="0"/>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3" name="Google Shape;2753;p84"/>
          <p:cNvSpPr/>
          <p:nvPr/>
        </p:nvSpPr>
        <p:spPr>
          <a:xfrm>
            <a:off x="4601353" y="2284693"/>
            <a:ext cx="46702" cy="29517"/>
          </a:xfrm>
          <a:custGeom>
            <a:avLst/>
            <a:gdLst/>
            <a:ahLst/>
            <a:cxnLst/>
            <a:rect l="l" t="t" r="r" b="b"/>
            <a:pathLst>
              <a:path w="2810" h="1776" extrusionOk="0">
                <a:moveTo>
                  <a:pt x="2479" y="0"/>
                </a:moveTo>
                <a:cubicBezTo>
                  <a:pt x="1686" y="298"/>
                  <a:pt x="860" y="595"/>
                  <a:pt x="0" y="826"/>
                </a:cubicBezTo>
                <a:cubicBezTo>
                  <a:pt x="0" y="826"/>
                  <a:pt x="411" y="1776"/>
                  <a:pt x="1254" y="1776"/>
                </a:cubicBezTo>
                <a:cubicBezTo>
                  <a:pt x="1368" y="1776"/>
                  <a:pt x="1490" y="1758"/>
                  <a:pt x="1620" y="1719"/>
                </a:cubicBezTo>
                <a:cubicBezTo>
                  <a:pt x="2810" y="1388"/>
                  <a:pt x="2479" y="0"/>
                  <a:pt x="247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4" name="Google Shape;2754;p84"/>
          <p:cNvSpPr/>
          <p:nvPr/>
        </p:nvSpPr>
        <p:spPr>
          <a:xfrm>
            <a:off x="4703649" y="2281302"/>
            <a:ext cx="21323" cy="5052"/>
          </a:xfrm>
          <a:custGeom>
            <a:avLst/>
            <a:gdLst/>
            <a:ahLst/>
            <a:cxnLst/>
            <a:rect l="l" t="t" r="r" b="b"/>
            <a:pathLst>
              <a:path w="1283" h="304" extrusionOk="0">
                <a:moveTo>
                  <a:pt x="128" y="1"/>
                </a:moveTo>
                <a:cubicBezTo>
                  <a:pt x="47" y="1"/>
                  <a:pt x="0" y="112"/>
                  <a:pt x="59" y="171"/>
                </a:cubicBezTo>
                <a:cubicBezTo>
                  <a:pt x="302" y="259"/>
                  <a:pt x="544" y="303"/>
                  <a:pt x="787" y="303"/>
                </a:cubicBezTo>
                <a:cubicBezTo>
                  <a:pt x="908" y="303"/>
                  <a:pt x="1029" y="292"/>
                  <a:pt x="1150" y="270"/>
                </a:cubicBezTo>
                <a:cubicBezTo>
                  <a:pt x="1282" y="237"/>
                  <a:pt x="1249" y="72"/>
                  <a:pt x="1150" y="72"/>
                </a:cubicBezTo>
                <a:cubicBezTo>
                  <a:pt x="1013" y="99"/>
                  <a:pt x="876" y="115"/>
                  <a:pt x="739" y="115"/>
                </a:cubicBezTo>
                <a:cubicBezTo>
                  <a:pt x="546" y="115"/>
                  <a:pt x="352" y="83"/>
                  <a:pt x="159" y="6"/>
                </a:cubicBezTo>
                <a:cubicBezTo>
                  <a:pt x="148" y="2"/>
                  <a:pt x="138" y="1"/>
                  <a:pt x="128" y="1"/>
                </a:cubicBezTo>
                <a:close/>
              </a:path>
            </a:pathLst>
          </a:custGeom>
          <a:solidFill>
            <a:srgbClr val="2B2F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5" name="Google Shape;2755;p84"/>
          <p:cNvSpPr/>
          <p:nvPr/>
        </p:nvSpPr>
        <p:spPr>
          <a:xfrm>
            <a:off x="4674414" y="2202840"/>
            <a:ext cx="56325" cy="38675"/>
          </a:xfrm>
          <a:custGeom>
            <a:avLst/>
            <a:gdLst/>
            <a:ahLst/>
            <a:cxnLst/>
            <a:rect l="l" t="t" r="r" b="b"/>
            <a:pathLst>
              <a:path w="3389" h="2327" extrusionOk="0">
                <a:moveTo>
                  <a:pt x="932" y="1"/>
                </a:moveTo>
                <a:cubicBezTo>
                  <a:pt x="622" y="1"/>
                  <a:pt x="302" y="107"/>
                  <a:pt x="0" y="364"/>
                </a:cubicBezTo>
                <a:cubicBezTo>
                  <a:pt x="0" y="364"/>
                  <a:pt x="365" y="2327"/>
                  <a:pt x="1688" y="2327"/>
                </a:cubicBezTo>
                <a:cubicBezTo>
                  <a:pt x="1802" y="2327"/>
                  <a:pt x="1922" y="2312"/>
                  <a:pt x="2050" y="2281"/>
                </a:cubicBezTo>
                <a:cubicBezTo>
                  <a:pt x="3389" y="1933"/>
                  <a:pt x="2254" y="1"/>
                  <a:pt x="9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6" name="Google Shape;2756;p84"/>
          <p:cNvSpPr/>
          <p:nvPr/>
        </p:nvSpPr>
        <p:spPr>
          <a:xfrm>
            <a:off x="4619004" y="2236960"/>
            <a:ext cx="53234" cy="44242"/>
          </a:xfrm>
          <a:custGeom>
            <a:avLst/>
            <a:gdLst/>
            <a:ahLst/>
            <a:cxnLst/>
            <a:rect l="l" t="t" r="r" b="b"/>
            <a:pathLst>
              <a:path w="3203" h="2662" extrusionOk="0">
                <a:moveTo>
                  <a:pt x="1596" y="184"/>
                </a:moveTo>
                <a:cubicBezTo>
                  <a:pt x="2376" y="184"/>
                  <a:pt x="2975" y="1023"/>
                  <a:pt x="2607" y="1814"/>
                </a:cubicBezTo>
                <a:cubicBezTo>
                  <a:pt x="2402" y="2257"/>
                  <a:pt x="1985" y="2473"/>
                  <a:pt x="1569" y="2473"/>
                </a:cubicBezTo>
                <a:cubicBezTo>
                  <a:pt x="1116" y="2473"/>
                  <a:pt x="664" y="2216"/>
                  <a:pt x="492" y="1715"/>
                </a:cubicBezTo>
                <a:cubicBezTo>
                  <a:pt x="294" y="1120"/>
                  <a:pt x="591" y="459"/>
                  <a:pt x="1186" y="261"/>
                </a:cubicBezTo>
                <a:cubicBezTo>
                  <a:pt x="1325" y="208"/>
                  <a:pt x="1463" y="184"/>
                  <a:pt x="1596" y="184"/>
                </a:cubicBezTo>
                <a:close/>
                <a:moveTo>
                  <a:pt x="1568" y="0"/>
                </a:moveTo>
                <a:cubicBezTo>
                  <a:pt x="702" y="0"/>
                  <a:pt x="0" y="857"/>
                  <a:pt x="327" y="1781"/>
                </a:cubicBezTo>
                <a:cubicBezTo>
                  <a:pt x="507" y="2321"/>
                  <a:pt x="1006" y="2661"/>
                  <a:pt x="1546" y="2661"/>
                </a:cubicBezTo>
                <a:cubicBezTo>
                  <a:pt x="1701" y="2661"/>
                  <a:pt x="1858" y="2633"/>
                  <a:pt x="2012" y="2575"/>
                </a:cubicBezTo>
                <a:cubicBezTo>
                  <a:pt x="3136" y="2178"/>
                  <a:pt x="3202" y="624"/>
                  <a:pt x="2145" y="129"/>
                </a:cubicBezTo>
                <a:cubicBezTo>
                  <a:pt x="1951" y="41"/>
                  <a:pt x="1756" y="0"/>
                  <a:pt x="15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7" name="Google Shape;2757;p84"/>
          <p:cNvSpPr/>
          <p:nvPr/>
        </p:nvSpPr>
        <p:spPr>
          <a:xfrm>
            <a:off x="4564075" y="2248495"/>
            <a:ext cx="53217" cy="43960"/>
          </a:xfrm>
          <a:custGeom>
            <a:avLst/>
            <a:gdLst/>
            <a:ahLst/>
            <a:cxnLst/>
            <a:rect l="l" t="t" r="r" b="b"/>
            <a:pathLst>
              <a:path w="3202" h="2645" extrusionOk="0">
                <a:moveTo>
                  <a:pt x="1587" y="186"/>
                </a:moveTo>
                <a:cubicBezTo>
                  <a:pt x="2379" y="186"/>
                  <a:pt x="3004" y="1053"/>
                  <a:pt x="2607" y="1848"/>
                </a:cubicBezTo>
                <a:cubicBezTo>
                  <a:pt x="2405" y="2282"/>
                  <a:pt x="2000" y="2491"/>
                  <a:pt x="1592" y="2491"/>
                </a:cubicBezTo>
                <a:cubicBezTo>
                  <a:pt x="1131" y="2491"/>
                  <a:pt x="667" y="2224"/>
                  <a:pt x="491" y="1715"/>
                </a:cubicBezTo>
                <a:cubicBezTo>
                  <a:pt x="293" y="1120"/>
                  <a:pt x="591" y="459"/>
                  <a:pt x="1186" y="261"/>
                </a:cubicBezTo>
                <a:cubicBezTo>
                  <a:pt x="1321" y="210"/>
                  <a:pt x="1457" y="186"/>
                  <a:pt x="1587" y="186"/>
                </a:cubicBezTo>
                <a:close/>
                <a:moveTo>
                  <a:pt x="1579" y="0"/>
                </a:moveTo>
                <a:cubicBezTo>
                  <a:pt x="723" y="0"/>
                  <a:pt x="0" y="852"/>
                  <a:pt x="326" y="1748"/>
                </a:cubicBezTo>
                <a:cubicBezTo>
                  <a:pt x="510" y="2301"/>
                  <a:pt x="1030" y="2644"/>
                  <a:pt x="1585" y="2644"/>
                </a:cubicBezTo>
                <a:cubicBezTo>
                  <a:pt x="1726" y="2644"/>
                  <a:pt x="1871" y="2622"/>
                  <a:pt x="2012" y="2575"/>
                </a:cubicBezTo>
                <a:cubicBezTo>
                  <a:pt x="3136" y="2178"/>
                  <a:pt x="3202" y="625"/>
                  <a:pt x="2144" y="129"/>
                </a:cubicBezTo>
                <a:cubicBezTo>
                  <a:pt x="1956" y="40"/>
                  <a:pt x="1764" y="0"/>
                  <a:pt x="157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8" name="Google Shape;2758;p84"/>
          <p:cNvSpPr/>
          <p:nvPr/>
        </p:nvSpPr>
        <p:spPr>
          <a:xfrm>
            <a:off x="4661235" y="2228651"/>
            <a:ext cx="44508" cy="20210"/>
          </a:xfrm>
          <a:custGeom>
            <a:avLst/>
            <a:gdLst/>
            <a:ahLst/>
            <a:cxnLst/>
            <a:rect l="l" t="t" r="r" b="b"/>
            <a:pathLst>
              <a:path w="2678" h="1216" extrusionOk="0">
                <a:moveTo>
                  <a:pt x="2578" y="1"/>
                </a:moveTo>
                <a:cubicBezTo>
                  <a:pt x="2512" y="1"/>
                  <a:pt x="926" y="133"/>
                  <a:pt x="33" y="1091"/>
                </a:cubicBezTo>
                <a:cubicBezTo>
                  <a:pt x="0" y="1124"/>
                  <a:pt x="0" y="1158"/>
                  <a:pt x="33" y="1191"/>
                </a:cubicBezTo>
                <a:cubicBezTo>
                  <a:pt x="50" y="1207"/>
                  <a:pt x="66" y="1215"/>
                  <a:pt x="83" y="1215"/>
                </a:cubicBezTo>
                <a:cubicBezTo>
                  <a:pt x="99" y="1215"/>
                  <a:pt x="116" y="1207"/>
                  <a:pt x="132" y="1191"/>
                </a:cubicBezTo>
                <a:lnTo>
                  <a:pt x="165" y="1191"/>
                </a:lnTo>
                <a:cubicBezTo>
                  <a:pt x="992" y="298"/>
                  <a:pt x="2578" y="166"/>
                  <a:pt x="2611" y="166"/>
                </a:cubicBezTo>
                <a:cubicBezTo>
                  <a:pt x="2645" y="166"/>
                  <a:pt x="2678" y="133"/>
                  <a:pt x="2678" y="67"/>
                </a:cubicBezTo>
                <a:cubicBezTo>
                  <a:pt x="2678" y="34"/>
                  <a:pt x="2645" y="1"/>
                  <a:pt x="25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9" name="Google Shape;2759;p84"/>
          <p:cNvSpPr/>
          <p:nvPr/>
        </p:nvSpPr>
        <p:spPr>
          <a:xfrm>
            <a:off x="4574978" y="2234102"/>
            <a:ext cx="27340" cy="20941"/>
          </a:xfrm>
          <a:custGeom>
            <a:avLst/>
            <a:gdLst/>
            <a:ahLst/>
            <a:cxnLst/>
            <a:rect l="l" t="t" r="r" b="b"/>
            <a:pathLst>
              <a:path w="1645" h="1260" extrusionOk="0">
                <a:moveTo>
                  <a:pt x="1231" y="1"/>
                </a:moveTo>
                <a:cubicBezTo>
                  <a:pt x="1218" y="1"/>
                  <a:pt x="1204" y="1"/>
                  <a:pt x="1191" y="3"/>
                </a:cubicBezTo>
                <a:cubicBezTo>
                  <a:pt x="530" y="36"/>
                  <a:pt x="1" y="598"/>
                  <a:pt x="34" y="1259"/>
                </a:cubicBezTo>
                <a:cubicBezTo>
                  <a:pt x="34" y="1259"/>
                  <a:pt x="633" y="597"/>
                  <a:pt x="1123" y="597"/>
                </a:cubicBezTo>
                <a:cubicBezTo>
                  <a:pt x="1135" y="597"/>
                  <a:pt x="1146" y="597"/>
                  <a:pt x="1158" y="598"/>
                </a:cubicBezTo>
                <a:cubicBezTo>
                  <a:pt x="1290" y="598"/>
                  <a:pt x="1422" y="565"/>
                  <a:pt x="1488" y="466"/>
                </a:cubicBezTo>
                <a:cubicBezTo>
                  <a:pt x="1645" y="278"/>
                  <a:pt x="1475" y="1"/>
                  <a:pt x="123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0" name="Google Shape;2760;p84"/>
          <p:cNvSpPr/>
          <p:nvPr/>
        </p:nvSpPr>
        <p:spPr>
          <a:xfrm>
            <a:off x="4631020" y="2225160"/>
            <a:ext cx="31329" cy="12847"/>
          </a:xfrm>
          <a:custGeom>
            <a:avLst/>
            <a:gdLst/>
            <a:ahLst/>
            <a:cxnLst/>
            <a:rect l="l" t="t" r="r" b="b"/>
            <a:pathLst>
              <a:path w="1885" h="773" extrusionOk="0">
                <a:moveTo>
                  <a:pt x="752" y="0"/>
                </a:moveTo>
                <a:cubicBezTo>
                  <a:pt x="610" y="0"/>
                  <a:pt x="467" y="26"/>
                  <a:pt x="331" y="78"/>
                </a:cubicBezTo>
                <a:cubicBezTo>
                  <a:pt x="66" y="145"/>
                  <a:pt x="0" y="508"/>
                  <a:pt x="232" y="640"/>
                </a:cubicBezTo>
                <a:cubicBezTo>
                  <a:pt x="286" y="654"/>
                  <a:pt x="341" y="662"/>
                  <a:pt x="394" y="662"/>
                </a:cubicBezTo>
                <a:cubicBezTo>
                  <a:pt x="468" y="662"/>
                  <a:pt x="537" y="646"/>
                  <a:pt x="595" y="607"/>
                </a:cubicBezTo>
                <a:cubicBezTo>
                  <a:pt x="692" y="555"/>
                  <a:pt x="811" y="535"/>
                  <a:pt x="937" y="535"/>
                </a:cubicBezTo>
                <a:cubicBezTo>
                  <a:pt x="1369" y="535"/>
                  <a:pt x="1884" y="773"/>
                  <a:pt x="1884" y="773"/>
                </a:cubicBezTo>
                <a:cubicBezTo>
                  <a:pt x="1706" y="288"/>
                  <a:pt x="1232" y="0"/>
                  <a:pt x="7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1" name="Google Shape;2761;p84"/>
          <p:cNvSpPr/>
          <p:nvPr/>
        </p:nvSpPr>
        <p:spPr>
          <a:xfrm>
            <a:off x="4607935" y="2236346"/>
            <a:ext cx="15689" cy="50259"/>
          </a:xfrm>
          <a:custGeom>
            <a:avLst/>
            <a:gdLst/>
            <a:ahLst/>
            <a:cxnLst/>
            <a:rect l="l" t="t" r="r" b="b"/>
            <a:pathLst>
              <a:path w="944" h="3024" extrusionOk="0">
                <a:moveTo>
                  <a:pt x="646" y="0"/>
                </a:moveTo>
                <a:cubicBezTo>
                  <a:pt x="604" y="0"/>
                  <a:pt x="563" y="33"/>
                  <a:pt x="563" y="100"/>
                </a:cubicBezTo>
                <a:lnTo>
                  <a:pt x="563" y="1223"/>
                </a:lnTo>
                <a:cubicBezTo>
                  <a:pt x="596" y="1389"/>
                  <a:pt x="596" y="1587"/>
                  <a:pt x="563" y="1752"/>
                </a:cubicBezTo>
                <a:cubicBezTo>
                  <a:pt x="530" y="1951"/>
                  <a:pt x="199" y="2149"/>
                  <a:pt x="67" y="2281"/>
                </a:cubicBezTo>
                <a:cubicBezTo>
                  <a:pt x="1" y="2314"/>
                  <a:pt x="1" y="2380"/>
                  <a:pt x="67" y="2413"/>
                </a:cubicBezTo>
                <a:cubicBezTo>
                  <a:pt x="298" y="2612"/>
                  <a:pt x="530" y="2777"/>
                  <a:pt x="761" y="2975"/>
                </a:cubicBezTo>
                <a:lnTo>
                  <a:pt x="761" y="3008"/>
                </a:lnTo>
                <a:cubicBezTo>
                  <a:pt x="777" y="3019"/>
                  <a:pt x="793" y="3024"/>
                  <a:pt x="808" y="3024"/>
                </a:cubicBezTo>
                <a:cubicBezTo>
                  <a:pt x="887" y="3024"/>
                  <a:pt x="944" y="2898"/>
                  <a:pt x="860" y="2843"/>
                </a:cubicBezTo>
                <a:cubicBezTo>
                  <a:pt x="660" y="2700"/>
                  <a:pt x="460" y="2532"/>
                  <a:pt x="260" y="2383"/>
                </a:cubicBezTo>
                <a:lnTo>
                  <a:pt x="260" y="2383"/>
                </a:lnTo>
                <a:cubicBezTo>
                  <a:pt x="455" y="2247"/>
                  <a:pt x="705" y="2049"/>
                  <a:pt x="761" y="1851"/>
                </a:cubicBezTo>
                <a:cubicBezTo>
                  <a:pt x="794" y="1719"/>
                  <a:pt x="794" y="1587"/>
                  <a:pt x="761" y="1455"/>
                </a:cubicBezTo>
                <a:cubicBezTo>
                  <a:pt x="761" y="992"/>
                  <a:pt x="728" y="529"/>
                  <a:pt x="728" y="100"/>
                </a:cubicBezTo>
                <a:cubicBezTo>
                  <a:pt x="728" y="33"/>
                  <a:pt x="687" y="0"/>
                  <a:pt x="64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2" name="Google Shape;2762;p84"/>
          <p:cNvSpPr/>
          <p:nvPr/>
        </p:nvSpPr>
        <p:spPr>
          <a:xfrm>
            <a:off x="4608649" y="2259680"/>
            <a:ext cx="17983" cy="7894"/>
          </a:xfrm>
          <a:custGeom>
            <a:avLst/>
            <a:gdLst/>
            <a:ahLst/>
            <a:cxnLst/>
            <a:rect l="l" t="t" r="r" b="b"/>
            <a:pathLst>
              <a:path w="1082" h="475" extrusionOk="0">
                <a:moveTo>
                  <a:pt x="642" y="0"/>
                </a:moveTo>
                <a:cubicBezTo>
                  <a:pt x="397" y="0"/>
                  <a:pt x="154" y="132"/>
                  <a:pt x="24" y="348"/>
                </a:cubicBezTo>
                <a:cubicBezTo>
                  <a:pt x="0" y="420"/>
                  <a:pt x="62" y="474"/>
                  <a:pt x="124" y="474"/>
                </a:cubicBezTo>
                <a:cubicBezTo>
                  <a:pt x="147" y="474"/>
                  <a:pt x="171" y="466"/>
                  <a:pt x="189" y="447"/>
                </a:cubicBezTo>
                <a:cubicBezTo>
                  <a:pt x="214" y="399"/>
                  <a:pt x="329" y="187"/>
                  <a:pt x="587" y="187"/>
                </a:cubicBezTo>
                <a:cubicBezTo>
                  <a:pt x="678" y="187"/>
                  <a:pt x="787" y="213"/>
                  <a:pt x="917" y="282"/>
                </a:cubicBezTo>
                <a:lnTo>
                  <a:pt x="983" y="282"/>
                </a:lnTo>
                <a:cubicBezTo>
                  <a:pt x="1016" y="282"/>
                  <a:pt x="1049" y="249"/>
                  <a:pt x="1049" y="249"/>
                </a:cubicBezTo>
                <a:cubicBezTo>
                  <a:pt x="1082" y="183"/>
                  <a:pt x="1049" y="150"/>
                  <a:pt x="1016" y="117"/>
                </a:cubicBezTo>
                <a:cubicBezTo>
                  <a:pt x="902" y="37"/>
                  <a:pt x="772" y="0"/>
                  <a:pt x="64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3" name="Google Shape;2763;p84"/>
          <p:cNvSpPr/>
          <p:nvPr/>
        </p:nvSpPr>
        <p:spPr>
          <a:xfrm>
            <a:off x="4640360" y="2250622"/>
            <a:ext cx="9906" cy="9906"/>
          </a:xfrm>
          <a:custGeom>
            <a:avLst/>
            <a:gdLst/>
            <a:ahLst/>
            <a:cxnLst/>
            <a:rect l="l" t="t" r="r" b="b"/>
            <a:pathLst>
              <a:path w="596" h="596" extrusionOk="0">
                <a:moveTo>
                  <a:pt x="265" y="1"/>
                </a:moveTo>
                <a:cubicBezTo>
                  <a:pt x="99" y="34"/>
                  <a:pt x="0" y="166"/>
                  <a:pt x="0" y="331"/>
                </a:cubicBezTo>
                <a:cubicBezTo>
                  <a:pt x="33" y="497"/>
                  <a:pt x="165" y="596"/>
                  <a:pt x="331" y="596"/>
                </a:cubicBezTo>
                <a:cubicBezTo>
                  <a:pt x="496" y="563"/>
                  <a:pt x="595" y="431"/>
                  <a:pt x="595" y="265"/>
                </a:cubicBezTo>
                <a:cubicBezTo>
                  <a:pt x="562" y="100"/>
                  <a:pt x="430" y="1"/>
                  <a:pt x="26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4" name="Google Shape;2764;p84"/>
          <p:cNvSpPr/>
          <p:nvPr/>
        </p:nvSpPr>
        <p:spPr>
          <a:xfrm>
            <a:off x="4594755" y="2259397"/>
            <a:ext cx="11385" cy="9473"/>
          </a:xfrm>
          <a:custGeom>
            <a:avLst/>
            <a:gdLst/>
            <a:ahLst/>
            <a:cxnLst/>
            <a:rect l="l" t="t" r="r" b="b"/>
            <a:pathLst>
              <a:path w="685" h="570" extrusionOk="0">
                <a:moveTo>
                  <a:pt x="296" y="0"/>
                </a:moveTo>
                <a:cubicBezTo>
                  <a:pt x="286" y="0"/>
                  <a:pt x="276" y="1"/>
                  <a:pt x="265" y="2"/>
                </a:cubicBezTo>
                <a:cubicBezTo>
                  <a:pt x="100" y="35"/>
                  <a:pt x="1" y="167"/>
                  <a:pt x="1" y="332"/>
                </a:cubicBezTo>
                <a:cubicBezTo>
                  <a:pt x="29" y="476"/>
                  <a:pt x="133" y="570"/>
                  <a:pt x="269" y="570"/>
                </a:cubicBezTo>
                <a:cubicBezTo>
                  <a:pt x="289" y="570"/>
                  <a:pt x="310" y="568"/>
                  <a:pt x="331" y="564"/>
                </a:cubicBezTo>
                <a:cubicBezTo>
                  <a:pt x="684" y="531"/>
                  <a:pt x="632" y="0"/>
                  <a:pt x="29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5" name="Google Shape;2765;p84"/>
          <p:cNvSpPr/>
          <p:nvPr/>
        </p:nvSpPr>
        <p:spPr>
          <a:xfrm>
            <a:off x="4698031" y="2228036"/>
            <a:ext cx="54414" cy="54912"/>
          </a:xfrm>
          <a:custGeom>
            <a:avLst/>
            <a:gdLst/>
            <a:ahLst/>
            <a:cxnLst/>
            <a:rect l="l" t="t" r="r" b="b"/>
            <a:pathLst>
              <a:path w="3274" h="3304" extrusionOk="0">
                <a:moveTo>
                  <a:pt x="1483" y="1"/>
                </a:moveTo>
                <a:cubicBezTo>
                  <a:pt x="677" y="1"/>
                  <a:pt x="1" y="979"/>
                  <a:pt x="1" y="1029"/>
                </a:cubicBezTo>
                <a:lnTo>
                  <a:pt x="331" y="3244"/>
                </a:lnTo>
                <a:cubicBezTo>
                  <a:pt x="547" y="3285"/>
                  <a:pt x="748" y="3304"/>
                  <a:pt x="935" y="3304"/>
                </a:cubicBezTo>
                <a:cubicBezTo>
                  <a:pt x="2869" y="3304"/>
                  <a:pt x="3273" y="1270"/>
                  <a:pt x="2248" y="335"/>
                </a:cubicBezTo>
                <a:cubicBezTo>
                  <a:pt x="1992" y="94"/>
                  <a:pt x="1731" y="1"/>
                  <a:pt x="1483" y="1"/>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6" name="Google Shape;2766;p84"/>
          <p:cNvSpPr/>
          <p:nvPr/>
        </p:nvSpPr>
        <p:spPr>
          <a:xfrm>
            <a:off x="4713787" y="2242129"/>
            <a:ext cx="23002" cy="27988"/>
          </a:xfrm>
          <a:custGeom>
            <a:avLst/>
            <a:gdLst/>
            <a:ahLst/>
            <a:cxnLst/>
            <a:rect l="l" t="t" r="r" b="b"/>
            <a:pathLst>
              <a:path w="1384" h="1684" extrusionOk="0">
                <a:moveTo>
                  <a:pt x="1249" y="1"/>
                </a:moveTo>
                <a:cubicBezTo>
                  <a:pt x="1233" y="1"/>
                  <a:pt x="1217" y="5"/>
                  <a:pt x="1201" y="16"/>
                </a:cubicBezTo>
                <a:cubicBezTo>
                  <a:pt x="672" y="413"/>
                  <a:pt x="243" y="942"/>
                  <a:pt x="44" y="1536"/>
                </a:cubicBezTo>
                <a:cubicBezTo>
                  <a:pt x="0" y="1625"/>
                  <a:pt x="59" y="1683"/>
                  <a:pt x="123" y="1683"/>
                </a:cubicBezTo>
                <a:cubicBezTo>
                  <a:pt x="155" y="1683"/>
                  <a:pt x="188" y="1669"/>
                  <a:pt x="210" y="1636"/>
                </a:cubicBezTo>
                <a:cubicBezTo>
                  <a:pt x="408" y="1041"/>
                  <a:pt x="805" y="545"/>
                  <a:pt x="1300" y="181"/>
                </a:cubicBezTo>
                <a:cubicBezTo>
                  <a:pt x="1384" y="126"/>
                  <a:pt x="1327" y="1"/>
                  <a:pt x="1249" y="1"/>
                </a:cubicBezTo>
                <a:close/>
              </a:path>
            </a:pathLst>
          </a:custGeom>
          <a:solidFill>
            <a:srgbClr val="2B2F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7" name="Google Shape;2767;p84"/>
          <p:cNvSpPr/>
          <p:nvPr/>
        </p:nvSpPr>
        <p:spPr>
          <a:xfrm>
            <a:off x="4540375" y="2116167"/>
            <a:ext cx="121974" cy="129536"/>
          </a:xfrm>
          <a:custGeom>
            <a:avLst/>
            <a:gdLst/>
            <a:ahLst/>
            <a:cxnLst/>
            <a:rect l="l" t="t" r="r" b="b"/>
            <a:pathLst>
              <a:path w="7339" h="7794" extrusionOk="0">
                <a:moveTo>
                  <a:pt x="5963" y="0"/>
                </a:moveTo>
                <a:cubicBezTo>
                  <a:pt x="4245" y="0"/>
                  <a:pt x="1696" y="558"/>
                  <a:pt x="761" y="3463"/>
                </a:cubicBezTo>
                <a:cubicBezTo>
                  <a:pt x="0" y="5975"/>
                  <a:pt x="1818" y="7793"/>
                  <a:pt x="1818" y="7793"/>
                </a:cubicBezTo>
                <a:cubicBezTo>
                  <a:pt x="3603" y="5942"/>
                  <a:pt x="5884" y="1745"/>
                  <a:pt x="5884" y="1745"/>
                </a:cubicBezTo>
                <a:lnTo>
                  <a:pt x="7338" y="125"/>
                </a:lnTo>
                <a:cubicBezTo>
                  <a:pt x="7043" y="66"/>
                  <a:pt x="6552" y="0"/>
                  <a:pt x="59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8" name="Google Shape;2768;p84"/>
          <p:cNvSpPr/>
          <p:nvPr/>
        </p:nvSpPr>
        <p:spPr>
          <a:xfrm>
            <a:off x="4550264" y="2113125"/>
            <a:ext cx="215910" cy="82585"/>
          </a:xfrm>
          <a:custGeom>
            <a:avLst/>
            <a:gdLst/>
            <a:ahLst/>
            <a:cxnLst/>
            <a:rect l="l" t="t" r="r" b="b"/>
            <a:pathLst>
              <a:path w="12991" h="4969" extrusionOk="0">
                <a:moveTo>
                  <a:pt x="5984" y="0"/>
                </a:moveTo>
                <a:cubicBezTo>
                  <a:pt x="3135" y="0"/>
                  <a:pt x="926" y="1233"/>
                  <a:pt x="926" y="1233"/>
                </a:cubicBezTo>
                <a:cubicBezTo>
                  <a:pt x="430" y="2225"/>
                  <a:pt x="100" y="3349"/>
                  <a:pt x="0" y="4473"/>
                </a:cubicBezTo>
                <a:cubicBezTo>
                  <a:pt x="1494" y="3263"/>
                  <a:pt x="3270" y="2844"/>
                  <a:pt x="5011" y="2844"/>
                </a:cubicBezTo>
                <a:cubicBezTo>
                  <a:pt x="8913" y="2844"/>
                  <a:pt x="12644" y="4947"/>
                  <a:pt x="12660" y="4968"/>
                </a:cubicBezTo>
                <a:lnTo>
                  <a:pt x="12660" y="4968"/>
                </a:lnTo>
                <a:cubicBezTo>
                  <a:pt x="12990" y="3911"/>
                  <a:pt x="12131" y="2456"/>
                  <a:pt x="11503" y="1894"/>
                </a:cubicBezTo>
                <a:cubicBezTo>
                  <a:pt x="9661" y="450"/>
                  <a:pt x="7706" y="0"/>
                  <a:pt x="5984" y="0"/>
                </a:cubicBezTo>
                <a:close/>
                <a:moveTo>
                  <a:pt x="12660" y="4968"/>
                </a:moveTo>
                <a:cubicBezTo>
                  <a:pt x="12660" y="4968"/>
                  <a:pt x="12660" y="4968"/>
                  <a:pt x="12660" y="4968"/>
                </a:cubicBezTo>
                <a:cubicBezTo>
                  <a:pt x="12660" y="4968"/>
                  <a:pt x="12660" y="4968"/>
                  <a:pt x="12660" y="496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9" name="Google Shape;2769;p84"/>
          <p:cNvSpPr/>
          <p:nvPr/>
        </p:nvSpPr>
        <p:spPr>
          <a:xfrm>
            <a:off x="4794726" y="2457174"/>
            <a:ext cx="373019" cy="775356"/>
          </a:xfrm>
          <a:custGeom>
            <a:avLst/>
            <a:gdLst/>
            <a:ahLst/>
            <a:cxnLst/>
            <a:rect l="l" t="t" r="r" b="b"/>
            <a:pathLst>
              <a:path w="22444" h="46652" extrusionOk="0">
                <a:moveTo>
                  <a:pt x="7702" y="1"/>
                </a:moveTo>
                <a:lnTo>
                  <a:pt x="0" y="31600"/>
                </a:lnTo>
                <a:cubicBezTo>
                  <a:pt x="0" y="31600"/>
                  <a:pt x="4313" y="46652"/>
                  <a:pt x="10064" y="46652"/>
                </a:cubicBezTo>
                <a:cubicBezTo>
                  <a:pt x="10418" y="46652"/>
                  <a:pt x="10776" y="46595"/>
                  <a:pt x="11139" y="46474"/>
                </a:cubicBezTo>
                <a:cubicBezTo>
                  <a:pt x="17453" y="44425"/>
                  <a:pt x="22444" y="35302"/>
                  <a:pt x="19833" y="34079"/>
                </a:cubicBezTo>
                <a:cubicBezTo>
                  <a:pt x="17221" y="32823"/>
                  <a:pt x="13817" y="24758"/>
                  <a:pt x="13090" y="16131"/>
                </a:cubicBezTo>
                <a:cubicBezTo>
                  <a:pt x="12362" y="7537"/>
                  <a:pt x="7702" y="1"/>
                  <a:pt x="77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0" name="Google Shape;2770;p84"/>
          <p:cNvSpPr/>
          <p:nvPr/>
        </p:nvSpPr>
        <p:spPr>
          <a:xfrm>
            <a:off x="4844170" y="2736705"/>
            <a:ext cx="52968" cy="470163"/>
          </a:xfrm>
          <a:custGeom>
            <a:avLst/>
            <a:gdLst/>
            <a:ahLst/>
            <a:cxnLst/>
            <a:rect l="l" t="t" r="r" b="b"/>
            <a:pathLst>
              <a:path w="3187" h="28289" extrusionOk="0">
                <a:moveTo>
                  <a:pt x="364" y="0"/>
                </a:moveTo>
                <a:cubicBezTo>
                  <a:pt x="292" y="0"/>
                  <a:pt x="211" y="57"/>
                  <a:pt x="231" y="138"/>
                </a:cubicBezTo>
                <a:cubicBezTo>
                  <a:pt x="1488" y="7543"/>
                  <a:pt x="0" y="15112"/>
                  <a:pt x="1256" y="22516"/>
                </a:cubicBezTo>
                <a:cubicBezTo>
                  <a:pt x="1587" y="24499"/>
                  <a:pt x="2149" y="26416"/>
                  <a:pt x="2942" y="28234"/>
                </a:cubicBezTo>
                <a:cubicBezTo>
                  <a:pt x="2961" y="28273"/>
                  <a:pt x="2992" y="28289"/>
                  <a:pt x="3024" y="28289"/>
                </a:cubicBezTo>
                <a:cubicBezTo>
                  <a:pt x="3102" y="28289"/>
                  <a:pt x="3187" y="28195"/>
                  <a:pt x="3140" y="28102"/>
                </a:cubicBezTo>
                <a:cubicBezTo>
                  <a:pt x="132" y="21260"/>
                  <a:pt x="1157" y="13624"/>
                  <a:pt x="1025" y="6353"/>
                </a:cubicBezTo>
                <a:cubicBezTo>
                  <a:pt x="992" y="4270"/>
                  <a:pt x="793" y="2155"/>
                  <a:pt x="463" y="72"/>
                </a:cubicBezTo>
                <a:cubicBezTo>
                  <a:pt x="450" y="22"/>
                  <a:pt x="409" y="0"/>
                  <a:pt x="36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1" name="Google Shape;2771;p84"/>
          <p:cNvSpPr/>
          <p:nvPr/>
        </p:nvSpPr>
        <p:spPr>
          <a:xfrm>
            <a:off x="5151255" y="3269672"/>
            <a:ext cx="34619" cy="92640"/>
          </a:xfrm>
          <a:custGeom>
            <a:avLst/>
            <a:gdLst/>
            <a:ahLst/>
            <a:cxnLst/>
            <a:rect l="l" t="t" r="r" b="b"/>
            <a:pathLst>
              <a:path w="2083" h="5574" extrusionOk="0">
                <a:moveTo>
                  <a:pt x="165" y="0"/>
                </a:moveTo>
                <a:lnTo>
                  <a:pt x="0" y="1984"/>
                </a:lnTo>
                <a:cubicBezTo>
                  <a:pt x="0" y="1984"/>
                  <a:pt x="1308" y="5573"/>
                  <a:pt x="1706" y="5573"/>
                </a:cubicBezTo>
                <a:cubicBezTo>
                  <a:pt x="1723" y="5573"/>
                  <a:pt x="1739" y="5567"/>
                  <a:pt x="1752" y="5553"/>
                </a:cubicBezTo>
                <a:cubicBezTo>
                  <a:pt x="2083" y="5190"/>
                  <a:pt x="1587" y="3537"/>
                  <a:pt x="1488" y="2711"/>
                </a:cubicBezTo>
                <a:cubicBezTo>
                  <a:pt x="1421" y="1917"/>
                  <a:pt x="165" y="0"/>
                  <a:pt x="165" y="0"/>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2" name="Google Shape;2772;p84"/>
          <p:cNvSpPr/>
          <p:nvPr/>
        </p:nvSpPr>
        <p:spPr>
          <a:xfrm>
            <a:off x="5048528" y="3190561"/>
            <a:ext cx="135436" cy="190997"/>
          </a:xfrm>
          <a:custGeom>
            <a:avLst/>
            <a:gdLst/>
            <a:ahLst/>
            <a:cxnLst/>
            <a:rect l="l" t="t" r="r" b="b"/>
            <a:pathLst>
              <a:path w="8149" h="11492" extrusionOk="0">
                <a:moveTo>
                  <a:pt x="1843" y="0"/>
                </a:moveTo>
                <a:cubicBezTo>
                  <a:pt x="1417" y="0"/>
                  <a:pt x="757" y="239"/>
                  <a:pt x="0" y="1356"/>
                </a:cubicBezTo>
                <a:cubicBezTo>
                  <a:pt x="66" y="2413"/>
                  <a:pt x="331" y="3471"/>
                  <a:pt x="793" y="4463"/>
                </a:cubicBezTo>
                <a:cubicBezTo>
                  <a:pt x="1454" y="5719"/>
                  <a:pt x="1884" y="8132"/>
                  <a:pt x="2975" y="8628"/>
                </a:cubicBezTo>
                <a:cubicBezTo>
                  <a:pt x="3128" y="8695"/>
                  <a:pt x="3246" y="8725"/>
                  <a:pt x="3336" y="8725"/>
                </a:cubicBezTo>
                <a:cubicBezTo>
                  <a:pt x="3903" y="8725"/>
                  <a:pt x="3316" y="7517"/>
                  <a:pt x="3173" y="6975"/>
                </a:cubicBezTo>
                <a:cubicBezTo>
                  <a:pt x="3008" y="6380"/>
                  <a:pt x="3008" y="5421"/>
                  <a:pt x="3339" y="5388"/>
                </a:cubicBezTo>
                <a:cubicBezTo>
                  <a:pt x="3346" y="5388"/>
                  <a:pt x="3353" y="5387"/>
                  <a:pt x="3361" y="5387"/>
                </a:cubicBezTo>
                <a:cubicBezTo>
                  <a:pt x="3701" y="5387"/>
                  <a:pt x="4412" y="6108"/>
                  <a:pt x="5123" y="7239"/>
                </a:cubicBezTo>
                <a:cubicBezTo>
                  <a:pt x="5851" y="8396"/>
                  <a:pt x="6908" y="11074"/>
                  <a:pt x="7602" y="11437"/>
                </a:cubicBezTo>
                <a:cubicBezTo>
                  <a:pt x="7665" y="11475"/>
                  <a:pt x="7716" y="11492"/>
                  <a:pt x="7756" y="11492"/>
                </a:cubicBezTo>
                <a:cubicBezTo>
                  <a:pt x="8149" y="11492"/>
                  <a:pt x="7617" y="9883"/>
                  <a:pt x="7437" y="8925"/>
                </a:cubicBezTo>
                <a:cubicBezTo>
                  <a:pt x="7272" y="7867"/>
                  <a:pt x="7041" y="7206"/>
                  <a:pt x="6644" y="5322"/>
                </a:cubicBezTo>
                <a:cubicBezTo>
                  <a:pt x="6380" y="3901"/>
                  <a:pt x="3702" y="1323"/>
                  <a:pt x="2347" y="133"/>
                </a:cubicBezTo>
                <a:cubicBezTo>
                  <a:pt x="2347" y="133"/>
                  <a:pt x="2160" y="0"/>
                  <a:pt x="1843" y="0"/>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3" name="Google Shape;2773;p84"/>
          <p:cNvSpPr/>
          <p:nvPr/>
        </p:nvSpPr>
        <p:spPr>
          <a:xfrm>
            <a:off x="4985788" y="3093867"/>
            <a:ext cx="99554" cy="128124"/>
          </a:xfrm>
          <a:custGeom>
            <a:avLst/>
            <a:gdLst/>
            <a:ahLst/>
            <a:cxnLst/>
            <a:rect l="l" t="t" r="r" b="b"/>
            <a:pathLst>
              <a:path w="5990" h="7709" extrusionOk="0">
                <a:moveTo>
                  <a:pt x="3506" y="1"/>
                </a:moveTo>
                <a:cubicBezTo>
                  <a:pt x="2353" y="1"/>
                  <a:pt x="0" y="1551"/>
                  <a:pt x="437" y="2315"/>
                </a:cubicBezTo>
                <a:lnTo>
                  <a:pt x="3808" y="7438"/>
                </a:lnTo>
                <a:cubicBezTo>
                  <a:pt x="4112" y="7631"/>
                  <a:pt x="4379" y="7709"/>
                  <a:pt x="4612" y="7709"/>
                </a:cubicBezTo>
                <a:cubicBezTo>
                  <a:pt x="5619" y="7709"/>
                  <a:pt x="5990" y="6248"/>
                  <a:pt x="5990" y="6248"/>
                </a:cubicBezTo>
                <a:lnTo>
                  <a:pt x="4040" y="233"/>
                </a:lnTo>
                <a:cubicBezTo>
                  <a:pt x="3941" y="70"/>
                  <a:pt x="3751" y="1"/>
                  <a:pt x="3506" y="1"/>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4" name="Google Shape;2774;p84"/>
          <p:cNvSpPr/>
          <p:nvPr/>
        </p:nvSpPr>
        <p:spPr>
          <a:xfrm>
            <a:off x="4201978" y="2546108"/>
            <a:ext cx="209113" cy="496489"/>
          </a:xfrm>
          <a:custGeom>
            <a:avLst/>
            <a:gdLst/>
            <a:ahLst/>
            <a:cxnLst/>
            <a:rect l="l" t="t" r="r" b="b"/>
            <a:pathLst>
              <a:path w="12582" h="29873" extrusionOk="0">
                <a:moveTo>
                  <a:pt x="5392" y="1"/>
                </a:moveTo>
                <a:cubicBezTo>
                  <a:pt x="3492" y="1"/>
                  <a:pt x="1623" y="534"/>
                  <a:pt x="0" y="1558"/>
                </a:cubicBezTo>
                <a:cubicBezTo>
                  <a:pt x="66" y="1657"/>
                  <a:pt x="3240" y="8169"/>
                  <a:pt x="4066" y="14680"/>
                </a:cubicBezTo>
                <a:cubicBezTo>
                  <a:pt x="4892" y="21225"/>
                  <a:pt x="5454" y="29290"/>
                  <a:pt x="5454" y="29290"/>
                </a:cubicBezTo>
                <a:cubicBezTo>
                  <a:pt x="5532" y="29702"/>
                  <a:pt x="6198" y="29872"/>
                  <a:pt x="7088" y="29872"/>
                </a:cubicBezTo>
                <a:cubicBezTo>
                  <a:pt x="9200" y="29872"/>
                  <a:pt x="12581" y="28912"/>
                  <a:pt x="12395" y="27935"/>
                </a:cubicBezTo>
                <a:cubicBezTo>
                  <a:pt x="12395" y="27935"/>
                  <a:pt x="10049" y="20200"/>
                  <a:pt x="8363" y="13854"/>
                </a:cubicBezTo>
                <a:cubicBezTo>
                  <a:pt x="7570" y="10582"/>
                  <a:pt x="7173" y="7210"/>
                  <a:pt x="7173" y="3839"/>
                </a:cubicBezTo>
                <a:cubicBezTo>
                  <a:pt x="7140" y="1690"/>
                  <a:pt x="7239" y="236"/>
                  <a:pt x="7239" y="170"/>
                </a:cubicBezTo>
                <a:cubicBezTo>
                  <a:pt x="6625" y="57"/>
                  <a:pt x="6007" y="1"/>
                  <a:pt x="539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5" name="Google Shape;2775;p84"/>
          <p:cNvSpPr/>
          <p:nvPr/>
        </p:nvSpPr>
        <p:spPr>
          <a:xfrm>
            <a:off x="4201978" y="2546107"/>
            <a:ext cx="120329" cy="33406"/>
          </a:xfrm>
          <a:custGeom>
            <a:avLst/>
            <a:gdLst/>
            <a:ahLst/>
            <a:cxnLst/>
            <a:rect l="l" t="t" r="r" b="b"/>
            <a:pathLst>
              <a:path w="7240" h="2010" extrusionOk="0">
                <a:moveTo>
                  <a:pt x="5392" y="1"/>
                </a:moveTo>
                <a:cubicBezTo>
                  <a:pt x="3492" y="1"/>
                  <a:pt x="1623" y="534"/>
                  <a:pt x="0" y="1558"/>
                </a:cubicBezTo>
                <a:cubicBezTo>
                  <a:pt x="25" y="1583"/>
                  <a:pt x="670" y="2009"/>
                  <a:pt x="2168" y="2009"/>
                </a:cubicBezTo>
                <a:cubicBezTo>
                  <a:pt x="2685" y="2009"/>
                  <a:pt x="3303" y="1958"/>
                  <a:pt x="4033" y="1823"/>
                </a:cubicBezTo>
                <a:cubicBezTo>
                  <a:pt x="6875" y="1261"/>
                  <a:pt x="7206" y="236"/>
                  <a:pt x="7239" y="170"/>
                </a:cubicBezTo>
                <a:cubicBezTo>
                  <a:pt x="6625" y="57"/>
                  <a:pt x="6007" y="1"/>
                  <a:pt x="53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6" name="Google Shape;2776;p84"/>
          <p:cNvSpPr/>
          <p:nvPr/>
        </p:nvSpPr>
        <p:spPr>
          <a:xfrm>
            <a:off x="4225046" y="2550146"/>
            <a:ext cx="74175" cy="23301"/>
          </a:xfrm>
          <a:custGeom>
            <a:avLst/>
            <a:gdLst/>
            <a:ahLst/>
            <a:cxnLst/>
            <a:rect l="l" t="t" r="r" b="b"/>
            <a:pathLst>
              <a:path w="4463" h="1402" extrusionOk="0">
                <a:moveTo>
                  <a:pt x="3490" y="1"/>
                </a:moveTo>
                <a:cubicBezTo>
                  <a:pt x="2965" y="1"/>
                  <a:pt x="2432" y="69"/>
                  <a:pt x="1918" y="191"/>
                </a:cubicBezTo>
                <a:cubicBezTo>
                  <a:pt x="1455" y="324"/>
                  <a:pt x="331" y="621"/>
                  <a:pt x="34" y="1018"/>
                </a:cubicBezTo>
                <a:cubicBezTo>
                  <a:pt x="0" y="1084"/>
                  <a:pt x="0" y="1183"/>
                  <a:pt x="34" y="1249"/>
                </a:cubicBezTo>
                <a:cubicBezTo>
                  <a:pt x="34" y="1249"/>
                  <a:pt x="67" y="1282"/>
                  <a:pt x="67" y="1282"/>
                </a:cubicBezTo>
                <a:cubicBezTo>
                  <a:pt x="177" y="1367"/>
                  <a:pt x="423" y="1401"/>
                  <a:pt x="743" y="1401"/>
                </a:cubicBezTo>
                <a:cubicBezTo>
                  <a:pt x="1675" y="1401"/>
                  <a:pt x="3237" y="1107"/>
                  <a:pt x="3901" y="885"/>
                </a:cubicBezTo>
                <a:cubicBezTo>
                  <a:pt x="4397" y="720"/>
                  <a:pt x="4463" y="588"/>
                  <a:pt x="4463" y="522"/>
                </a:cubicBezTo>
                <a:cubicBezTo>
                  <a:pt x="4463" y="456"/>
                  <a:pt x="4463" y="423"/>
                  <a:pt x="4397" y="390"/>
                </a:cubicBezTo>
                <a:cubicBezTo>
                  <a:pt x="4307" y="318"/>
                  <a:pt x="4116" y="285"/>
                  <a:pt x="3857" y="285"/>
                </a:cubicBezTo>
                <a:cubicBezTo>
                  <a:pt x="3160" y="285"/>
                  <a:pt x="1972" y="524"/>
                  <a:pt x="959" y="885"/>
                </a:cubicBezTo>
                <a:cubicBezTo>
                  <a:pt x="893" y="919"/>
                  <a:pt x="893" y="952"/>
                  <a:pt x="893" y="985"/>
                </a:cubicBezTo>
                <a:cubicBezTo>
                  <a:pt x="926" y="1051"/>
                  <a:pt x="959" y="1051"/>
                  <a:pt x="992" y="1051"/>
                </a:cubicBezTo>
                <a:cubicBezTo>
                  <a:pt x="2184" y="622"/>
                  <a:pt x="3291" y="450"/>
                  <a:pt x="3877" y="450"/>
                </a:cubicBezTo>
                <a:cubicBezTo>
                  <a:pt x="4103" y="450"/>
                  <a:pt x="4251" y="476"/>
                  <a:pt x="4297" y="522"/>
                </a:cubicBezTo>
                <a:cubicBezTo>
                  <a:pt x="4173" y="740"/>
                  <a:pt x="1908" y="1222"/>
                  <a:pt x="733" y="1222"/>
                </a:cubicBezTo>
                <a:cubicBezTo>
                  <a:pt x="661" y="1222"/>
                  <a:pt x="593" y="1220"/>
                  <a:pt x="529" y="1216"/>
                </a:cubicBezTo>
                <a:cubicBezTo>
                  <a:pt x="199" y="1183"/>
                  <a:pt x="166" y="1117"/>
                  <a:pt x="166" y="1117"/>
                </a:cubicBezTo>
                <a:cubicBezTo>
                  <a:pt x="166" y="1117"/>
                  <a:pt x="166" y="1117"/>
                  <a:pt x="166" y="1084"/>
                </a:cubicBezTo>
                <a:cubicBezTo>
                  <a:pt x="504" y="604"/>
                  <a:pt x="2528" y="149"/>
                  <a:pt x="3566" y="149"/>
                </a:cubicBezTo>
                <a:cubicBezTo>
                  <a:pt x="3744" y="149"/>
                  <a:pt x="3893" y="162"/>
                  <a:pt x="4000" y="191"/>
                </a:cubicBezTo>
                <a:cubicBezTo>
                  <a:pt x="4033" y="191"/>
                  <a:pt x="4066" y="158"/>
                  <a:pt x="4099" y="125"/>
                </a:cubicBezTo>
                <a:cubicBezTo>
                  <a:pt x="4099" y="92"/>
                  <a:pt x="4066" y="26"/>
                  <a:pt x="4033" y="26"/>
                </a:cubicBezTo>
                <a:cubicBezTo>
                  <a:pt x="3854" y="9"/>
                  <a:pt x="3672" y="1"/>
                  <a:pt x="34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7" name="Google Shape;2777;p84"/>
          <p:cNvSpPr/>
          <p:nvPr/>
        </p:nvSpPr>
        <p:spPr>
          <a:xfrm>
            <a:off x="4262956" y="2752178"/>
            <a:ext cx="85709" cy="57738"/>
          </a:xfrm>
          <a:custGeom>
            <a:avLst/>
            <a:gdLst/>
            <a:ahLst/>
            <a:cxnLst/>
            <a:rect l="l" t="t" r="r" b="b"/>
            <a:pathLst>
              <a:path w="5157" h="3474" extrusionOk="0">
                <a:moveTo>
                  <a:pt x="4363" y="1"/>
                </a:moveTo>
                <a:lnTo>
                  <a:pt x="4363" y="1"/>
                </a:lnTo>
                <a:cubicBezTo>
                  <a:pt x="4462" y="430"/>
                  <a:pt x="4529" y="827"/>
                  <a:pt x="4628" y="1125"/>
                </a:cubicBezTo>
                <a:cubicBezTo>
                  <a:pt x="4628" y="1125"/>
                  <a:pt x="4198" y="1720"/>
                  <a:pt x="2545" y="2050"/>
                </a:cubicBezTo>
                <a:cubicBezTo>
                  <a:pt x="2143" y="2122"/>
                  <a:pt x="1806" y="2150"/>
                  <a:pt x="1525" y="2150"/>
                </a:cubicBezTo>
                <a:cubicBezTo>
                  <a:pt x="653" y="2150"/>
                  <a:pt x="331" y="1885"/>
                  <a:pt x="331" y="1885"/>
                </a:cubicBezTo>
                <a:lnTo>
                  <a:pt x="165" y="794"/>
                </a:lnTo>
                <a:lnTo>
                  <a:pt x="165" y="794"/>
                </a:lnTo>
                <a:cubicBezTo>
                  <a:pt x="0" y="1521"/>
                  <a:pt x="33" y="2281"/>
                  <a:pt x="265" y="2976"/>
                </a:cubicBezTo>
                <a:cubicBezTo>
                  <a:pt x="396" y="3327"/>
                  <a:pt x="958" y="3474"/>
                  <a:pt x="1653" y="3474"/>
                </a:cubicBezTo>
                <a:cubicBezTo>
                  <a:pt x="3052" y="3474"/>
                  <a:pt x="4991" y="2878"/>
                  <a:pt x="5057" y="2149"/>
                </a:cubicBezTo>
                <a:cubicBezTo>
                  <a:pt x="5157" y="1092"/>
                  <a:pt x="4363" y="1"/>
                  <a:pt x="4363" y="1"/>
                </a:cubicBezTo>
                <a:close/>
              </a:path>
            </a:pathLst>
          </a:custGeom>
          <a:solidFill>
            <a:srgbClr val="D0BC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8" name="Google Shape;2778;p84"/>
          <p:cNvSpPr/>
          <p:nvPr/>
        </p:nvSpPr>
        <p:spPr>
          <a:xfrm>
            <a:off x="4327890" y="2725071"/>
            <a:ext cx="28470" cy="63389"/>
          </a:xfrm>
          <a:custGeom>
            <a:avLst/>
            <a:gdLst/>
            <a:ahLst/>
            <a:cxnLst/>
            <a:rect l="l" t="t" r="r" b="b"/>
            <a:pathLst>
              <a:path w="1713" h="3814" extrusionOk="0">
                <a:moveTo>
                  <a:pt x="712" y="1"/>
                </a:moveTo>
                <a:cubicBezTo>
                  <a:pt x="389" y="1"/>
                  <a:pt x="1" y="528"/>
                  <a:pt x="93" y="1103"/>
                </a:cubicBezTo>
                <a:cubicBezTo>
                  <a:pt x="192" y="1929"/>
                  <a:pt x="555" y="3813"/>
                  <a:pt x="555" y="3813"/>
                </a:cubicBezTo>
                <a:cubicBezTo>
                  <a:pt x="555" y="3813"/>
                  <a:pt x="1712" y="3417"/>
                  <a:pt x="1712" y="2557"/>
                </a:cubicBezTo>
                <a:cubicBezTo>
                  <a:pt x="1712" y="1731"/>
                  <a:pt x="1250" y="1169"/>
                  <a:pt x="1051" y="343"/>
                </a:cubicBezTo>
                <a:cubicBezTo>
                  <a:pt x="981" y="101"/>
                  <a:pt x="852" y="1"/>
                  <a:pt x="712" y="1"/>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9" name="Google Shape;2779;p84"/>
          <p:cNvSpPr/>
          <p:nvPr/>
        </p:nvSpPr>
        <p:spPr>
          <a:xfrm>
            <a:off x="4257455" y="2752078"/>
            <a:ext cx="101099" cy="103975"/>
          </a:xfrm>
          <a:custGeom>
            <a:avLst/>
            <a:gdLst/>
            <a:ahLst/>
            <a:cxnLst/>
            <a:rect l="l" t="t" r="r" b="b"/>
            <a:pathLst>
              <a:path w="6083" h="6256" extrusionOk="0">
                <a:moveTo>
                  <a:pt x="4522" y="0"/>
                </a:moveTo>
                <a:cubicBezTo>
                  <a:pt x="4011" y="0"/>
                  <a:pt x="3246" y="368"/>
                  <a:pt x="2563" y="368"/>
                </a:cubicBezTo>
                <a:cubicBezTo>
                  <a:pt x="2456" y="368"/>
                  <a:pt x="2350" y="358"/>
                  <a:pt x="2248" y="337"/>
                </a:cubicBezTo>
                <a:cubicBezTo>
                  <a:pt x="1687" y="221"/>
                  <a:pt x="1307" y="173"/>
                  <a:pt x="1002" y="173"/>
                </a:cubicBezTo>
                <a:cubicBezTo>
                  <a:pt x="786" y="173"/>
                  <a:pt x="608" y="197"/>
                  <a:pt x="430" y="238"/>
                </a:cubicBezTo>
                <a:cubicBezTo>
                  <a:pt x="1" y="370"/>
                  <a:pt x="133" y="1428"/>
                  <a:pt x="463" y="1593"/>
                </a:cubicBezTo>
                <a:cubicBezTo>
                  <a:pt x="563" y="1659"/>
                  <a:pt x="133" y="2089"/>
                  <a:pt x="199" y="2486"/>
                </a:cubicBezTo>
                <a:cubicBezTo>
                  <a:pt x="232" y="2816"/>
                  <a:pt x="397" y="3114"/>
                  <a:pt x="695" y="3279"/>
                </a:cubicBezTo>
                <a:cubicBezTo>
                  <a:pt x="695" y="3279"/>
                  <a:pt x="232" y="3907"/>
                  <a:pt x="364" y="4403"/>
                </a:cubicBezTo>
                <a:cubicBezTo>
                  <a:pt x="463" y="4667"/>
                  <a:pt x="662" y="4899"/>
                  <a:pt x="926" y="4998"/>
                </a:cubicBezTo>
                <a:cubicBezTo>
                  <a:pt x="926" y="4998"/>
                  <a:pt x="430" y="5527"/>
                  <a:pt x="1158" y="6089"/>
                </a:cubicBezTo>
                <a:cubicBezTo>
                  <a:pt x="1407" y="6206"/>
                  <a:pt x="1738" y="6256"/>
                  <a:pt x="2109" y="6256"/>
                </a:cubicBezTo>
                <a:cubicBezTo>
                  <a:pt x="3511" y="6256"/>
                  <a:pt x="5477" y="5548"/>
                  <a:pt x="5686" y="5130"/>
                </a:cubicBezTo>
                <a:cubicBezTo>
                  <a:pt x="5950" y="4767"/>
                  <a:pt x="5884" y="4271"/>
                  <a:pt x="5587" y="3973"/>
                </a:cubicBezTo>
                <a:cubicBezTo>
                  <a:pt x="5917" y="3841"/>
                  <a:pt x="6083" y="3477"/>
                  <a:pt x="5950" y="3147"/>
                </a:cubicBezTo>
                <a:cubicBezTo>
                  <a:pt x="5917" y="2783"/>
                  <a:pt x="5653" y="2486"/>
                  <a:pt x="5289" y="2453"/>
                </a:cubicBezTo>
                <a:cubicBezTo>
                  <a:pt x="5289" y="2453"/>
                  <a:pt x="5719" y="1957"/>
                  <a:pt x="5653" y="1626"/>
                </a:cubicBezTo>
                <a:cubicBezTo>
                  <a:pt x="5488" y="1098"/>
                  <a:pt x="4827" y="899"/>
                  <a:pt x="4827" y="899"/>
                </a:cubicBezTo>
                <a:cubicBezTo>
                  <a:pt x="4827" y="899"/>
                  <a:pt x="5223" y="403"/>
                  <a:pt x="4926" y="139"/>
                </a:cubicBezTo>
                <a:cubicBezTo>
                  <a:pt x="4825" y="38"/>
                  <a:pt x="4687" y="0"/>
                  <a:pt x="4522" y="0"/>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0" name="Google Shape;2780;p84"/>
          <p:cNvSpPr/>
          <p:nvPr/>
        </p:nvSpPr>
        <p:spPr>
          <a:xfrm>
            <a:off x="4294268" y="2817561"/>
            <a:ext cx="59616" cy="17634"/>
          </a:xfrm>
          <a:custGeom>
            <a:avLst/>
            <a:gdLst/>
            <a:ahLst/>
            <a:cxnLst/>
            <a:rect l="l" t="t" r="r" b="b"/>
            <a:pathLst>
              <a:path w="3587" h="1061" extrusionOk="0">
                <a:moveTo>
                  <a:pt x="3405" y="0"/>
                </a:moveTo>
                <a:cubicBezTo>
                  <a:pt x="2380" y="463"/>
                  <a:pt x="1256" y="760"/>
                  <a:pt x="132" y="827"/>
                </a:cubicBezTo>
                <a:cubicBezTo>
                  <a:pt x="8" y="827"/>
                  <a:pt x="1" y="1061"/>
                  <a:pt x="111" y="1061"/>
                </a:cubicBezTo>
                <a:cubicBezTo>
                  <a:pt x="117" y="1061"/>
                  <a:pt x="125" y="1060"/>
                  <a:pt x="132" y="1058"/>
                </a:cubicBezTo>
                <a:cubicBezTo>
                  <a:pt x="1289" y="992"/>
                  <a:pt x="2413" y="727"/>
                  <a:pt x="3471" y="232"/>
                </a:cubicBezTo>
                <a:cubicBezTo>
                  <a:pt x="3587" y="203"/>
                  <a:pt x="3550" y="21"/>
                  <a:pt x="3451" y="21"/>
                </a:cubicBezTo>
                <a:cubicBezTo>
                  <a:pt x="3437" y="21"/>
                  <a:pt x="3421" y="25"/>
                  <a:pt x="3405" y="33"/>
                </a:cubicBezTo>
                <a:lnTo>
                  <a:pt x="3405" y="0"/>
                </a:ln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1" name="Google Shape;2781;p84"/>
          <p:cNvSpPr/>
          <p:nvPr/>
        </p:nvSpPr>
        <p:spPr>
          <a:xfrm>
            <a:off x="4282185" y="2793163"/>
            <a:ext cx="66181" cy="16221"/>
          </a:xfrm>
          <a:custGeom>
            <a:avLst/>
            <a:gdLst/>
            <a:ahLst/>
            <a:cxnLst/>
            <a:rect l="l" t="t" r="r" b="b"/>
            <a:pathLst>
              <a:path w="3982" h="976" extrusionOk="0">
                <a:moveTo>
                  <a:pt x="3811" y="0"/>
                </a:moveTo>
                <a:cubicBezTo>
                  <a:pt x="3797" y="0"/>
                  <a:pt x="3782" y="5"/>
                  <a:pt x="3768" y="14"/>
                </a:cubicBezTo>
                <a:cubicBezTo>
                  <a:pt x="2714" y="510"/>
                  <a:pt x="1544" y="744"/>
                  <a:pt x="367" y="744"/>
                </a:cubicBezTo>
                <a:cubicBezTo>
                  <a:pt x="289" y="744"/>
                  <a:pt x="211" y="743"/>
                  <a:pt x="132" y="741"/>
                </a:cubicBezTo>
                <a:cubicBezTo>
                  <a:pt x="0" y="741"/>
                  <a:pt x="0" y="972"/>
                  <a:pt x="132" y="972"/>
                </a:cubicBezTo>
                <a:cubicBezTo>
                  <a:pt x="204" y="974"/>
                  <a:pt x="276" y="975"/>
                  <a:pt x="348" y="975"/>
                </a:cubicBezTo>
                <a:cubicBezTo>
                  <a:pt x="1565" y="975"/>
                  <a:pt x="2775" y="712"/>
                  <a:pt x="3867" y="212"/>
                </a:cubicBezTo>
                <a:cubicBezTo>
                  <a:pt x="3981" y="155"/>
                  <a:pt x="3899" y="0"/>
                  <a:pt x="3811" y="0"/>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2" name="Google Shape;2782;p84"/>
          <p:cNvSpPr/>
          <p:nvPr/>
        </p:nvSpPr>
        <p:spPr>
          <a:xfrm>
            <a:off x="4284379" y="2765723"/>
            <a:ext cx="56325" cy="15590"/>
          </a:xfrm>
          <a:custGeom>
            <a:avLst/>
            <a:gdLst/>
            <a:ahLst/>
            <a:cxnLst/>
            <a:rect l="l" t="t" r="r" b="b"/>
            <a:pathLst>
              <a:path w="3389" h="938" extrusionOk="0">
                <a:moveTo>
                  <a:pt x="3261" y="0"/>
                </a:moveTo>
                <a:cubicBezTo>
                  <a:pt x="3245" y="0"/>
                  <a:pt x="3227" y="4"/>
                  <a:pt x="3207" y="12"/>
                </a:cubicBezTo>
                <a:cubicBezTo>
                  <a:pt x="2248" y="409"/>
                  <a:pt x="1223" y="640"/>
                  <a:pt x="166" y="706"/>
                </a:cubicBezTo>
                <a:cubicBezTo>
                  <a:pt x="0" y="706"/>
                  <a:pt x="0" y="938"/>
                  <a:pt x="166" y="938"/>
                </a:cubicBezTo>
                <a:cubicBezTo>
                  <a:pt x="1223" y="872"/>
                  <a:pt x="2281" y="640"/>
                  <a:pt x="3273" y="243"/>
                </a:cubicBezTo>
                <a:cubicBezTo>
                  <a:pt x="3389" y="186"/>
                  <a:pt x="3377" y="0"/>
                  <a:pt x="3261" y="0"/>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3" name="Google Shape;2783;p84"/>
          <p:cNvSpPr/>
          <p:nvPr/>
        </p:nvSpPr>
        <p:spPr>
          <a:xfrm>
            <a:off x="6424324" y="3597234"/>
            <a:ext cx="919967" cy="284102"/>
          </a:xfrm>
          <a:custGeom>
            <a:avLst/>
            <a:gdLst/>
            <a:ahLst/>
            <a:cxnLst/>
            <a:rect l="l" t="t" r="r" b="b"/>
            <a:pathLst>
              <a:path w="55353" h="17094" extrusionOk="0">
                <a:moveTo>
                  <a:pt x="27151" y="1"/>
                </a:moveTo>
                <a:cubicBezTo>
                  <a:pt x="14032" y="1"/>
                  <a:pt x="1074" y="4154"/>
                  <a:pt x="860" y="9412"/>
                </a:cubicBezTo>
                <a:cubicBezTo>
                  <a:pt x="860" y="9412"/>
                  <a:pt x="0" y="14105"/>
                  <a:pt x="8528" y="16551"/>
                </a:cubicBezTo>
                <a:cubicBezTo>
                  <a:pt x="9860" y="16935"/>
                  <a:pt x="11182" y="17093"/>
                  <a:pt x="12524" y="17093"/>
                </a:cubicBezTo>
                <a:cubicBezTo>
                  <a:pt x="18909" y="17093"/>
                  <a:pt x="25754" y="13509"/>
                  <a:pt x="36293" y="13509"/>
                </a:cubicBezTo>
                <a:cubicBezTo>
                  <a:pt x="37671" y="13509"/>
                  <a:pt x="39112" y="13570"/>
                  <a:pt x="40623" y="13709"/>
                </a:cubicBezTo>
                <a:cubicBezTo>
                  <a:pt x="42899" y="13917"/>
                  <a:pt x="44778" y="14006"/>
                  <a:pt x="46330" y="14006"/>
                </a:cubicBezTo>
                <a:cubicBezTo>
                  <a:pt x="55353" y="14006"/>
                  <a:pt x="53283" y="10998"/>
                  <a:pt x="53283" y="10998"/>
                </a:cubicBezTo>
                <a:cubicBezTo>
                  <a:pt x="49689" y="3033"/>
                  <a:pt x="38361" y="1"/>
                  <a:pt x="2715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4" name="Google Shape;2784;p84"/>
          <p:cNvSpPr/>
          <p:nvPr/>
        </p:nvSpPr>
        <p:spPr>
          <a:xfrm>
            <a:off x="7215380" y="4359573"/>
            <a:ext cx="163175" cy="224137"/>
          </a:xfrm>
          <a:custGeom>
            <a:avLst/>
            <a:gdLst/>
            <a:ahLst/>
            <a:cxnLst/>
            <a:rect l="l" t="t" r="r" b="b"/>
            <a:pathLst>
              <a:path w="9818" h="13486" extrusionOk="0">
                <a:moveTo>
                  <a:pt x="6182" y="1"/>
                </a:moveTo>
                <a:lnTo>
                  <a:pt x="1" y="2182"/>
                </a:lnTo>
                <a:lnTo>
                  <a:pt x="4694" y="12065"/>
                </a:lnTo>
                <a:cubicBezTo>
                  <a:pt x="5767" y="13081"/>
                  <a:pt x="6918" y="13485"/>
                  <a:pt x="7927" y="13485"/>
                </a:cubicBezTo>
                <a:cubicBezTo>
                  <a:pt x="8659" y="13485"/>
                  <a:pt x="9317" y="13272"/>
                  <a:pt x="9818" y="12925"/>
                </a:cubicBezTo>
                <a:lnTo>
                  <a:pt x="6182" y="1"/>
                </a:ln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5" name="Google Shape;2785;p84"/>
          <p:cNvSpPr/>
          <p:nvPr/>
        </p:nvSpPr>
        <p:spPr>
          <a:xfrm>
            <a:off x="7207702" y="4537489"/>
            <a:ext cx="192277" cy="135237"/>
          </a:xfrm>
          <a:custGeom>
            <a:avLst/>
            <a:gdLst/>
            <a:ahLst/>
            <a:cxnLst/>
            <a:rect l="l" t="t" r="r" b="b"/>
            <a:pathLst>
              <a:path w="11569" h="8137" extrusionOk="0">
                <a:moveTo>
                  <a:pt x="6424" y="0"/>
                </a:moveTo>
                <a:cubicBezTo>
                  <a:pt x="5790" y="0"/>
                  <a:pt x="5160" y="169"/>
                  <a:pt x="4859" y="831"/>
                </a:cubicBezTo>
                <a:cubicBezTo>
                  <a:pt x="4745" y="603"/>
                  <a:pt x="4581" y="349"/>
                  <a:pt x="4410" y="349"/>
                </a:cubicBezTo>
                <a:cubicBezTo>
                  <a:pt x="4384" y="349"/>
                  <a:pt x="4357" y="355"/>
                  <a:pt x="4330" y="369"/>
                </a:cubicBezTo>
                <a:cubicBezTo>
                  <a:pt x="3900" y="501"/>
                  <a:pt x="3735" y="3277"/>
                  <a:pt x="3735" y="3343"/>
                </a:cubicBezTo>
                <a:cubicBezTo>
                  <a:pt x="3272" y="3839"/>
                  <a:pt x="2578" y="4434"/>
                  <a:pt x="2016" y="4500"/>
                </a:cubicBezTo>
                <a:cubicBezTo>
                  <a:pt x="926" y="4666"/>
                  <a:pt x="0" y="5690"/>
                  <a:pt x="165" y="7244"/>
                </a:cubicBezTo>
                <a:cubicBezTo>
                  <a:pt x="165" y="7541"/>
                  <a:pt x="231" y="7839"/>
                  <a:pt x="331" y="8136"/>
                </a:cubicBezTo>
                <a:lnTo>
                  <a:pt x="11569" y="8136"/>
                </a:lnTo>
                <a:cubicBezTo>
                  <a:pt x="11569" y="8136"/>
                  <a:pt x="11437" y="6054"/>
                  <a:pt x="11238" y="4071"/>
                </a:cubicBezTo>
                <a:cubicBezTo>
                  <a:pt x="11139" y="3013"/>
                  <a:pt x="10974" y="1955"/>
                  <a:pt x="10676" y="898"/>
                </a:cubicBezTo>
                <a:cubicBezTo>
                  <a:pt x="10578" y="622"/>
                  <a:pt x="10473" y="512"/>
                  <a:pt x="10369" y="512"/>
                </a:cubicBezTo>
                <a:cubicBezTo>
                  <a:pt x="9945" y="512"/>
                  <a:pt x="9520" y="2319"/>
                  <a:pt x="9520" y="2319"/>
                </a:cubicBezTo>
                <a:cubicBezTo>
                  <a:pt x="9520" y="2319"/>
                  <a:pt x="8429" y="137"/>
                  <a:pt x="6611" y="5"/>
                </a:cubicBezTo>
                <a:cubicBezTo>
                  <a:pt x="6549" y="2"/>
                  <a:pt x="6486" y="0"/>
                  <a:pt x="642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6" name="Google Shape;2786;p84"/>
          <p:cNvSpPr/>
          <p:nvPr/>
        </p:nvSpPr>
        <p:spPr>
          <a:xfrm>
            <a:off x="7208799" y="4656222"/>
            <a:ext cx="190631" cy="6000"/>
          </a:xfrm>
          <a:custGeom>
            <a:avLst/>
            <a:gdLst/>
            <a:ahLst/>
            <a:cxnLst/>
            <a:rect l="l" t="t" r="r" b="b"/>
            <a:pathLst>
              <a:path w="11470" h="361" extrusionOk="0">
                <a:moveTo>
                  <a:pt x="232" y="1"/>
                </a:moveTo>
                <a:cubicBezTo>
                  <a:pt x="0" y="1"/>
                  <a:pt x="0" y="331"/>
                  <a:pt x="232" y="331"/>
                </a:cubicBezTo>
                <a:cubicBezTo>
                  <a:pt x="1455" y="353"/>
                  <a:pt x="2681" y="361"/>
                  <a:pt x="3910" y="361"/>
                </a:cubicBezTo>
                <a:cubicBezTo>
                  <a:pt x="6369" y="361"/>
                  <a:pt x="8837" y="331"/>
                  <a:pt x="11305" y="331"/>
                </a:cubicBezTo>
                <a:cubicBezTo>
                  <a:pt x="11470" y="298"/>
                  <a:pt x="11470" y="34"/>
                  <a:pt x="11305" y="1"/>
                </a:cubicBezTo>
                <a:cubicBezTo>
                  <a:pt x="8837" y="1"/>
                  <a:pt x="6369" y="30"/>
                  <a:pt x="3910" y="30"/>
                </a:cubicBezTo>
                <a:cubicBezTo>
                  <a:pt x="2681" y="30"/>
                  <a:pt x="1455" y="23"/>
                  <a:pt x="2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7" name="Google Shape;2787;p84"/>
          <p:cNvSpPr/>
          <p:nvPr/>
        </p:nvSpPr>
        <p:spPr>
          <a:xfrm>
            <a:off x="6861610" y="3129583"/>
            <a:ext cx="498816" cy="1378895"/>
          </a:xfrm>
          <a:custGeom>
            <a:avLst/>
            <a:gdLst/>
            <a:ahLst/>
            <a:cxnLst/>
            <a:rect l="l" t="t" r="r" b="b"/>
            <a:pathLst>
              <a:path w="30013" h="82966" extrusionOk="0">
                <a:moveTo>
                  <a:pt x="0" y="1"/>
                </a:moveTo>
                <a:cubicBezTo>
                  <a:pt x="0" y="1"/>
                  <a:pt x="1388" y="33153"/>
                  <a:pt x="3074" y="42937"/>
                </a:cubicBezTo>
                <a:cubicBezTo>
                  <a:pt x="4760" y="52721"/>
                  <a:pt x="23931" y="82965"/>
                  <a:pt x="23931" y="82965"/>
                </a:cubicBezTo>
                <a:lnTo>
                  <a:pt x="30013" y="79660"/>
                </a:lnTo>
                <a:cubicBezTo>
                  <a:pt x="28393" y="71859"/>
                  <a:pt x="18180" y="39797"/>
                  <a:pt x="18180" y="39797"/>
                </a:cubicBezTo>
                <a:cubicBezTo>
                  <a:pt x="16725" y="23039"/>
                  <a:pt x="18048" y="1488"/>
                  <a:pt x="18048" y="1488"/>
                </a:cubicBezTo>
                <a:lnTo>
                  <a:pt x="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8" name="Google Shape;2788;p84"/>
          <p:cNvSpPr/>
          <p:nvPr/>
        </p:nvSpPr>
        <p:spPr>
          <a:xfrm>
            <a:off x="6920378" y="3860709"/>
            <a:ext cx="86673" cy="17152"/>
          </a:xfrm>
          <a:custGeom>
            <a:avLst/>
            <a:gdLst/>
            <a:ahLst/>
            <a:cxnLst/>
            <a:rect l="l" t="t" r="r" b="b"/>
            <a:pathLst>
              <a:path w="5215" h="1032" extrusionOk="0">
                <a:moveTo>
                  <a:pt x="5050" y="1"/>
                </a:moveTo>
                <a:cubicBezTo>
                  <a:pt x="5042" y="1"/>
                  <a:pt x="5034" y="2"/>
                  <a:pt x="5025" y="4"/>
                </a:cubicBezTo>
                <a:cubicBezTo>
                  <a:pt x="3775" y="509"/>
                  <a:pt x="2460" y="779"/>
                  <a:pt x="1133" y="779"/>
                </a:cubicBezTo>
                <a:cubicBezTo>
                  <a:pt x="812" y="779"/>
                  <a:pt x="489" y="763"/>
                  <a:pt x="166" y="731"/>
                </a:cubicBezTo>
                <a:cubicBezTo>
                  <a:pt x="1" y="731"/>
                  <a:pt x="1" y="996"/>
                  <a:pt x="166" y="996"/>
                </a:cubicBezTo>
                <a:cubicBezTo>
                  <a:pt x="470" y="1019"/>
                  <a:pt x="774" y="1031"/>
                  <a:pt x="1077" y="1031"/>
                </a:cubicBezTo>
                <a:cubicBezTo>
                  <a:pt x="2456" y="1031"/>
                  <a:pt x="3818" y="783"/>
                  <a:pt x="5091" y="268"/>
                </a:cubicBezTo>
                <a:cubicBezTo>
                  <a:pt x="5215" y="207"/>
                  <a:pt x="5165" y="1"/>
                  <a:pt x="50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9" name="Google Shape;2789;p84"/>
          <p:cNvSpPr/>
          <p:nvPr/>
        </p:nvSpPr>
        <p:spPr>
          <a:xfrm>
            <a:off x="7108265" y="3684572"/>
            <a:ext cx="240973" cy="790181"/>
          </a:xfrm>
          <a:custGeom>
            <a:avLst/>
            <a:gdLst/>
            <a:ahLst/>
            <a:cxnLst/>
            <a:rect l="l" t="t" r="r" b="b"/>
            <a:pathLst>
              <a:path w="14499" h="47544" extrusionOk="0">
                <a:moveTo>
                  <a:pt x="120" y="0"/>
                </a:moveTo>
                <a:cubicBezTo>
                  <a:pt x="58" y="0"/>
                  <a:pt x="0" y="41"/>
                  <a:pt x="0" y="124"/>
                </a:cubicBezTo>
                <a:cubicBezTo>
                  <a:pt x="33" y="421"/>
                  <a:pt x="66" y="686"/>
                  <a:pt x="99" y="983"/>
                </a:cubicBezTo>
                <a:cubicBezTo>
                  <a:pt x="430" y="3198"/>
                  <a:pt x="860" y="5413"/>
                  <a:pt x="1422" y="7594"/>
                </a:cubicBezTo>
                <a:cubicBezTo>
                  <a:pt x="1984" y="9809"/>
                  <a:pt x="2645" y="11990"/>
                  <a:pt x="3372" y="14172"/>
                </a:cubicBezTo>
                <a:cubicBezTo>
                  <a:pt x="4264" y="16783"/>
                  <a:pt x="5190" y="19394"/>
                  <a:pt x="6082" y="22006"/>
                </a:cubicBezTo>
                <a:cubicBezTo>
                  <a:pt x="7305" y="25575"/>
                  <a:pt x="8528" y="29112"/>
                  <a:pt x="9685" y="32682"/>
                </a:cubicBezTo>
                <a:cubicBezTo>
                  <a:pt x="11272" y="37574"/>
                  <a:pt x="12759" y="42499"/>
                  <a:pt x="14213" y="47457"/>
                </a:cubicBezTo>
                <a:cubicBezTo>
                  <a:pt x="14238" y="47519"/>
                  <a:pt x="14286" y="47543"/>
                  <a:pt x="14334" y="47543"/>
                </a:cubicBezTo>
                <a:cubicBezTo>
                  <a:pt x="14416" y="47543"/>
                  <a:pt x="14499" y="47474"/>
                  <a:pt x="14478" y="47391"/>
                </a:cubicBezTo>
                <a:cubicBezTo>
                  <a:pt x="14280" y="46664"/>
                  <a:pt x="14048" y="45969"/>
                  <a:pt x="13850" y="45242"/>
                </a:cubicBezTo>
                <a:cubicBezTo>
                  <a:pt x="12429" y="40516"/>
                  <a:pt x="10974" y="35789"/>
                  <a:pt x="9421" y="31095"/>
                </a:cubicBezTo>
                <a:cubicBezTo>
                  <a:pt x="8297" y="27691"/>
                  <a:pt x="7140" y="24319"/>
                  <a:pt x="5983" y="20915"/>
                </a:cubicBezTo>
                <a:cubicBezTo>
                  <a:pt x="5091" y="18403"/>
                  <a:pt x="4198" y="15858"/>
                  <a:pt x="3372" y="13279"/>
                </a:cubicBezTo>
                <a:cubicBezTo>
                  <a:pt x="2678" y="11164"/>
                  <a:pt x="2017" y="9015"/>
                  <a:pt x="1488" y="6834"/>
                </a:cubicBezTo>
                <a:cubicBezTo>
                  <a:pt x="959" y="4619"/>
                  <a:pt x="529" y="2372"/>
                  <a:pt x="265" y="91"/>
                </a:cubicBezTo>
                <a:lnTo>
                  <a:pt x="265" y="124"/>
                </a:lnTo>
                <a:cubicBezTo>
                  <a:pt x="248" y="41"/>
                  <a:pt x="182" y="0"/>
                  <a:pt x="1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0" name="Google Shape;2790;p84"/>
          <p:cNvSpPr/>
          <p:nvPr/>
        </p:nvSpPr>
        <p:spPr>
          <a:xfrm>
            <a:off x="7226366" y="4420551"/>
            <a:ext cx="143946" cy="97809"/>
          </a:xfrm>
          <a:custGeom>
            <a:avLst/>
            <a:gdLst/>
            <a:ahLst/>
            <a:cxnLst/>
            <a:rect l="l" t="t" r="r" b="b"/>
            <a:pathLst>
              <a:path w="8661" h="5885" extrusionOk="0">
                <a:moveTo>
                  <a:pt x="7835" y="1"/>
                </a:moveTo>
                <a:lnTo>
                  <a:pt x="1" y="3637"/>
                </a:lnTo>
                <a:lnTo>
                  <a:pt x="1224" y="5884"/>
                </a:lnTo>
                <a:lnTo>
                  <a:pt x="8661" y="2711"/>
                </a:lnTo>
                <a:lnTo>
                  <a:pt x="783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1" name="Google Shape;2791;p84"/>
          <p:cNvSpPr/>
          <p:nvPr/>
        </p:nvSpPr>
        <p:spPr>
          <a:xfrm>
            <a:off x="6566058" y="4398580"/>
            <a:ext cx="115376" cy="187241"/>
          </a:xfrm>
          <a:custGeom>
            <a:avLst/>
            <a:gdLst/>
            <a:ahLst/>
            <a:cxnLst/>
            <a:rect l="l" t="t" r="r" b="b"/>
            <a:pathLst>
              <a:path w="6942" h="11266" extrusionOk="0">
                <a:moveTo>
                  <a:pt x="6942" y="1"/>
                </a:moveTo>
                <a:lnTo>
                  <a:pt x="1157" y="1653"/>
                </a:lnTo>
                <a:lnTo>
                  <a:pt x="0" y="10445"/>
                </a:lnTo>
                <a:cubicBezTo>
                  <a:pt x="539" y="11021"/>
                  <a:pt x="1091" y="11265"/>
                  <a:pt x="1681" y="11265"/>
                </a:cubicBezTo>
                <a:cubicBezTo>
                  <a:pt x="2649" y="11265"/>
                  <a:pt x="3718" y="10609"/>
                  <a:pt x="4991" y="9685"/>
                </a:cubicBezTo>
                <a:lnTo>
                  <a:pt x="6942" y="1"/>
                </a:ln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2" name="Google Shape;2792;p84"/>
          <p:cNvSpPr/>
          <p:nvPr/>
        </p:nvSpPr>
        <p:spPr>
          <a:xfrm>
            <a:off x="6402353" y="4552181"/>
            <a:ext cx="264175" cy="124384"/>
          </a:xfrm>
          <a:custGeom>
            <a:avLst/>
            <a:gdLst/>
            <a:ahLst/>
            <a:cxnLst/>
            <a:rect l="l" t="t" r="r" b="b"/>
            <a:pathLst>
              <a:path w="15895" h="7484" extrusionOk="0">
                <a:moveTo>
                  <a:pt x="15634" y="0"/>
                </a:moveTo>
                <a:cubicBezTo>
                  <a:pt x="15237" y="0"/>
                  <a:pt x="14478" y="675"/>
                  <a:pt x="14478" y="675"/>
                </a:cubicBezTo>
                <a:lnTo>
                  <a:pt x="12197" y="972"/>
                </a:lnTo>
                <a:cubicBezTo>
                  <a:pt x="12065" y="542"/>
                  <a:pt x="11701" y="245"/>
                  <a:pt x="11272" y="179"/>
                </a:cubicBezTo>
                <a:cubicBezTo>
                  <a:pt x="11090" y="129"/>
                  <a:pt x="10908" y="104"/>
                  <a:pt x="10726" y="104"/>
                </a:cubicBezTo>
                <a:cubicBezTo>
                  <a:pt x="10544" y="104"/>
                  <a:pt x="10363" y="129"/>
                  <a:pt x="10181" y="179"/>
                </a:cubicBezTo>
                <a:cubicBezTo>
                  <a:pt x="8693" y="575"/>
                  <a:pt x="8693" y="2195"/>
                  <a:pt x="8693" y="2195"/>
                </a:cubicBezTo>
                <a:cubicBezTo>
                  <a:pt x="8693" y="2195"/>
                  <a:pt x="4066" y="3848"/>
                  <a:pt x="2810" y="3947"/>
                </a:cubicBezTo>
                <a:cubicBezTo>
                  <a:pt x="1686" y="4013"/>
                  <a:pt x="694" y="4641"/>
                  <a:pt x="165" y="6657"/>
                </a:cubicBezTo>
                <a:cubicBezTo>
                  <a:pt x="99" y="6922"/>
                  <a:pt x="33" y="7186"/>
                  <a:pt x="0" y="7484"/>
                </a:cubicBezTo>
                <a:lnTo>
                  <a:pt x="15172" y="7484"/>
                </a:lnTo>
                <a:cubicBezTo>
                  <a:pt x="15172" y="7484"/>
                  <a:pt x="15403" y="5269"/>
                  <a:pt x="15569" y="3286"/>
                </a:cubicBezTo>
                <a:cubicBezTo>
                  <a:pt x="15701" y="1997"/>
                  <a:pt x="15833" y="807"/>
                  <a:pt x="15866" y="410"/>
                </a:cubicBezTo>
                <a:cubicBezTo>
                  <a:pt x="15894" y="108"/>
                  <a:pt x="15793" y="0"/>
                  <a:pt x="156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3" name="Google Shape;2793;p84"/>
          <p:cNvSpPr/>
          <p:nvPr/>
        </p:nvSpPr>
        <p:spPr>
          <a:xfrm>
            <a:off x="6405095" y="4658415"/>
            <a:ext cx="252724" cy="8260"/>
          </a:xfrm>
          <a:custGeom>
            <a:avLst/>
            <a:gdLst/>
            <a:ahLst/>
            <a:cxnLst/>
            <a:rect l="l" t="t" r="r" b="b"/>
            <a:pathLst>
              <a:path w="15206" h="497" extrusionOk="0">
                <a:moveTo>
                  <a:pt x="232" y="1"/>
                </a:moveTo>
                <a:cubicBezTo>
                  <a:pt x="34" y="1"/>
                  <a:pt x="0" y="331"/>
                  <a:pt x="199" y="331"/>
                </a:cubicBezTo>
                <a:cubicBezTo>
                  <a:pt x="5124" y="431"/>
                  <a:pt x="10016" y="398"/>
                  <a:pt x="14941" y="497"/>
                </a:cubicBezTo>
                <a:cubicBezTo>
                  <a:pt x="15139" y="497"/>
                  <a:pt x="15205" y="166"/>
                  <a:pt x="14974" y="166"/>
                </a:cubicBezTo>
                <a:cubicBezTo>
                  <a:pt x="10082" y="67"/>
                  <a:pt x="5157" y="100"/>
                  <a:pt x="2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4" name="Google Shape;2794;p84"/>
          <p:cNvSpPr/>
          <p:nvPr/>
        </p:nvSpPr>
        <p:spPr>
          <a:xfrm>
            <a:off x="6515517" y="3081235"/>
            <a:ext cx="538372" cy="1428339"/>
          </a:xfrm>
          <a:custGeom>
            <a:avLst/>
            <a:gdLst/>
            <a:ahLst/>
            <a:cxnLst/>
            <a:rect l="l" t="t" r="r" b="b"/>
            <a:pathLst>
              <a:path w="32393" h="85941" extrusionOk="0">
                <a:moveTo>
                  <a:pt x="15503" y="1"/>
                </a:moveTo>
                <a:cubicBezTo>
                  <a:pt x="15503" y="1"/>
                  <a:pt x="5157" y="32922"/>
                  <a:pt x="2578" y="42706"/>
                </a:cubicBezTo>
                <a:cubicBezTo>
                  <a:pt x="0" y="52523"/>
                  <a:pt x="2314" y="85940"/>
                  <a:pt x="2314" y="85940"/>
                </a:cubicBezTo>
                <a:lnTo>
                  <a:pt x="9983" y="85940"/>
                </a:lnTo>
                <a:cubicBezTo>
                  <a:pt x="11767" y="78007"/>
                  <a:pt x="15304" y="59266"/>
                  <a:pt x="16461" y="44888"/>
                </a:cubicBezTo>
                <a:lnTo>
                  <a:pt x="32393" y="1125"/>
                </a:lnTo>
                <a:lnTo>
                  <a:pt x="1550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5" name="Google Shape;2795;p84"/>
          <p:cNvSpPr/>
          <p:nvPr/>
        </p:nvSpPr>
        <p:spPr>
          <a:xfrm>
            <a:off x="6547162" y="3868820"/>
            <a:ext cx="95033" cy="14011"/>
          </a:xfrm>
          <a:custGeom>
            <a:avLst/>
            <a:gdLst/>
            <a:ahLst/>
            <a:cxnLst/>
            <a:rect l="l" t="t" r="r" b="b"/>
            <a:pathLst>
              <a:path w="5718" h="843" extrusionOk="0">
                <a:moveTo>
                  <a:pt x="251" y="0"/>
                </a:moveTo>
                <a:cubicBezTo>
                  <a:pt x="110" y="0"/>
                  <a:pt x="1" y="185"/>
                  <a:pt x="146" y="243"/>
                </a:cubicBezTo>
                <a:cubicBezTo>
                  <a:pt x="1014" y="644"/>
                  <a:pt x="1950" y="842"/>
                  <a:pt x="2890" y="842"/>
                </a:cubicBezTo>
                <a:cubicBezTo>
                  <a:pt x="3810" y="842"/>
                  <a:pt x="4733" y="652"/>
                  <a:pt x="5599" y="276"/>
                </a:cubicBezTo>
                <a:cubicBezTo>
                  <a:pt x="5717" y="247"/>
                  <a:pt x="5625" y="34"/>
                  <a:pt x="5534" y="34"/>
                </a:cubicBezTo>
                <a:cubicBezTo>
                  <a:pt x="5523" y="34"/>
                  <a:pt x="5511" y="38"/>
                  <a:pt x="5500" y="45"/>
                </a:cubicBezTo>
                <a:cubicBezTo>
                  <a:pt x="4683" y="404"/>
                  <a:pt x="3809" y="586"/>
                  <a:pt x="2935" y="586"/>
                </a:cubicBezTo>
                <a:cubicBezTo>
                  <a:pt x="2041" y="586"/>
                  <a:pt x="1146" y="396"/>
                  <a:pt x="311" y="12"/>
                </a:cubicBezTo>
                <a:cubicBezTo>
                  <a:pt x="291" y="4"/>
                  <a:pt x="270" y="0"/>
                  <a:pt x="2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6" name="Google Shape;2796;p84"/>
          <p:cNvSpPr/>
          <p:nvPr/>
        </p:nvSpPr>
        <p:spPr>
          <a:xfrm>
            <a:off x="6665213" y="3740049"/>
            <a:ext cx="102745" cy="728189"/>
          </a:xfrm>
          <a:custGeom>
            <a:avLst/>
            <a:gdLst/>
            <a:ahLst/>
            <a:cxnLst/>
            <a:rect l="l" t="t" r="r" b="b"/>
            <a:pathLst>
              <a:path w="6182" h="43814" extrusionOk="0">
                <a:moveTo>
                  <a:pt x="6045" y="0"/>
                </a:moveTo>
                <a:cubicBezTo>
                  <a:pt x="5975" y="0"/>
                  <a:pt x="5901" y="42"/>
                  <a:pt x="5901" y="124"/>
                </a:cubicBezTo>
                <a:cubicBezTo>
                  <a:pt x="5537" y="3298"/>
                  <a:pt x="5107" y="6471"/>
                  <a:pt x="4711" y="9611"/>
                </a:cubicBezTo>
                <a:cubicBezTo>
                  <a:pt x="3256" y="20981"/>
                  <a:pt x="1670" y="32319"/>
                  <a:pt x="17" y="43689"/>
                </a:cubicBezTo>
                <a:cubicBezTo>
                  <a:pt x="0" y="43772"/>
                  <a:pt x="58" y="43813"/>
                  <a:pt x="124" y="43813"/>
                </a:cubicBezTo>
                <a:cubicBezTo>
                  <a:pt x="190" y="43813"/>
                  <a:pt x="265" y="43772"/>
                  <a:pt x="281" y="43689"/>
                </a:cubicBezTo>
                <a:cubicBezTo>
                  <a:pt x="744" y="40516"/>
                  <a:pt x="1207" y="37343"/>
                  <a:pt x="1637" y="34170"/>
                </a:cubicBezTo>
                <a:cubicBezTo>
                  <a:pt x="3256" y="22832"/>
                  <a:pt x="4777" y="11495"/>
                  <a:pt x="6165" y="124"/>
                </a:cubicBezTo>
                <a:cubicBezTo>
                  <a:pt x="6181" y="42"/>
                  <a:pt x="6115" y="0"/>
                  <a:pt x="60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7" name="Google Shape;2797;p84"/>
          <p:cNvSpPr/>
          <p:nvPr/>
        </p:nvSpPr>
        <p:spPr>
          <a:xfrm>
            <a:off x="6544635" y="4468350"/>
            <a:ext cx="153286" cy="54397"/>
          </a:xfrm>
          <a:custGeom>
            <a:avLst/>
            <a:gdLst/>
            <a:ahLst/>
            <a:cxnLst/>
            <a:rect l="l" t="t" r="r" b="b"/>
            <a:pathLst>
              <a:path w="9223" h="3273" extrusionOk="0">
                <a:moveTo>
                  <a:pt x="9222" y="0"/>
                </a:moveTo>
                <a:lnTo>
                  <a:pt x="33" y="99"/>
                </a:lnTo>
                <a:lnTo>
                  <a:pt x="0" y="3273"/>
                </a:lnTo>
                <a:lnTo>
                  <a:pt x="8561" y="2810"/>
                </a:lnTo>
                <a:lnTo>
                  <a:pt x="922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8" name="Google Shape;2798;p84"/>
          <p:cNvSpPr/>
          <p:nvPr/>
        </p:nvSpPr>
        <p:spPr>
          <a:xfrm>
            <a:off x="6624444" y="2361593"/>
            <a:ext cx="678861" cy="801018"/>
          </a:xfrm>
          <a:custGeom>
            <a:avLst/>
            <a:gdLst/>
            <a:ahLst/>
            <a:cxnLst/>
            <a:rect l="l" t="t" r="r" b="b"/>
            <a:pathLst>
              <a:path w="40846" h="48196" extrusionOk="0">
                <a:moveTo>
                  <a:pt x="26306" y="1"/>
                </a:moveTo>
                <a:cubicBezTo>
                  <a:pt x="26293" y="1"/>
                  <a:pt x="26335" y="34"/>
                  <a:pt x="26335" y="34"/>
                </a:cubicBezTo>
                <a:cubicBezTo>
                  <a:pt x="26335" y="34"/>
                  <a:pt x="22800" y="148"/>
                  <a:pt x="21698" y="148"/>
                </a:cubicBezTo>
                <a:cubicBezTo>
                  <a:pt x="21478" y="148"/>
                  <a:pt x="21355" y="144"/>
                  <a:pt x="21377" y="133"/>
                </a:cubicBezTo>
                <a:lnTo>
                  <a:pt x="21377" y="133"/>
                </a:lnTo>
                <a:cubicBezTo>
                  <a:pt x="21245" y="199"/>
                  <a:pt x="21112" y="199"/>
                  <a:pt x="20947" y="232"/>
                </a:cubicBezTo>
                <a:cubicBezTo>
                  <a:pt x="16815" y="662"/>
                  <a:pt x="14667" y="34"/>
                  <a:pt x="10370" y="1951"/>
                </a:cubicBezTo>
                <a:cubicBezTo>
                  <a:pt x="4916" y="4364"/>
                  <a:pt x="7296" y="14511"/>
                  <a:pt x="3528" y="30146"/>
                </a:cubicBezTo>
                <a:lnTo>
                  <a:pt x="222" y="44887"/>
                </a:lnTo>
                <a:cubicBezTo>
                  <a:pt x="1" y="47069"/>
                  <a:pt x="8997" y="48196"/>
                  <a:pt x="17819" y="48196"/>
                </a:cubicBezTo>
                <a:cubicBezTo>
                  <a:pt x="26107" y="48196"/>
                  <a:pt x="34241" y="47201"/>
                  <a:pt x="34433" y="45152"/>
                </a:cubicBezTo>
                <a:lnTo>
                  <a:pt x="34433" y="33286"/>
                </a:lnTo>
                <a:cubicBezTo>
                  <a:pt x="36846" y="22874"/>
                  <a:pt x="40845" y="9289"/>
                  <a:pt x="38763" y="7405"/>
                </a:cubicBezTo>
                <a:cubicBezTo>
                  <a:pt x="35325" y="4265"/>
                  <a:pt x="28748" y="1455"/>
                  <a:pt x="26599" y="166"/>
                </a:cubicBezTo>
                <a:cubicBezTo>
                  <a:pt x="26384" y="34"/>
                  <a:pt x="26318" y="1"/>
                  <a:pt x="263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9" name="Google Shape;2799;p84"/>
          <p:cNvSpPr/>
          <p:nvPr/>
        </p:nvSpPr>
        <p:spPr>
          <a:xfrm>
            <a:off x="6829184" y="2336331"/>
            <a:ext cx="364244" cy="207202"/>
          </a:xfrm>
          <a:custGeom>
            <a:avLst/>
            <a:gdLst/>
            <a:ahLst/>
            <a:cxnLst/>
            <a:rect l="l" t="t" r="r" b="b"/>
            <a:pathLst>
              <a:path w="21916" h="12467" extrusionOk="0">
                <a:moveTo>
                  <a:pt x="12826" y="0"/>
                </a:moveTo>
                <a:lnTo>
                  <a:pt x="7736" y="397"/>
                </a:lnTo>
                <a:lnTo>
                  <a:pt x="7537" y="463"/>
                </a:lnTo>
                <a:lnTo>
                  <a:pt x="1" y="2711"/>
                </a:lnTo>
                <a:cubicBezTo>
                  <a:pt x="1" y="2711"/>
                  <a:pt x="1" y="11800"/>
                  <a:pt x="7868" y="12428"/>
                </a:cubicBezTo>
                <a:cubicBezTo>
                  <a:pt x="8188" y="12454"/>
                  <a:pt x="8505" y="12466"/>
                  <a:pt x="8820" y="12466"/>
                </a:cubicBezTo>
                <a:cubicBezTo>
                  <a:pt x="16199" y="12466"/>
                  <a:pt x="21916" y="5685"/>
                  <a:pt x="21916" y="5685"/>
                </a:cubicBezTo>
                <a:cubicBezTo>
                  <a:pt x="20891" y="4859"/>
                  <a:pt x="17288" y="2644"/>
                  <a:pt x="14941" y="1256"/>
                </a:cubicBezTo>
                <a:cubicBezTo>
                  <a:pt x="13718" y="496"/>
                  <a:pt x="12826" y="0"/>
                  <a:pt x="12826" y="0"/>
                </a:cubicBezTo>
                <a:close/>
              </a:path>
            </a:pathLst>
          </a:custGeom>
          <a:solidFill>
            <a:srgbClr val="9772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0" name="Google Shape;2800;p84"/>
          <p:cNvSpPr/>
          <p:nvPr/>
        </p:nvSpPr>
        <p:spPr>
          <a:xfrm>
            <a:off x="6841516" y="2381022"/>
            <a:ext cx="342106" cy="142001"/>
          </a:xfrm>
          <a:custGeom>
            <a:avLst/>
            <a:gdLst/>
            <a:ahLst/>
            <a:cxnLst/>
            <a:rect l="l" t="t" r="r" b="b"/>
            <a:pathLst>
              <a:path w="20584" h="8544" extrusionOk="0">
                <a:moveTo>
                  <a:pt x="180" y="1"/>
                </a:moveTo>
                <a:cubicBezTo>
                  <a:pt x="92" y="1"/>
                  <a:pt x="0" y="72"/>
                  <a:pt x="19" y="187"/>
                </a:cubicBezTo>
                <a:cubicBezTo>
                  <a:pt x="350" y="1972"/>
                  <a:pt x="713" y="3790"/>
                  <a:pt x="1672" y="5376"/>
                </a:cubicBezTo>
                <a:cubicBezTo>
                  <a:pt x="2465" y="6731"/>
                  <a:pt x="3787" y="7756"/>
                  <a:pt x="5341" y="8186"/>
                </a:cubicBezTo>
                <a:cubicBezTo>
                  <a:pt x="6226" y="8433"/>
                  <a:pt x="7139" y="8543"/>
                  <a:pt x="8059" y="8543"/>
                </a:cubicBezTo>
                <a:cubicBezTo>
                  <a:pt x="10712" y="8543"/>
                  <a:pt x="13420" y="7620"/>
                  <a:pt x="15654" y="6368"/>
                </a:cubicBezTo>
                <a:cubicBezTo>
                  <a:pt x="17406" y="5310"/>
                  <a:pt x="19025" y="4054"/>
                  <a:pt x="20480" y="2633"/>
                </a:cubicBezTo>
                <a:cubicBezTo>
                  <a:pt x="20584" y="2528"/>
                  <a:pt x="20482" y="2362"/>
                  <a:pt x="20353" y="2362"/>
                </a:cubicBezTo>
                <a:cubicBezTo>
                  <a:pt x="20319" y="2362"/>
                  <a:pt x="20283" y="2374"/>
                  <a:pt x="20248" y="2401"/>
                </a:cubicBezTo>
                <a:lnTo>
                  <a:pt x="20248" y="2434"/>
                </a:lnTo>
                <a:cubicBezTo>
                  <a:pt x="17802" y="4781"/>
                  <a:pt x="14960" y="6798"/>
                  <a:pt x="11654" y="7690"/>
                </a:cubicBezTo>
                <a:cubicBezTo>
                  <a:pt x="10479" y="8019"/>
                  <a:pt x="9208" y="8231"/>
                  <a:pt x="7962" y="8231"/>
                </a:cubicBezTo>
                <a:cubicBezTo>
                  <a:pt x="5704" y="8231"/>
                  <a:pt x="3531" y="7534"/>
                  <a:pt x="2168" y="5575"/>
                </a:cubicBezTo>
                <a:cubicBezTo>
                  <a:pt x="1044" y="3955"/>
                  <a:pt x="680" y="2005"/>
                  <a:pt x="317" y="121"/>
                </a:cubicBezTo>
                <a:cubicBezTo>
                  <a:pt x="303" y="38"/>
                  <a:pt x="243" y="1"/>
                  <a:pt x="180" y="1"/>
                </a:cubicBezTo>
                <a:close/>
              </a:path>
            </a:pathLst>
          </a:custGeom>
          <a:solidFill>
            <a:srgbClr val="7454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1" name="Google Shape;2801;p84"/>
          <p:cNvSpPr/>
          <p:nvPr/>
        </p:nvSpPr>
        <p:spPr>
          <a:xfrm>
            <a:off x="6855244" y="2375537"/>
            <a:ext cx="314068" cy="132428"/>
          </a:xfrm>
          <a:custGeom>
            <a:avLst/>
            <a:gdLst/>
            <a:ahLst/>
            <a:cxnLst/>
            <a:rect l="l" t="t" r="r" b="b"/>
            <a:pathLst>
              <a:path w="18897" h="7968" extrusionOk="0">
                <a:moveTo>
                  <a:pt x="180" y="0"/>
                </a:moveTo>
                <a:cubicBezTo>
                  <a:pt x="93" y="0"/>
                  <a:pt x="0" y="71"/>
                  <a:pt x="20" y="186"/>
                </a:cubicBezTo>
                <a:cubicBezTo>
                  <a:pt x="648" y="3260"/>
                  <a:pt x="1738" y="6665"/>
                  <a:pt x="5110" y="7656"/>
                </a:cubicBezTo>
                <a:cubicBezTo>
                  <a:pt x="5833" y="7872"/>
                  <a:pt x="6585" y="7967"/>
                  <a:pt x="7348" y="7967"/>
                </a:cubicBezTo>
                <a:cubicBezTo>
                  <a:pt x="9860" y="7967"/>
                  <a:pt x="12484" y="6931"/>
                  <a:pt x="14563" y="5739"/>
                </a:cubicBezTo>
                <a:cubicBezTo>
                  <a:pt x="16117" y="4814"/>
                  <a:pt x="17538" y="3723"/>
                  <a:pt x="18794" y="2434"/>
                </a:cubicBezTo>
                <a:cubicBezTo>
                  <a:pt x="18896" y="2307"/>
                  <a:pt x="18782" y="2159"/>
                  <a:pt x="18664" y="2159"/>
                </a:cubicBezTo>
                <a:cubicBezTo>
                  <a:pt x="18628" y="2159"/>
                  <a:pt x="18593" y="2172"/>
                  <a:pt x="18563" y="2203"/>
                </a:cubicBezTo>
                <a:cubicBezTo>
                  <a:pt x="16513" y="4351"/>
                  <a:pt x="13968" y="5971"/>
                  <a:pt x="11126" y="6929"/>
                </a:cubicBezTo>
                <a:cubicBezTo>
                  <a:pt x="9890" y="7333"/>
                  <a:pt x="8577" y="7659"/>
                  <a:pt x="7261" y="7659"/>
                </a:cubicBezTo>
                <a:cubicBezTo>
                  <a:pt x="6852" y="7659"/>
                  <a:pt x="6443" y="7628"/>
                  <a:pt x="6035" y="7557"/>
                </a:cubicBezTo>
                <a:cubicBezTo>
                  <a:pt x="4449" y="7326"/>
                  <a:pt x="3027" y="6433"/>
                  <a:pt x="2102" y="5078"/>
                </a:cubicBezTo>
                <a:cubicBezTo>
                  <a:pt x="1077" y="3591"/>
                  <a:pt x="681" y="1839"/>
                  <a:pt x="317" y="120"/>
                </a:cubicBezTo>
                <a:cubicBezTo>
                  <a:pt x="303" y="37"/>
                  <a:pt x="243" y="0"/>
                  <a:pt x="180" y="0"/>
                </a:cubicBezTo>
                <a:close/>
              </a:path>
            </a:pathLst>
          </a:custGeom>
          <a:solidFill>
            <a:srgbClr val="7454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2" name="Google Shape;2802;p84"/>
          <p:cNvSpPr/>
          <p:nvPr/>
        </p:nvSpPr>
        <p:spPr>
          <a:xfrm>
            <a:off x="6944559" y="2336331"/>
            <a:ext cx="150544" cy="145591"/>
          </a:xfrm>
          <a:custGeom>
            <a:avLst/>
            <a:gdLst/>
            <a:ahLst/>
            <a:cxnLst/>
            <a:rect l="l" t="t" r="r" b="b"/>
            <a:pathLst>
              <a:path w="9058" h="8760" extrusionOk="0">
                <a:moveTo>
                  <a:pt x="5917" y="0"/>
                </a:moveTo>
                <a:lnTo>
                  <a:pt x="1157" y="364"/>
                </a:lnTo>
                <a:cubicBezTo>
                  <a:pt x="430" y="2810"/>
                  <a:pt x="0" y="5917"/>
                  <a:pt x="595" y="8759"/>
                </a:cubicBezTo>
                <a:cubicBezTo>
                  <a:pt x="4430" y="6512"/>
                  <a:pt x="8165" y="4231"/>
                  <a:pt x="9057" y="1851"/>
                </a:cubicBezTo>
                <a:cubicBezTo>
                  <a:pt x="7801" y="1091"/>
                  <a:pt x="5917" y="0"/>
                  <a:pt x="591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3" name="Google Shape;2803;p84"/>
          <p:cNvSpPr/>
          <p:nvPr/>
        </p:nvSpPr>
        <p:spPr>
          <a:xfrm>
            <a:off x="6349618" y="2154925"/>
            <a:ext cx="468052" cy="477858"/>
          </a:xfrm>
          <a:custGeom>
            <a:avLst/>
            <a:gdLst/>
            <a:ahLst/>
            <a:cxnLst/>
            <a:rect l="l" t="t" r="r" b="b"/>
            <a:pathLst>
              <a:path w="28162" h="28752" extrusionOk="0">
                <a:moveTo>
                  <a:pt x="9045" y="0"/>
                </a:moveTo>
                <a:cubicBezTo>
                  <a:pt x="6752" y="0"/>
                  <a:pt x="3646" y="1206"/>
                  <a:pt x="1983" y="3379"/>
                </a:cubicBezTo>
                <a:cubicBezTo>
                  <a:pt x="0" y="5990"/>
                  <a:pt x="1157" y="5263"/>
                  <a:pt x="3372" y="20302"/>
                </a:cubicBezTo>
                <a:cubicBezTo>
                  <a:pt x="4359" y="27007"/>
                  <a:pt x="17353" y="28751"/>
                  <a:pt x="22769" y="28751"/>
                </a:cubicBezTo>
                <a:cubicBezTo>
                  <a:pt x="23335" y="28751"/>
                  <a:pt x="23817" y="28732"/>
                  <a:pt x="24195" y="28698"/>
                </a:cubicBezTo>
                <a:cubicBezTo>
                  <a:pt x="28162" y="28368"/>
                  <a:pt x="27402" y="14155"/>
                  <a:pt x="27402" y="14154"/>
                </a:cubicBezTo>
                <a:lnTo>
                  <a:pt x="27402" y="14154"/>
                </a:lnTo>
                <a:cubicBezTo>
                  <a:pt x="27401" y="14154"/>
                  <a:pt x="23801" y="14543"/>
                  <a:pt x="20348" y="14543"/>
                </a:cubicBezTo>
                <a:cubicBezTo>
                  <a:pt x="17514" y="14543"/>
                  <a:pt x="14779" y="14282"/>
                  <a:pt x="14213" y="13328"/>
                </a:cubicBezTo>
                <a:cubicBezTo>
                  <a:pt x="13717" y="12535"/>
                  <a:pt x="13023" y="2751"/>
                  <a:pt x="11569" y="900"/>
                </a:cubicBezTo>
                <a:cubicBezTo>
                  <a:pt x="11101" y="291"/>
                  <a:pt x="10171" y="0"/>
                  <a:pt x="90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4" name="Google Shape;2804;p84"/>
          <p:cNvSpPr/>
          <p:nvPr/>
        </p:nvSpPr>
        <p:spPr>
          <a:xfrm>
            <a:off x="6516498" y="2377847"/>
            <a:ext cx="70685" cy="59284"/>
          </a:xfrm>
          <a:custGeom>
            <a:avLst/>
            <a:gdLst/>
            <a:ahLst/>
            <a:cxnLst/>
            <a:rect l="l" t="t" r="r" b="b"/>
            <a:pathLst>
              <a:path w="4253" h="3567" extrusionOk="0">
                <a:moveTo>
                  <a:pt x="4093" y="1"/>
                </a:moveTo>
                <a:cubicBezTo>
                  <a:pt x="4076" y="1"/>
                  <a:pt x="4058" y="5"/>
                  <a:pt x="4040" y="14"/>
                </a:cubicBezTo>
                <a:cubicBezTo>
                  <a:pt x="2519" y="874"/>
                  <a:pt x="1164" y="1997"/>
                  <a:pt x="73" y="3353"/>
                </a:cubicBezTo>
                <a:cubicBezTo>
                  <a:pt x="0" y="3451"/>
                  <a:pt x="72" y="3567"/>
                  <a:pt x="154" y="3567"/>
                </a:cubicBezTo>
                <a:cubicBezTo>
                  <a:pt x="183" y="3567"/>
                  <a:pt x="213" y="3552"/>
                  <a:pt x="239" y="3518"/>
                </a:cubicBezTo>
                <a:cubicBezTo>
                  <a:pt x="1330" y="2196"/>
                  <a:pt x="2652" y="1072"/>
                  <a:pt x="4139" y="213"/>
                </a:cubicBezTo>
                <a:cubicBezTo>
                  <a:pt x="4253" y="156"/>
                  <a:pt x="4195" y="1"/>
                  <a:pt x="40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5" name="Google Shape;2805;p84"/>
          <p:cNvSpPr/>
          <p:nvPr/>
        </p:nvSpPr>
        <p:spPr>
          <a:xfrm>
            <a:off x="6521767" y="2400052"/>
            <a:ext cx="32775" cy="9407"/>
          </a:xfrm>
          <a:custGeom>
            <a:avLst/>
            <a:gdLst/>
            <a:ahLst/>
            <a:cxnLst/>
            <a:rect l="l" t="t" r="r" b="b"/>
            <a:pathLst>
              <a:path w="1972" h="566" extrusionOk="0">
                <a:moveTo>
                  <a:pt x="1806" y="0"/>
                </a:moveTo>
                <a:cubicBezTo>
                  <a:pt x="1244" y="33"/>
                  <a:pt x="682" y="133"/>
                  <a:pt x="153" y="331"/>
                </a:cubicBezTo>
                <a:cubicBezTo>
                  <a:pt x="0" y="392"/>
                  <a:pt x="45" y="566"/>
                  <a:pt x="157" y="566"/>
                </a:cubicBezTo>
                <a:cubicBezTo>
                  <a:pt x="166" y="566"/>
                  <a:pt x="176" y="565"/>
                  <a:pt x="186" y="562"/>
                </a:cubicBezTo>
                <a:cubicBezTo>
                  <a:pt x="715" y="364"/>
                  <a:pt x="1277" y="265"/>
                  <a:pt x="1806" y="232"/>
                </a:cubicBezTo>
                <a:cubicBezTo>
                  <a:pt x="1971" y="232"/>
                  <a:pt x="1971" y="0"/>
                  <a:pt x="18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6" name="Google Shape;2806;p84"/>
          <p:cNvSpPr/>
          <p:nvPr/>
        </p:nvSpPr>
        <p:spPr>
          <a:xfrm>
            <a:off x="6349618" y="1990620"/>
            <a:ext cx="132960" cy="165519"/>
          </a:xfrm>
          <a:custGeom>
            <a:avLst/>
            <a:gdLst/>
            <a:ahLst/>
            <a:cxnLst/>
            <a:rect l="l" t="t" r="r" b="b"/>
            <a:pathLst>
              <a:path w="8000" h="9959" extrusionOk="0">
                <a:moveTo>
                  <a:pt x="2332" y="0"/>
                </a:moveTo>
                <a:cubicBezTo>
                  <a:pt x="2132" y="0"/>
                  <a:pt x="1760" y="93"/>
                  <a:pt x="1983" y="837"/>
                </a:cubicBezTo>
                <a:cubicBezTo>
                  <a:pt x="2380" y="1828"/>
                  <a:pt x="2876" y="2787"/>
                  <a:pt x="3438" y="3712"/>
                </a:cubicBezTo>
                <a:cubicBezTo>
                  <a:pt x="3438" y="3712"/>
                  <a:pt x="1084" y="737"/>
                  <a:pt x="343" y="737"/>
                </a:cubicBezTo>
                <a:cubicBezTo>
                  <a:pt x="339" y="737"/>
                  <a:pt x="335" y="737"/>
                  <a:pt x="331" y="738"/>
                </a:cubicBezTo>
                <a:cubicBezTo>
                  <a:pt x="132" y="738"/>
                  <a:pt x="0" y="936"/>
                  <a:pt x="66" y="1233"/>
                </a:cubicBezTo>
                <a:cubicBezTo>
                  <a:pt x="165" y="1696"/>
                  <a:pt x="628" y="2126"/>
                  <a:pt x="892" y="2456"/>
                </a:cubicBezTo>
                <a:cubicBezTo>
                  <a:pt x="1388" y="3084"/>
                  <a:pt x="1818" y="3712"/>
                  <a:pt x="2248" y="4340"/>
                </a:cubicBezTo>
                <a:cubicBezTo>
                  <a:pt x="2111" y="4303"/>
                  <a:pt x="1975" y="4285"/>
                  <a:pt x="1840" y="4285"/>
                </a:cubicBezTo>
                <a:cubicBezTo>
                  <a:pt x="1616" y="4285"/>
                  <a:pt x="1397" y="4336"/>
                  <a:pt x="1190" y="4440"/>
                </a:cubicBezTo>
                <a:cubicBezTo>
                  <a:pt x="793" y="4704"/>
                  <a:pt x="1157" y="5299"/>
                  <a:pt x="1157" y="5299"/>
                </a:cubicBezTo>
                <a:cubicBezTo>
                  <a:pt x="1157" y="5299"/>
                  <a:pt x="397" y="5332"/>
                  <a:pt x="364" y="5960"/>
                </a:cubicBezTo>
                <a:cubicBezTo>
                  <a:pt x="298" y="7018"/>
                  <a:pt x="1190" y="7183"/>
                  <a:pt x="2512" y="8175"/>
                </a:cubicBezTo>
                <a:cubicBezTo>
                  <a:pt x="3240" y="8735"/>
                  <a:pt x="4158" y="9958"/>
                  <a:pt x="5064" y="9958"/>
                </a:cubicBezTo>
                <a:cubicBezTo>
                  <a:pt x="5228" y="9958"/>
                  <a:pt x="5391" y="9918"/>
                  <a:pt x="5553" y="9827"/>
                </a:cubicBezTo>
                <a:cubicBezTo>
                  <a:pt x="6181" y="9464"/>
                  <a:pt x="6743" y="9034"/>
                  <a:pt x="7272" y="8571"/>
                </a:cubicBezTo>
                <a:cubicBezTo>
                  <a:pt x="7801" y="7910"/>
                  <a:pt x="7999" y="7084"/>
                  <a:pt x="7801" y="6258"/>
                </a:cubicBezTo>
                <a:cubicBezTo>
                  <a:pt x="7801" y="6258"/>
                  <a:pt x="7404" y="4340"/>
                  <a:pt x="6908" y="4076"/>
                </a:cubicBezTo>
                <a:cubicBezTo>
                  <a:pt x="6814" y="4026"/>
                  <a:pt x="6713" y="4005"/>
                  <a:pt x="6613" y="4005"/>
                </a:cubicBezTo>
                <a:cubicBezTo>
                  <a:pt x="6185" y="4005"/>
                  <a:pt x="5751" y="4374"/>
                  <a:pt x="5751" y="4374"/>
                </a:cubicBezTo>
                <a:cubicBezTo>
                  <a:pt x="5289" y="4175"/>
                  <a:pt x="3140" y="176"/>
                  <a:pt x="2446" y="10"/>
                </a:cubicBezTo>
                <a:cubicBezTo>
                  <a:pt x="2446" y="10"/>
                  <a:pt x="2399" y="0"/>
                  <a:pt x="2332" y="0"/>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7" name="Google Shape;2807;p84"/>
          <p:cNvSpPr/>
          <p:nvPr/>
        </p:nvSpPr>
        <p:spPr>
          <a:xfrm>
            <a:off x="6418823" y="2124277"/>
            <a:ext cx="80025" cy="131115"/>
          </a:xfrm>
          <a:custGeom>
            <a:avLst/>
            <a:gdLst/>
            <a:ahLst/>
            <a:cxnLst/>
            <a:rect l="l" t="t" r="r" b="b"/>
            <a:pathLst>
              <a:path w="4815" h="7889" extrusionOk="0">
                <a:moveTo>
                  <a:pt x="3042" y="0"/>
                </a:moveTo>
                <a:lnTo>
                  <a:pt x="1" y="1091"/>
                </a:lnTo>
                <a:lnTo>
                  <a:pt x="331" y="6810"/>
                </a:lnTo>
                <a:cubicBezTo>
                  <a:pt x="377" y="7549"/>
                  <a:pt x="1324" y="7889"/>
                  <a:pt x="2332" y="7889"/>
                </a:cubicBezTo>
                <a:cubicBezTo>
                  <a:pt x="3531" y="7889"/>
                  <a:pt x="4814" y="7407"/>
                  <a:pt x="4761" y="6545"/>
                </a:cubicBezTo>
                <a:lnTo>
                  <a:pt x="3042" y="0"/>
                </a:ln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8" name="Google Shape;2808;p84"/>
          <p:cNvSpPr/>
          <p:nvPr/>
        </p:nvSpPr>
        <p:spPr>
          <a:xfrm>
            <a:off x="6424324" y="2065077"/>
            <a:ext cx="45605" cy="37445"/>
          </a:xfrm>
          <a:custGeom>
            <a:avLst/>
            <a:gdLst/>
            <a:ahLst/>
            <a:cxnLst/>
            <a:rect l="l" t="t" r="r" b="b"/>
            <a:pathLst>
              <a:path w="2744" h="2253" extrusionOk="0">
                <a:moveTo>
                  <a:pt x="1157" y="1"/>
                </a:moveTo>
                <a:cubicBezTo>
                  <a:pt x="1132" y="1"/>
                  <a:pt x="1108" y="9"/>
                  <a:pt x="1091" y="26"/>
                </a:cubicBezTo>
                <a:cubicBezTo>
                  <a:pt x="728" y="323"/>
                  <a:pt x="430" y="654"/>
                  <a:pt x="199" y="1050"/>
                </a:cubicBezTo>
                <a:cubicBezTo>
                  <a:pt x="133" y="1117"/>
                  <a:pt x="100" y="1216"/>
                  <a:pt x="100" y="1282"/>
                </a:cubicBezTo>
                <a:cubicBezTo>
                  <a:pt x="0" y="1447"/>
                  <a:pt x="0" y="1612"/>
                  <a:pt x="0" y="1778"/>
                </a:cubicBezTo>
                <a:cubicBezTo>
                  <a:pt x="0" y="1910"/>
                  <a:pt x="66" y="2042"/>
                  <a:pt x="166" y="2141"/>
                </a:cubicBezTo>
                <a:cubicBezTo>
                  <a:pt x="265" y="2216"/>
                  <a:pt x="401" y="2253"/>
                  <a:pt x="533" y="2253"/>
                </a:cubicBezTo>
                <a:cubicBezTo>
                  <a:pt x="577" y="2253"/>
                  <a:pt x="620" y="2249"/>
                  <a:pt x="661" y="2240"/>
                </a:cubicBezTo>
                <a:cubicBezTo>
                  <a:pt x="728" y="2240"/>
                  <a:pt x="794" y="2207"/>
                  <a:pt x="860" y="2207"/>
                </a:cubicBezTo>
                <a:cubicBezTo>
                  <a:pt x="1620" y="1943"/>
                  <a:pt x="2248" y="1480"/>
                  <a:pt x="2711" y="852"/>
                </a:cubicBezTo>
                <a:cubicBezTo>
                  <a:pt x="2744" y="819"/>
                  <a:pt x="2744" y="753"/>
                  <a:pt x="2711" y="720"/>
                </a:cubicBezTo>
                <a:cubicBezTo>
                  <a:pt x="2678" y="687"/>
                  <a:pt x="2653" y="670"/>
                  <a:pt x="2628" y="670"/>
                </a:cubicBezTo>
                <a:cubicBezTo>
                  <a:pt x="2603" y="670"/>
                  <a:pt x="2579" y="687"/>
                  <a:pt x="2545" y="720"/>
                </a:cubicBezTo>
                <a:cubicBezTo>
                  <a:pt x="2116" y="1282"/>
                  <a:pt x="1554" y="1745"/>
                  <a:pt x="860" y="1976"/>
                </a:cubicBezTo>
                <a:cubicBezTo>
                  <a:pt x="794" y="2009"/>
                  <a:pt x="728" y="2009"/>
                  <a:pt x="661" y="2009"/>
                </a:cubicBezTo>
                <a:cubicBezTo>
                  <a:pt x="635" y="2018"/>
                  <a:pt x="606" y="2022"/>
                  <a:pt x="576" y="2022"/>
                </a:cubicBezTo>
                <a:cubicBezTo>
                  <a:pt x="494" y="2022"/>
                  <a:pt x="403" y="1991"/>
                  <a:pt x="331" y="1943"/>
                </a:cubicBezTo>
                <a:cubicBezTo>
                  <a:pt x="265" y="1910"/>
                  <a:pt x="232" y="1811"/>
                  <a:pt x="232" y="1745"/>
                </a:cubicBezTo>
                <a:cubicBezTo>
                  <a:pt x="232" y="1612"/>
                  <a:pt x="265" y="1447"/>
                  <a:pt x="298" y="1348"/>
                </a:cubicBezTo>
                <a:cubicBezTo>
                  <a:pt x="331" y="1282"/>
                  <a:pt x="364" y="1216"/>
                  <a:pt x="397" y="1150"/>
                </a:cubicBezTo>
                <a:cubicBezTo>
                  <a:pt x="628" y="786"/>
                  <a:pt x="893" y="455"/>
                  <a:pt x="1223" y="191"/>
                </a:cubicBezTo>
                <a:cubicBezTo>
                  <a:pt x="1256" y="125"/>
                  <a:pt x="1256" y="92"/>
                  <a:pt x="1223" y="26"/>
                </a:cubicBezTo>
                <a:cubicBezTo>
                  <a:pt x="1207" y="9"/>
                  <a:pt x="1182" y="1"/>
                  <a:pt x="1157" y="1"/>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9" name="Google Shape;2809;p84"/>
          <p:cNvSpPr/>
          <p:nvPr/>
        </p:nvSpPr>
        <p:spPr>
          <a:xfrm>
            <a:off x="6376127" y="2063548"/>
            <a:ext cx="36132" cy="55943"/>
          </a:xfrm>
          <a:custGeom>
            <a:avLst/>
            <a:gdLst/>
            <a:ahLst/>
            <a:cxnLst/>
            <a:rect l="l" t="t" r="r" b="b"/>
            <a:pathLst>
              <a:path w="2174" h="3366" extrusionOk="0">
                <a:moveTo>
                  <a:pt x="860" y="1"/>
                </a:moveTo>
                <a:cubicBezTo>
                  <a:pt x="777" y="1"/>
                  <a:pt x="704" y="103"/>
                  <a:pt x="785" y="184"/>
                </a:cubicBezTo>
                <a:cubicBezTo>
                  <a:pt x="1115" y="415"/>
                  <a:pt x="1942" y="1242"/>
                  <a:pt x="1942" y="1671"/>
                </a:cubicBezTo>
                <a:cubicBezTo>
                  <a:pt x="1942" y="1737"/>
                  <a:pt x="1942" y="1803"/>
                  <a:pt x="1876" y="1837"/>
                </a:cubicBezTo>
                <a:cubicBezTo>
                  <a:pt x="1805" y="1900"/>
                  <a:pt x="1711" y="1925"/>
                  <a:pt x="1607" y="1925"/>
                </a:cubicBezTo>
                <a:cubicBezTo>
                  <a:pt x="1274" y="1925"/>
                  <a:pt x="829" y="1665"/>
                  <a:pt x="653" y="1539"/>
                </a:cubicBezTo>
                <a:cubicBezTo>
                  <a:pt x="620" y="1523"/>
                  <a:pt x="595" y="1514"/>
                  <a:pt x="574" y="1514"/>
                </a:cubicBezTo>
                <a:cubicBezTo>
                  <a:pt x="554" y="1514"/>
                  <a:pt x="537" y="1523"/>
                  <a:pt x="520" y="1539"/>
                </a:cubicBezTo>
                <a:cubicBezTo>
                  <a:pt x="487" y="1605"/>
                  <a:pt x="487" y="1638"/>
                  <a:pt x="520" y="1671"/>
                </a:cubicBezTo>
                <a:cubicBezTo>
                  <a:pt x="752" y="1969"/>
                  <a:pt x="1413" y="2795"/>
                  <a:pt x="1115" y="3093"/>
                </a:cubicBezTo>
                <a:cubicBezTo>
                  <a:pt x="1055" y="3153"/>
                  <a:pt x="961" y="3176"/>
                  <a:pt x="854" y="3176"/>
                </a:cubicBezTo>
                <a:cubicBezTo>
                  <a:pt x="609" y="3176"/>
                  <a:pt x="295" y="3052"/>
                  <a:pt x="157" y="2960"/>
                </a:cubicBezTo>
                <a:cubicBezTo>
                  <a:pt x="148" y="2957"/>
                  <a:pt x="139" y="2956"/>
                  <a:pt x="131" y="2956"/>
                </a:cubicBezTo>
                <a:cubicBezTo>
                  <a:pt x="47" y="2956"/>
                  <a:pt x="0" y="3098"/>
                  <a:pt x="91" y="3159"/>
                </a:cubicBezTo>
                <a:cubicBezTo>
                  <a:pt x="311" y="3296"/>
                  <a:pt x="600" y="3365"/>
                  <a:pt x="882" y="3365"/>
                </a:cubicBezTo>
                <a:cubicBezTo>
                  <a:pt x="938" y="3365"/>
                  <a:pt x="994" y="3363"/>
                  <a:pt x="1049" y="3357"/>
                </a:cubicBezTo>
                <a:cubicBezTo>
                  <a:pt x="1115" y="3357"/>
                  <a:pt x="1215" y="3324"/>
                  <a:pt x="1281" y="3258"/>
                </a:cubicBezTo>
                <a:cubicBezTo>
                  <a:pt x="1578" y="2960"/>
                  <a:pt x="1281" y="2398"/>
                  <a:pt x="983" y="2002"/>
                </a:cubicBezTo>
                <a:lnTo>
                  <a:pt x="983" y="2002"/>
                </a:lnTo>
                <a:cubicBezTo>
                  <a:pt x="1170" y="2076"/>
                  <a:pt x="1388" y="2141"/>
                  <a:pt x="1590" y="2141"/>
                </a:cubicBezTo>
                <a:cubicBezTo>
                  <a:pt x="1746" y="2141"/>
                  <a:pt x="1893" y="2103"/>
                  <a:pt x="2008" y="2002"/>
                </a:cubicBezTo>
                <a:cubicBezTo>
                  <a:pt x="2107" y="1903"/>
                  <a:pt x="2173" y="1803"/>
                  <a:pt x="2140" y="1671"/>
                </a:cubicBezTo>
                <a:cubicBezTo>
                  <a:pt x="2140" y="1076"/>
                  <a:pt x="1049" y="118"/>
                  <a:pt x="917" y="19"/>
                </a:cubicBezTo>
                <a:cubicBezTo>
                  <a:pt x="899" y="6"/>
                  <a:pt x="879" y="1"/>
                  <a:pt x="860" y="1"/>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0" name="Google Shape;2810;p84"/>
          <p:cNvSpPr/>
          <p:nvPr/>
        </p:nvSpPr>
        <p:spPr>
          <a:xfrm>
            <a:off x="6401256" y="2046596"/>
            <a:ext cx="18382" cy="15623"/>
          </a:xfrm>
          <a:custGeom>
            <a:avLst/>
            <a:gdLst/>
            <a:ahLst/>
            <a:cxnLst/>
            <a:rect l="l" t="t" r="r" b="b"/>
            <a:pathLst>
              <a:path w="1106" h="940" extrusionOk="0">
                <a:moveTo>
                  <a:pt x="977" y="1"/>
                </a:moveTo>
                <a:cubicBezTo>
                  <a:pt x="961" y="1"/>
                  <a:pt x="944" y="5"/>
                  <a:pt x="926" y="14"/>
                </a:cubicBezTo>
                <a:cubicBezTo>
                  <a:pt x="529" y="146"/>
                  <a:pt x="198" y="444"/>
                  <a:pt x="0" y="807"/>
                </a:cubicBezTo>
                <a:cubicBezTo>
                  <a:pt x="0" y="840"/>
                  <a:pt x="0" y="906"/>
                  <a:pt x="66" y="939"/>
                </a:cubicBezTo>
                <a:lnTo>
                  <a:pt x="132" y="939"/>
                </a:lnTo>
                <a:cubicBezTo>
                  <a:pt x="165" y="906"/>
                  <a:pt x="165" y="906"/>
                  <a:pt x="165" y="873"/>
                </a:cubicBezTo>
                <a:cubicBezTo>
                  <a:pt x="364" y="543"/>
                  <a:pt x="661" y="311"/>
                  <a:pt x="992" y="212"/>
                </a:cubicBezTo>
                <a:cubicBezTo>
                  <a:pt x="1105" y="155"/>
                  <a:pt x="1072" y="1"/>
                  <a:pt x="977" y="1"/>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1" name="Google Shape;2811;p84"/>
          <p:cNvSpPr/>
          <p:nvPr/>
        </p:nvSpPr>
        <p:spPr>
          <a:xfrm>
            <a:off x="6408934" y="2065493"/>
            <a:ext cx="19794" cy="21440"/>
          </a:xfrm>
          <a:custGeom>
            <a:avLst/>
            <a:gdLst/>
            <a:ahLst/>
            <a:cxnLst/>
            <a:rect l="l" t="t" r="r" b="b"/>
            <a:pathLst>
              <a:path w="1191" h="1290" extrusionOk="0">
                <a:moveTo>
                  <a:pt x="166" y="1"/>
                </a:moveTo>
                <a:cubicBezTo>
                  <a:pt x="100" y="1"/>
                  <a:pt x="67" y="1"/>
                  <a:pt x="34" y="34"/>
                </a:cubicBezTo>
                <a:cubicBezTo>
                  <a:pt x="1" y="100"/>
                  <a:pt x="1" y="166"/>
                  <a:pt x="67" y="199"/>
                </a:cubicBezTo>
                <a:cubicBezTo>
                  <a:pt x="464" y="497"/>
                  <a:pt x="827" y="860"/>
                  <a:pt x="1092" y="1290"/>
                </a:cubicBezTo>
                <a:cubicBezTo>
                  <a:pt x="1125" y="1224"/>
                  <a:pt x="1158" y="1158"/>
                  <a:pt x="1191" y="1092"/>
                </a:cubicBezTo>
                <a:cubicBezTo>
                  <a:pt x="926" y="695"/>
                  <a:pt x="563" y="331"/>
                  <a:pt x="166" y="1"/>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2" name="Google Shape;2812;p84"/>
          <p:cNvSpPr/>
          <p:nvPr/>
        </p:nvSpPr>
        <p:spPr>
          <a:xfrm>
            <a:off x="6435310" y="2100112"/>
            <a:ext cx="10454" cy="36265"/>
          </a:xfrm>
          <a:custGeom>
            <a:avLst/>
            <a:gdLst/>
            <a:ahLst/>
            <a:cxnLst/>
            <a:rect l="l" t="t" r="r" b="b"/>
            <a:pathLst>
              <a:path w="629" h="2182" extrusionOk="0">
                <a:moveTo>
                  <a:pt x="199" y="0"/>
                </a:moveTo>
                <a:cubicBezTo>
                  <a:pt x="133" y="33"/>
                  <a:pt x="67" y="33"/>
                  <a:pt x="0" y="33"/>
                </a:cubicBezTo>
                <a:cubicBezTo>
                  <a:pt x="265" y="661"/>
                  <a:pt x="430" y="1355"/>
                  <a:pt x="430" y="2083"/>
                </a:cubicBezTo>
                <a:cubicBezTo>
                  <a:pt x="430" y="2116"/>
                  <a:pt x="496" y="2182"/>
                  <a:pt x="529" y="2182"/>
                </a:cubicBezTo>
                <a:lnTo>
                  <a:pt x="562" y="2182"/>
                </a:lnTo>
                <a:cubicBezTo>
                  <a:pt x="595" y="2149"/>
                  <a:pt x="628" y="2116"/>
                  <a:pt x="628" y="2083"/>
                </a:cubicBezTo>
                <a:cubicBezTo>
                  <a:pt x="628" y="1355"/>
                  <a:pt x="463" y="661"/>
                  <a:pt x="199" y="0"/>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3" name="Google Shape;2813;p84"/>
          <p:cNvSpPr/>
          <p:nvPr/>
        </p:nvSpPr>
        <p:spPr>
          <a:xfrm>
            <a:off x="7168080" y="2511754"/>
            <a:ext cx="86258" cy="43046"/>
          </a:xfrm>
          <a:custGeom>
            <a:avLst/>
            <a:gdLst/>
            <a:ahLst/>
            <a:cxnLst/>
            <a:rect l="l" t="t" r="r" b="b"/>
            <a:pathLst>
              <a:path w="5190" h="2590" extrusionOk="0">
                <a:moveTo>
                  <a:pt x="4240" y="0"/>
                </a:moveTo>
                <a:cubicBezTo>
                  <a:pt x="3550" y="0"/>
                  <a:pt x="2875" y="131"/>
                  <a:pt x="2252" y="419"/>
                </a:cubicBezTo>
                <a:cubicBezTo>
                  <a:pt x="1359" y="882"/>
                  <a:pt x="599" y="1576"/>
                  <a:pt x="70" y="2402"/>
                </a:cubicBezTo>
                <a:cubicBezTo>
                  <a:pt x="0" y="2496"/>
                  <a:pt x="95" y="2589"/>
                  <a:pt x="180" y="2589"/>
                </a:cubicBezTo>
                <a:cubicBezTo>
                  <a:pt x="216" y="2589"/>
                  <a:pt x="249" y="2573"/>
                  <a:pt x="269" y="2534"/>
                </a:cubicBezTo>
                <a:cubicBezTo>
                  <a:pt x="797" y="1741"/>
                  <a:pt x="1525" y="1080"/>
                  <a:pt x="2384" y="650"/>
                </a:cubicBezTo>
                <a:cubicBezTo>
                  <a:pt x="2979" y="389"/>
                  <a:pt x="3625" y="264"/>
                  <a:pt x="4274" y="264"/>
                </a:cubicBezTo>
                <a:cubicBezTo>
                  <a:pt x="4526" y="264"/>
                  <a:pt x="4778" y="283"/>
                  <a:pt x="5028" y="320"/>
                </a:cubicBezTo>
                <a:cubicBezTo>
                  <a:pt x="5038" y="322"/>
                  <a:pt x="5047" y="323"/>
                  <a:pt x="5055" y="323"/>
                </a:cubicBezTo>
                <a:cubicBezTo>
                  <a:pt x="5189" y="323"/>
                  <a:pt x="5153" y="87"/>
                  <a:pt x="5028" y="55"/>
                </a:cubicBezTo>
                <a:cubicBezTo>
                  <a:pt x="4765" y="19"/>
                  <a:pt x="4501" y="0"/>
                  <a:pt x="4240" y="0"/>
                </a:cubicBezTo>
                <a:close/>
              </a:path>
            </a:pathLst>
          </a:custGeom>
          <a:solidFill>
            <a:srgbClr val="747D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4" name="Google Shape;2814;p84"/>
          <p:cNvSpPr/>
          <p:nvPr/>
        </p:nvSpPr>
        <p:spPr>
          <a:xfrm>
            <a:off x="6800249" y="2073204"/>
            <a:ext cx="88269" cy="164854"/>
          </a:xfrm>
          <a:custGeom>
            <a:avLst/>
            <a:gdLst/>
            <a:ahLst/>
            <a:cxnLst/>
            <a:rect l="l" t="t" r="r" b="b"/>
            <a:pathLst>
              <a:path w="5311" h="9919" extrusionOk="0">
                <a:moveTo>
                  <a:pt x="5123" y="1"/>
                </a:moveTo>
                <a:cubicBezTo>
                  <a:pt x="5070" y="1"/>
                  <a:pt x="5016" y="30"/>
                  <a:pt x="4981" y="99"/>
                </a:cubicBezTo>
                <a:cubicBezTo>
                  <a:pt x="4122" y="1784"/>
                  <a:pt x="3990" y="3702"/>
                  <a:pt x="3527" y="5486"/>
                </a:cubicBezTo>
                <a:cubicBezTo>
                  <a:pt x="3097" y="7271"/>
                  <a:pt x="2106" y="9122"/>
                  <a:pt x="188" y="9618"/>
                </a:cubicBezTo>
                <a:cubicBezTo>
                  <a:pt x="1" y="9649"/>
                  <a:pt x="80" y="9918"/>
                  <a:pt x="257" y="9918"/>
                </a:cubicBezTo>
                <a:cubicBezTo>
                  <a:pt x="267" y="9918"/>
                  <a:pt x="277" y="9917"/>
                  <a:pt x="288" y="9916"/>
                </a:cubicBezTo>
                <a:cubicBezTo>
                  <a:pt x="1973" y="9486"/>
                  <a:pt x="3031" y="8032"/>
                  <a:pt x="3560" y="6445"/>
                </a:cubicBezTo>
                <a:cubicBezTo>
                  <a:pt x="4287" y="4429"/>
                  <a:pt x="4254" y="2181"/>
                  <a:pt x="5246" y="231"/>
                </a:cubicBezTo>
                <a:cubicBezTo>
                  <a:pt x="5310" y="102"/>
                  <a:pt x="5221" y="1"/>
                  <a:pt x="51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5" name="Google Shape;2815;p84"/>
          <p:cNvSpPr/>
          <p:nvPr/>
        </p:nvSpPr>
        <p:spPr>
          <a:xfrm>
            <a:off x="6794033" y="2223864"/>
            <a:ext cx="26908" cy="20858"/>
          </a:xfrm>
          <a:custGeom>
            <a:avLst/>
            <a:gdLst/>
            <a:ahLst/>
            <a:cxnLst/>
            <a:rect l="l" t="t" r="r" b="b"/>
            <a:pathLst>
              <a:path w="1619" h="1255" extrusionOk="0">
                <a:moveTo>
                  <a:pt x="706" y="1"/>
                </a:moveTo>
                <a:cubicBezTo>
                  <a:pt x="470" y="1"/>
                  <a:pt x="251" y="119"/>
                  <a:pt x="133" y="355"/>
                </a:cubicBezTo>
                <a:cubicBezTo>
                  <a:pt x="1" y="652"/>
                  <a:pt x="100" y="1016"/>
                  <a:pt x="397" y="1181"/>
                </a:cubicBezTo>
                <a:cubicBezTo>
                  <a:pt x="503" y="1232"/>
                  <a:pt x="605" y="1254"/>
                  <a:pt x="700" y="1254"/>
                </a:cubicBezTo>
                <a:cubicBezTo>
                  <a:pt x="1289" y="1254"/>
                  <a:pt x="1618" y="399"/>
                  <a:pt x="992" y="57"/>
                </a:cubicBezTo>
                <a:cubicBezTo>
                  <a:pt x="898" y="20"/>
                  <a:pt x="801" y="1"/>
                  <a:pt x="7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6" name="Google Shape;2816;p84"/>
          <p:cNvSpPr/>
          <p:nvPr/>
        </p:nvSpPr>
        <p:spPr>
          <a:xfrm>
            <a:off x="6761076" y="2232224"/>
            <a:ext cx="46154" cy="39838"/>
          </a:xfrm>
          <a:custGeom>
            <a:avLst/>
            <a:gdLst/>
            <a:ahLst/>
            <a:cxnLst/>
            <a:rect l="l" t="t" r="r" b="b"/>
            <a:pathLst>
              <a:path w="2777" h="2397" extrusionOk="0">
                <a:moveTo>
                  <a:pt x="1979" y="1"/>
                </a:moveTo>
                <a:cubicBezTo>
                  <a:pt x="599" y="1"/>
                  <a:pt x="0" y="480"/>
                  <a:pt x="0" y="480"/>
                </a:cubicBezTo>
                <a:lnTo>
                  <a:pt x="1289" y="2397"/>
                </a:lnTo>
                <a:cubicBezTo>
                  <a:pt x="2215" y="1901"/>
                  <a:pt x="2777" y="50"/>
                  <a:pt x="2777" y="50"/>
                </a:cubicBezTo>
                <a:cubicBezTo>
                  <a:pt x="2486" y="16"/>
                  <a:pt x="2221" y="1"/>
                  <a:pt x="19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7" name="Google Shape;2817;p84"/>
          <p:cNvSpPr/>
          <p:nvPr/>
        </p:nvSpPr>
        <p:spPr>
          <a:xfrm>
            <a:off x="6846768" y="2018807"/>
            <a:ext cx="353807" cy="165917"/>
          </a:xfrm>
          <a:custGeom>
            <a:avLst/>
            <a:gdLst/>
            <a:ahLst/>
            <a:cxnLst/>
            <a:rect l="l" t="t" r="r" b="b"/>
            <a:pathLst>
              <a:path w="21288" h="9983" extrusionOk="0">
                <a:moveTo>
                  <a:pt x="14809" y="0"/>
                </a:moveTo>
                <a:lnTo>
                  <a:pt x="1" y="3008"/>
                </a:lnTo>
                <a:lnTo>
                  <a:pt x="11008" y="9751"/>
                </a:lnTo>
                <a:lnTo>
                  <a:pt x="21287" y="9982"/>
                </a:lnTo>
                <a:lnTo>
                  <a:pt x="21287" y="9982"/>
                </a:lnTo>
                <a:lnTo>
                  <a:pt x="1480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8" name="Google Shape;2818;p84"/>
          <p:cNvSpPr/>
          <p:nvPr/>
        </p:nvSpPr>
        <p:spPr>
          <a:xfrm>
            <a:off x="6956642" y="2263818"/>
            <a:ext cx="116473" cy="141569"/>
          </a:xfrm>
          <a:custGeom>
            <a:avLst/>
            <a:gdLst/>
            <a:ahLst/>
            <a:cxnLst/>
            <a:rect l="l" t="t" r="r" b="b"/>
            <a:pathLst>
              <a:path w="7008" h="8518" extrusionOk="0">
                <a:moveTo>
                  <a:pt x="6380" y="0"/>
                </a:moveTo>
                <a:lnTo>
                  <a:pt x="1257" y="1454"/>
                </a:lnTo>
                <a:lnTo>
                  <a:pt x="1157" y="1950"/>
                </a:lnTo>
                <a:lnTo>
                  <a:pt x="529" y="5355"/>
                </a:lnTo>
                <a:cubicBezTo>
                  <a:pt x="430" y="5917"/>
                  <a:pt x="232" y="6446"/>
                  <a:pt x="0" y="6941"/>
                </a:cubicBezTo>
                <a:cubicBezTo>
                  <a:pt x="195" y="7912"/>
                  <a:pt x="1472" y="8518"/>
                  <a:pt x="3142" y="8518"/>
                </a:cubicBezTo>
                <a:cubicBezTo>
                  <a:pt x="4316" y="8518"/>
                  <a:pt x="5685" y="8218"/>
                  <a:pt x="7008" y="7536"/>
                </a:cubicBezTo>
                <a:cubicBezTo>
                  <a:pt x="6413" y="5057"/>
                  <a:pt x="6215" y="2512"/>
                  <a:pt x="6380" y="0"/>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9" name="Google Shape;2819;p84"/>
          <p:cNvSpPr/>
          <p:nvPr/>
        </p:nvSpPr>
        <p:spPr>
          <a:xfrm>
            <a:off x="6965982" y="2294033"/>
            <a:ext cx="82419" cy="58802"/>
          </a:xfrm>
          <a:custGeom>
            <a:avLst/>
            <a:gdLst/>
            <a:ahLst/>
            <a:cxnLst/>
            <a:rect l="l" t="t" r="r" b="b"/>
            <a:pathLst>
              <a:path w="4959" h="3538" extrusionOk="0">
                <a:moveTo>
                  <a:pt x="4958" y="0"/>
                </a:moveTo>
                <a:lnTo>
                  <a:pt x="595" y="132"/>
                </a:lnTo>
                <a:lnTo>
                  <a:pt x="0" y="3537"/>
                </a:lnTo>
                <a:cubicBezTo>
                  <a:pt x="15" y="3537"/>
                  <a:pt x="29" y="3537"/>
                  <a:pt x="43" y="3537"/>
                </a:cubicBezTo>
                <a:cubicBezTo>
                  <a:pt x="3092" y="3537"/>
                  <a:pt x="4958" y="0"/>
                  <a:pt x="49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0" name="Google Shape;2820;p84"/>
          <p:cNvSpPr/>
          <p:nvPr/>
        </p:nvSpPr>
        <p:spPr>
          <a:xfrm>
            <a:off x="6912068" y="2192918"/>
            <a:ext cx="53383" cy="54314"/>
          </a:xfrm>
          <a:custGeom>
            <a:avLst/>
            <a:gdLst/>
            <a:ahLst/>
            <a:cxnLst/>
            <a:rect l="l" t="t" r="r" b="b"/>
            <a:pathLst>
              <a:path w="3212" h="3268" extrusionOk="0">
                <a:moveTo>
                  <a:pt x="1685" y="0"/>
                </a:moveTo>
                <a:cubicBezTo>
                  <a:pt x="1459" y="0"/>
                  <a:pt x="1226" y="85"/>
                  <a:pt x="997" y="300"/>
                </a:cubicBezTo>
                <a:cubicBezTo>
                  <a:pt x="1" y="1205"/>
                  <a:pt x="520" y="3267"/>
                  <a:pt x="2404" y="3267"/>
                </a:cubicBezTo>
                <a:cubicBezTo>
                  <a:pt x="2584" y="3267"/>
                  <a:pt x="2776" y="3249"/>
                  <a:pt x="2980" y="3208"/>
                </a:cubicBezTo>
                <a:lnTo>
                  <a:pt x="3211" y="1159"/>
                </a:lnTo>
                <a:cubicBezTo>
                  <a:pt x="3211" y="1107"/>
                  <a:pt x="2501" y="0"/>
                  <a:pt x="168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1" name="Google Shape;2821;p84"/>
          <p:cNvSpPr/>
          <p:nvPr/>
        </p:nvSpPr>
        <p:spPr>
          <a:xfrm>
            <a:off x="6929169" y="2097237"/>
            <a:ext cx="175806" cy="221827"/>
          </a:xfrm>
          <a:custGeom>
            <a:avLst/>
            <a:gdLst/>
            <a:ahLst/>
            <a:cxnLst/>
            <a:rect l="l" t="t" r="r" b="b"/>
            <a:pathLst>
              <a:path w="10578" h="13347" extrusionOk="0">
                <a:moveTo>
                  <a:pt x="5441" y="0"/>
                </a:moveTo>
                <a:cubicBezTo>
                  <a:pt x="4858" y="0"/>
                  <a:pt x="4269" y="60"/>
                  <a:pt x="3703" y="173"/>
                </a:cubicBezTo>
                <a:cubicBezTo>
                  <a:pt x="2910" y="338"/>
                  <a:pt x="2182" y="636"/>
                  <a:pt x="1521" y="1066"/>
                </a:cubicBezTo>
                <a:cubicBezTo>
                  <a:pt x="860" y="1826"/>
                  <a:pt x="464" y="2751"/>
                  <a:pt x="331" y="3776"/>
                </a:cubicBezTo>
                <a:lnTo>
                  <a:pt x="298" y="4206"/>
                </a:lnTo>
                <a:lnTo>
                  <a:pt x="232" y="4701"/>
                </a:lnTo>
                <a:cubicBezTo>
                  <a:pt x="232" y="4701"/>
                  <a:pt x="1" y="10783"/>
                  <a:pt x="1587" y="12403"/>
                </a:cubicBezTo>
                <a:cubicBezTo>
                  <a:pt x="2225" y="13071"/>
                  <a:pt x="3038" y="13346"/>
                  <a:pt x="3893" y="13346"/>
                </a:cubicBezTo>
                <a:cubicBezTo>
                  <a:pt x="5787" y="13346"/>
                  <a:pt x="7884" y="11997"/>
                  <a:pt x="8727" y="10585"/>
                </a:cubicBezTo>
                <a:cubicBezTo>
                  <a:pt x="9322" y="9428"/>
                  <a:pt x="9785" y="8205"/>
                  <a:pt x="10049" y="6949"/>
                </a:cubicBezTo>
                <a:cubicBezTo>
                  <a:pt x="10214" y="6189"/>
                  <a:pt x="10314" y="5627"/>
                  <a:pt x="10314" y="5627"/>
                </a:cubicBezTo>
                <a:lnTo>
                  <a:pt x="10413" y="4999"/>
                </a:lnTo>
                <a:cubicBezTo>
                  <a:pt x="10578" y="3644"/>
                  <a:pt x="10181" y="2256"/>
                  <a:pt x="9322" y="1198"/>
                </a:cubicBezTo>
                <a:cubicBezTo>
                  <a:pt x="8330" y="371"/>
                  <a:pt x="6900" y="0"/>
                  <a:pt x="5441" y="0"/>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2" name="Google Shape;2822;p84"/>
          <p:cNvSpPr/>
          <p:nvPr/>
        </p:nvSpPr>
        <p:spPr>
          <a:xfrm>
            <a:off x="6941817" y="2181417"/>
            <a:ext cx="33523" cy="18681"/>
          </a:xfrm>
          <a:custGeom>
            <a:avLst/>
            <a:gdLst/>
            <a:ahLst/>
            <a:cxnLst/>
            <a:rect l="l" t="t" r="r" b="b"/>
            <a:pathLst>
              <a:path w="2017" h="1124" extrusionOk="0">
                <a:moveTo>
                  <a:pt x="1070" y="1"/>
                </a:moveTo>
                <a:cubicBezTo>
                  <a:pt x="947" y="1"/>
                  <a:pt x="820" y="22"/>
                  <a:pt x="694" y="66"/>
                </a:cubicBezTo>
                <a:cubicBezTo>
                  <a:pt x="298" y="264"/>
                  <a:pt x="0" y="661"/>
                  <a:pt x="0" y="1124"/>
                </a:cubicBezTo>
                <a:lnTo>
                  <a:pt x="2016" y="694"/>
                </a:lnTo>
                <a:cubicBezTo>
                  <a:pt x="1888" y="258"/>
                  <a:pt x="1500" y="1"/>
                  <a:pt x="107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3" name="Google Shape;2823;p84"/>
          <p:cNvSpPr/>
          <p:nvPr/>
        </p:nvSpPr>
        <p:spPr>
          <a:xfrm>
            <a:off x="6994004" y="2181350"/>
            <a:ext cx="35168" cy="20409"/>
          </a:xfrm>
          <a:custGeom>
            <a:avLst/>
            <a:gdLst/>
            <a:ahLst/>
            <a:cxnLst/>
            <a:rect l="l" t="t" r="r" b="b"/>
            <a:pathLst>
              <a:path w="2116" h="1228" extrusionOk="0">
                <a:moveTo>
                  <a:pt x="1070" y="1"/>
                </a:moveTo>
                <a:cubicBezTo>
                  <a:pt x="637" y="1"/>
                  <a:pt x="217" y="229"/>
                  <a:pt x="0" y="632"/>
                </a:cubicBezTo>
                <a:lnTo>
                  <a:pt x="2016" y="1227"/>
                </a:lnTo>
                <a:cubicBezTo>
                  <a:pt x="2116" y="632"/>
                  <a:pt x="1719" y="103"/>
                  <a:pt x="1157" y="4"/>
                </a:cubicBezTo>
                <a:cubicBezTo>
                  <a:pt x="1128" y="2"/>
                  <a:pt x="1099" y="1"/>
                  <a:pt x="107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4" name="Google Shape;2824;p84"/>
          <p:cNvSpPr/>
          <p:nvPr/>
        </p:nvSpPr>
        <p:spPr>
          <a:xfrm>
            <a:off x="6929169" y="2159429"/>
            <a:ext cx="17601" cy="38475"/>
          </a:xfrm>
          <a:custGeom>
            <a:avLst/>
            <a:gdLst/>
            <a:ahLst/>
            <a:cxnLst/>
            <a:rect l="l" t="t" r="r" b="b"/>
            <a:pathLst>
              <a:path w="1059" h="2315" extrusionOk="0">
                <a:moveTo>
                  <a:pt x="199" y="1"/>
                </a:moveTo>
                <a:lnTo>
                  <a:pt x="199" y="1"/>
                </a:lnTo>
                <a:cubicBezTo>
                  <a:pt x="1" y="761"/>
                  <a:pt x="34" y="1554"/>
                  <a:pt x="232" y="2315"/>
                </a:cubicBezTo>
                <a:lnTo>
                  <a:pt x="1059" y="298"/>
                </a:lnTo>
                <a:lnTo>
                  <a:pt x="19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5" name="Google Shape;2825;p84"/>
          <p:cNvSpPr/>
          <p:nvPr/>
        </p:nvSpPr>
        <p:spPr>
          <a:xfrm>
            <a:off x="6962825" y="2203521"/>
            <a:ext cx="24598" cy="45323"/>
          </a:xfrm>
          <a:custGeom>
            <a:avLst/>
            <a:gdLst/>
            <a:ahLst/>
            <a:cxnLst/>
            <a:rect l="l" t="t" r="r" b="b"/>
            <a:pathLst>
              <a:path w="1480" h="2727" extrusionOk="0">
                <a:moveTo>
                  <a:pt x="1349" y="1"/>
                </a:moveTo>
                <a:cubicBezTo>
                  <a:pt x="1312" y="1"/>
                  <a:pt x="1281" y="19"/>
                  <a:pt x="1281" y="58"/>
                </a:cubicBezTo>
                <a:cubicBezTo>
                  <a:pt x="1182" y="587"/>
                  <a:pt x="885" y="1050"/>
                  <a:pt x="422" y="1347"/>
                </a:cubicBezTo>
                <a:cubicBezTo>
                  <a:pt x="223" y="1480"/>
                  <a:pt x="91" y="1678"/>
                  <a:pt x="58" y="1909"/>
                </a:cubicBezTo>
                <a:cubicBezTo>
                  <a:pt x="0" y="2343"/>
                  <a:pt x="373" y="2727"/>
                  <a:pt x="800" y="2727"/>
                </a:cubicBezTo>
                <a:cubicBezTo>
                  <a:pt x="860" y="2727"/>
                  <a:pt x="922" y="2719"/>
                  <a:pt x="984" y="2703"/>
                </a:cubicBezTo>
                <a:cubicBezTo>
                  <a:pt x="1083" y="2670"/>
                  <a:pt x="1050" y="2504"/>
                  <a:pt x="918" y="2504"/>
                </a:cubicBezTo>
                <a:cubicBezTo>
                  <a:pt x="865" y="2520"/>
                  <a:pt x="813" y="2527"/>
                  <a:pt x="764" y="2527"/>
                </a:cubicBezTo>
                <a:cubicBezTo>
                  <a:pt x="499" y="2527"/>
                  <a:pt x="284" y="2320"/>
                  <a:pt x="257" y="2042"/>
                </a:cubicBezTo>
                <a:cubicBezTo>
                  <a:pt x="223" y="1777"/>
                  <a:pt x="455" y="1579"/>
                  <a:pt x="620" y="1447"/>
                </a:cubicBezTo>
                <a:cubicBezTo>
                  <a:pt x="785" y="1347"/>
                  <a:pt x="885" y="1248"/>
                  <a:pt x="1017" y="1116"/>
                </a:cubicBezTo>
                <a:cubicBezTo>
                  <a:pt x="1279" y="821"/>
                  <a:pt x="1411" y="494"/>
                  <a:pt x="1478" y="103"/>
                </a:cubicBezTo>
                <a:lnTo>
                  <a:pt x="1478" y="103"/>
                </a:lnTo>
                <a:cubicBezTo>
                  <a:pt x="1479" y="110"/>
                  <a:pt x="1479" y="117"/>
                  <a:pt x="1479" y="124"/>
                </a:cubicBezTo>
                <a:lnTo>
                  <a:pt x="1479" y="91"/>
                </a:lnTo>
                <a:cubicBezTo>
                  <a:pt x="1479" y="95"/>
                  <a:pt x="1478" y="99"/>
                  <a:pt x="1478" y="103"/>
                </a:cubicBezTo>
                <a:lnTo>
                  <a:pt x="1478" y="103"/>
                </a:lnTo>
                <a:cubicBezTo>
                  <a:pt x="1466" y="36"/>
                  <a:pt x="1401" y="1"/>
                  <a:pt x="13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6" name="Google Shape;2826;p84"/>
          <p:cNvSpPr/>
          <p:nvPr/>
        </p:nvSpPr>
        <p:spPr>
          <a:xfrm>
            <a:off x="7000037" y="2206031"/>
            <a:ext cx="9906" cy="9457"/>
          </a:xfrm>
          <a:custGeom>
            <a:avLst/>
            <a:gdLst/>
            <a:ahLst/>
            <a:cxnLst/>
            <a:rect l="l" t="t" r="r" b="b"/>
            <a:pathLst>
              <a:path w="596" h="569" extrusionOk="0">
                <a:moveTo>
                  <a:pt x="280" y="0"/>
                </a:moveTo>
                <a:cubicBezTo>
                  <a:pt x="167" y="0"/>
                  <a:pt x="63" y="94"/>
                  <a:pt x="34" y="238"/>
                </a:cubicBezTo>
                <a:cubicBezTo>
                  <a:pt x="1" y="403"/>
                  <a:pt x="133" y="535"/>
                  <a:pt x="265" y="568"/>
                </a:cubicBezTo>
                <a:cubicBezTo>
                  <a:pt x="430" y="568"/>
                  <a:pt x="563" y="469"/>
                  <a:pt x="596" y="304"/>
                </a:cubicBezTo>
                <a:cubicBezTo>
                  <a:pt x="596" y="139"/>
                  <a:pt x="497" y="6"/>
                  <a:pt x="331" y="6"/>
                </a:cubicBezTo>
                <a:cubicBezTo>
                  <a:pt x="314" y="2"/>
                  <a:pt x="297" y="0"/>
                  <a:pt x="28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7" name="Google Shape;2827;p84"/>
          <p:cNvSpPr/>
          <p:nvPr/>
        </p:nvSpPr>
        <p:spPr>
          <a:xfrm>
            <a:off x="6954698" y="2203388"/>
            <a:ext cx="10205" cy="9523"/>
          </a:xfrm>
          <a:custGeom>
            <a:avLst/>
            <a:gdLst/>
            <a:ahLst/>
            <a:cxnLst/>
            <a:rect l="l" t="t" r="r" b="b"/>
            <a:pathLst>
              <a:path w="614" h="573" extrusionOk="0">
                <a:moveTo>
                  <a:pt x="349" y="0"/>
                </a:moveTo>
                <a:cubicBezTo>
                  <a:pt x="184" y="0"/>
                  <a:pt x="51" y="99"/>
                  <a:pt x="18" y="265"/>
                </a:cubicBezTo>
                <a:cubicBezTo>
                  <a:pt x="0" y="463"/>
                  <a:pt x="159" y="573"/>
                  <a:pt x="313" y="573"/>
                </a:cubicBezTo>
                <a:cubicBezTo>
                  <a:pt x="441" y="573"/>
                  <a:pt x="565" y="496"/>
                  <a:pt x="580" y="331"/>
                </a:cubicBezTo>
                <a:cubicBezTo>
                  <a:pt x="613" y="165"/>
                  <a:pt x="481" y="33"/>
                  <a:pt x="34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8" name="Google Shape;2828;p84"/>
          <p:cNvSpPr/>
          <p:nvPr/>
        </p:nvSpPr>
        <p:spPr>
          <a:xfrm>
            <a:off x="6957191" y="2256672"/>
            <a:ext cx="47267" cy="21589"/>
          </a:xfrm>
          <a:custGeom>
            <a:avLst/>
            <a:gdLst/>
            <a:ahLst/>
            <a:cxnLst/>
            <a:rect l="l" t="t" r="r" b="b"/>
            <a:pathLst>
              <a:path w="2844" h="1299" extrusionOk="0">
                <a:moveTo>
                  <a:pt x="1" y="0"/>
                </a:moveTo>
                <a:cubicBezTo>
                  <a:pt x="1" y="0"/>
                  <a:pt x="133" y="1190"/>
                  <a:pt x="1257" y="1289"/>
                </a:cubicBezTo>
                <a:cubicBezTo>
                  <a:pt x="1307" y="1295"/>
                  <a:pt x="1355" y="1298"/>
                  <a:pt x="1403" y="1298"/>
                </a:cubicBezTo>
                <a:cubicBezTo>
                  <a:pt x="2421" y="1298"/>
                  <a:pt x="2843" y="0"/>
                  <a:pt x="284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9" name="Google Shape;2829;p84"/>
          <p:cNvSpPr/>
          <p:nvPr/>
        </p:nvSpPr>
        <p:spPr>
          <a:xfrm>
            <a:off x="7059370" y="2211216"/>
            <a:ext cx="55212" cy="51389"/>
          </a:xfrm>
          <a:custGeom>
            <a:avLst/>
            <a:gdLst/>
            <a:ahLst/>
            <a:cxnLst/>
            <a:rect l="l" t="t" r="r" b="b"/>
            <a:pathLst>
              <a:path w="3322" h="3092" extrusionOk="0">
                <a:moveTo>
                  <a:pt x="1785" y="0"/>
                </a:moveTo>
                <a:cubicBezTo>
                  <a:pt x="1039" y="0"/>
                  <a:pt x="265" y="739"/>
                  <a:pt x="265" y="785"/>
                </a:cubicBezTo>
                <a:lnTo>
                  <a:pt x="1" y="2835"/>
                </a:lnTo>
                <a:cubicBezTo>
                  <a:pt x="394" y="3014"/>
                  <a:pt x="759" y="3091"/>
                  <a:pt x="1088" y="3091"/>
                </a:cubicBezTo>
                <a:cubicBezTo>
                  <a:pt x="2579" y="3091"/>
                  <a:pt x="3322" y="1490"/>
                  <a:pt x="2645" y="488"/>
                </a:cubicBezTo>
                <a:cubicBezTo>
                  <a:pt x="2402" y="128"/>
                  <a:pt x="2096" y="0"/>
                  <a:pt x="1785" y="0"/>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0" name="Google Shape;2830;p84"/>
          <p:cNvSpPr/>
          <p:nvPr/>
        </p:nvSpPr>
        <p:spPr>
          <a:xfrm>
            <a:off x="7057491" y="2257469"/>
            <a:ext cx="22221" cy="7745"/>
          </a:xfrm>
          <a:custGeom>
            <a:avLst/>
            <a:gdLst/>
            <a:ahLst/>
            <a:cxnLst/>
            <a:rect l="l" t="t" r="r" b="b"/>
            <a:pathLst>
              <a:path w="1337" h="466" extrusionOk="0">
                <a:moveTo>
                  <a:pt x="154" y="0"/>
                </a:moveTo>
                <a:cubicBezTo>
                  <a:pt x="71" y="0"/>
                  <a:pt x="0" y="97"/>
                  <a:pt x="80" y="151"/>
                </a:cubicBezTo>
                <a:cubicBezTo>
                  <a:pt x="353" y="342"/>
                  <a:pt x="671" y="465"/>
                  <a:pt x="997" y="465"/>
                </a:cubicBezTo>
                <a:cubicBezTo>
                  <a:pt x="1066" y="465"/>
                  <a:pt x="1135" y="460"/>
                  <a:pt x="1204" y="448"/>
                </a:cubicBezTo>
                <a:cubicBezTo>
                  <a:pt x="1337" y="448"/>
                  <a:pt x="1337" y="250"/>
                  <a:pt x="1204" y="250"/>
                </a:cubicBezTo>
                <a:cubicBezTo>
                  <a:pt x="1128" y="264"/>
                  <a:pt x="1054" y="270"/>
                  <a:pt x="981" y="270"/>
                </a:cubicBezTo>
                <a:cubicBezTo>
                  <a:pt x="704" y="270"/>
                  <a:pt x="448" y="175"/>
                  <a:pt x="213" y="19"/>
                </a:cubicBezTo>
                <a:cubicBezTo>
                  <a:pt x="194" y="6"/>
                  <a:pt x="174" y="0"/>
                  <a:pt x="1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1" name="Google Shape;2831;p84"/>
          <p:cNvSpPr/>
          <p:nvPr/>
        </p:nvSpPr>
        <p:spPr>
          <a:xfrm>
            <a:off x="7071236" y="2227487"/>
            <a:ext cx="28121" cy="22188"/>
          </a:xfrm>
          <a:custGeom>
            <a:avLst/>
            <a:gdLst/>
            <a:ahLst/>
            <a:cxnLst/>
            <a:rect l="l" t="t" r="r" b="b"/>
            <a:pathLst>
              <a:path w="1692" h="1335" extrusionOk="0">
                <a:moveTo>
                  <a:pt x="1563" y="1"/>
                </a:moveTo>
                <a:cubicBezTo>
                  <a:pt x="1554" y="1"/>
                  <a:pt x="1544" y="2"/>
                  <a:pt x="1534" y="5"/>
                </a:cubicBezTo>
                <a:cubicBezTo>
                  <a:pt x="939" y="236"/>
                  <a:pt x="410" y="666"/>
                  <a:pt x="47" y="1194"/>
                </a:cubicBezTo>
                <a:cubicBezTo>
                  <a:pt x="0" y="1265"/>
                  <a:pt x="85" y="1335"/>
                  <a:pt x="163" y="1335"/>
                </a:cubicBezTo>
                <a:cubicBezTo>
                  <a:pt x="195" y="1335"/>
                  <a:pt x="226" y="1323"/>
                  <a:pt x="245" y="1294"/>
                </a:cubicBezTo>
                <a:cubicBezTo>
                  <a:pt x="543" y="798"/>
                  <a:pt x="1038" y="401"/>
                  <a:pt x="1600" y="203"/>
                </a:cubicBezTo>
                <a:cubicBezTo>
                  <a:pt x="1692" y="172"/>
                  <a:pt x="1671" y="1"/>
                  <a:pt x="156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2" name="Google Shape;2832;p84"/>
          <p:cNvSpPr/>
          <p:nvPr/>
        </p:nvSpPr>
        <p:spPr>
          <a:xfrm>
            <a:off x="6968542" y="2280588"/>
            <a:ext cx="27406" cy="8410"/>
          </a:xfrm>
          <a:custGeom>
            <a:avLst/>
            <a:gdLst/>
            <a:ahLst/>
            <a:cxnLst/>
            <a:rect l="l" t="t" r="r" b="b"/>
            <a:pathLst>
              <a:path w="1649" h="506" extrusionOk="0">
                <a:moveTo>
                  <a:pt x="1513" y="0"/>
                </a:moveTo>
                <a:cubicBezTo>
                  <a:pt x="1498" y="0"/>
                  <a:pt x="1482" y="5"/>
                  <a:pt x="1466" y="16"/>
                </a:cubicBezTo>
                <a:cubicBezTo>
                  <a:pt x="1264" y="199"/>
                  <a:pt x="1021" y="291"/>
                  <a:pt x="777" y="291"/>
                </a:cubicBezTo>
                <a:cubicBezTo>
                  <a:pt x="582" y="291"/>
                  <a:pt x="386" y="232"/>
                  <a:pt x="210" y="115"/>
                </a:cubicBezTo>
                <a:cubicBezTo>
                  <a:pt x="188" y="93"/>
                  <a:pt x="165" y="84"/>
                  <a:pt x="143" y="84"/>
                </a:cubicBezTo>
                <a:cubicBezTo>
                  <a:pt x="64" y="84"/>
                  <a:pt x="0" y="203"/>
                  <a:pt x="78" y="280"/>
                </a:cubicBezTo>
                <a:cubicBezTo>
                  <a:pt x="288" y="430"/>
                  <a:pt x="533" y="506"/>
                  <a:pt x="777" y="506"/>
                </a:cubicBezTo>
                <a:cubicBezTo>
                  <a:pt x="1070" y="506"/>
                  <a:pt x="1364" y="397"/>
                  <a:pt x="1598" y="181"/>
                </a:cubicBezTo>
                <a:lnTo>
                  <a:pt x="1565" y="181"/>
                </a:lnTo>
                <a:cubicBezTo>
                  <a:pt x="1648" y="126"/>
                  <a:pt x="1592" y="0"/>
                  <a:pt x="151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3" name="Google Shape;2833;p84"/>
          <p:cNvSpPr/>
          <p:nvPr/>
        </p:nvSpPr>
        <p:spPr>
          <a:xfrm>
            <a:off x="6929718" y="2096988"/>
            <a:ext cx="179114" cy="128938"/>
          </a:xfrm>
          <a:custGeom>
            <a:avLst/>
            <a:gdLst/>
            <a:ahLst/>
            <a:cxnLst/>
            <a:rect l="l" t="t" r="r" b="b"/>
            <a:pathLst>
              <a:path w="10777" h="7758" extrusionOk="0">
                <a:moveTo>
                  <a:pt x="5422" y="1"/>
                </a:moveTo>
                <a:cubicBezTo>
                  <a:pt x="4834" y="1"/>
                  <a:pt x="4241" y="64"/>
                  <a:pt x="3670" y="188"/>
                </a:cubicBezTo>
                <a:cubicBezTo>
                  <a:pt x="2877" y="353"/>
                  <a:pt x="2149" y="651"/>
                  <a:pt x="1488" y="1081"/>
                </a:cubicBezTo>
                <a:cubicBezTo>
                  <a:pt x="100" y="2006"/>
                  <a:pt x="1" y="3163"/>
                  <a:pt x="67" y="4188"/>
                </a:cubicBezTo>
                <a:cubicBezTo>
                  <a:pt x="67" y="4226"/>
                  <a:pt x="96" y="4241"/>
                  <a:pt x="144" y="4241"/>
                </a:cubicBezTo>
                <a:cubicBezTo>
                  <a:pt x="320" y="4241"/>
                  <a:pt x="750" y="4040"/>
                  <a:pt x="930" y="4040"/>
                </a:cubicBezTo>
                <a:cubicBezTo>
                  <a:pt x="957" y="4040"/>
                  <a:pt x="978" y="4045"/>
                  <a:pt x="992" y="4055"/>
                </a:cubicBezTo>
                <a:lnTo>
                  <a:pt x="1059" y="2733"/>
                </a:lnTo>
                <a:cubicBezTo>
                  <a:pt x="1300" y="2728"/>
                  <a:pt x="1540" y="2725"/>
                  <a:pt x="1780" y="2725"/>
                </a:cubicBezTo>
                <a:cubicBezTo>
                  <a:pt x="3018" y="2725"/>
                  <a:pt x="4236" y="2798"/>
                  <a:pt x="5455" y="2965"/>
                </a:cubicBezTo>
                <a:cubicBezTo>
                  <a:pt x="7207" y="3295"/>
                  <a:pt x="7537" y="3493"/>
                  <a:pt x="7207" y="4188"/>
                </a:cubicBezTo>
                <a:cubicBezTo>
                  <a:pt x="7438" y="4320"/>
                  <a:pt x="7603" y="4485"/>
                  <a:pt x="7735" y="4716"/>
                </a:cubicBezTo>
                <a:cubicBezTo>
                  <a:pt x="8099" y="5576"/>
                  <a:pt x="7438" y="7493"/>
                  <a:pt x="7438" y="7493"/>
                </a:cubicBezTo>
                <a:lnTo>
                  <a:pt x="8066" y="7757"/>
                </a:lnTo>
                <a:cubicBezTo>
                  <a:pt x="8352" y="7042"/>
                  <a:pt x="9004" y="6896"/>
                  <a:pt x="9476" y="6896"/>
                </a:cubicBezTo>
                <a:cubicBezTo>
                  <a:pt x="9768" y="6896"/>
                  <a:pt x="9991" y="6951"/>
                  <a:pt x="10016" y="6964"/>
                </a:cubicBezTo>
                <a:cubicBezTo>
                  <a:pt x="10347" y="6171"/>
                  <a:pt x="10578" y="5344"/>
                  <a:pt x="10644" y="4518"/>
                </a:cubicBezTo>
                <a:cubicBezTo>
                  <a:pt x="10776" y="3262"/>
                  <a:pt x="10281" y="2006"/>
                  <a:pt x="9289" y="1213"/>
                </a:cubicBezTo>
                <a:cubicBezTo>
                  <a:pt x="8300" y="389"/>
                  <a:pt x="6876" y="1"/>
                  <a:pt x="542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4" name="Google Shape;2834;p84"/>
          <p:cNvSpPr/>
          <p:nvPr/>
        </p:nvSpPr>
        <p:spPr>
          <a:xfrm>
            <a:off x="6930266" y="2075664"/>
            <a:ext cx="193390" cy="94219"/>
          </a:xfrm>
          <a:custGeom>
            <a:avLst/>
            <a:gdLst/>
            <a:ahLst/>
            <a:cxnLst/>
            <a:rect l="l" t="t" r="r" b="b"/>
            <a:pathLst>
              <a:path w="11636" h="5669" extrusionOk="0">
                <a:moveTo>
                  <a:pt x="4598" y="0"/>
                </a:moveTo>
                <a:cubicBezTo>
                  <a:pt x="3490" y="0"/>
                  <a:pt x="2287" y="209"/>
                  <a:pt x="1026" y="744"/>
                </a:cubicBezTo>
                <a:cubicBezTo>
                  <a:pt x="232" y="1636"/>
                  <a:pt x="1" y="2859"/>
                  <a:pt x="166" y="4182"/>
                </a:cubicBezTo>
                <a:cubicBezTo>
                  <a:pt x="166" y="4182"/>
                  <a:pt x="1096" y="3252"/>
                  <a:pt x="3326" y="3252"/>
                </a:cubicBezTo>
                <a:cubicBezTo>
                  <a:pt x="5018" y="3252"/>
                  <a:pt x="7459" y="3787"/>
                  <a:pt x="10809" y="5669"/>
                </a:cubicBezTo>
                <a:cubicBezTo>
                  <a:pt x="10809" y="5669"/>
                  <a:pt x="11636" y="4049"/>
                  <a:pt x="11206" y="2562"/>
                </a:cubicBezTo>
                <a:cubicBezTo>
                  <a:pt x="11206" y="2562"/>
                  <a:pt x="8484" y="0"/>
                  <a:pt x="459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5" name="Google Shape;2835;p84"/>
          <p:cNvSpPr/>
          <p:nvPr/>
        </p:nvSpPr>
        <p:spPr>
          <a:xfrm>
            <a:off x="7049481" y="2166459"/>
            <a:ext cx="57156" cy="59466"/>
          </a:xfrm>
          <a:custGeom>
            <a:avLst/>
            <a:gdLst/>
            <a:ahLst/>
            <a:cxnLst/>
            <a:rect l="l" t="t" r="r" b="b"/>
            <a:pathLst>
              <a:path w="3439" h="3578" extrusionOk="0">
                <a:moveTo>
                  <a:pt x="1053" y="0"/>
                </a:moveTo>
                <a:cubicBezTo>
                  <a:pt x="662" y="0"/>
                  <a:pt x="298" y="19"/>
                  <a:pt x="1" y="41"/>
                </a:cubicBezTo>
                <a:cubicBezTo>
                  <a:pt x="232" y="140"/>
                  <a:pt x="397" y="305"/>
                  <a:pt x="529" y="536"/>
                </a:cubicBezTo>
                <a:cubicBezTo>
                  <a:pt x="893" y="1396"/>
                  <a:pt x="232" y="3313"/>
                  <a:pt x="232" y="3313"/>
                </a:cubicBezTo>
                <a:lnTo>
                  <a:pt x="860" y="3577"/>
                </a:lnTo>
                <a:cubicBezTo>
                  <a:pt x="1144" y="2867"/>
                  <a:pt x="1790" y="2730"/>
                  <a:pt x="2261" y="2730"/>
                </a:cubicBezTo>
                <a:cubicBezTo>
                  <a:pt x="2557" y="2730"/>
                  <a:pt x="2785" y="2784"/>
                  <a:pt x="2810" y="2784"/>
                </a:cubicBezTo>
                <a:cubicBezTo>
                  <a:pt x="3141" y="1991"/>
                  <a:pt x="3372" y="1164"/>
                  <a:pt x="3438" y="338"/>
                </a:cubicBezTo>
                <a:cubicBezTo>
                  <a:pt x="2733" y="74"/>
                  <a:pt x="1837" y="0"/>
                  <a:pt x="105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6" name="Google Shape;2836;p84"/>
          <p:cNvSpPr/>
          <p:nvPr/>
        </p:nvSpPr>
        <p:spPr>
          <a:xfrm>
            <a:off x="6441908" y="2875780"/>
            <a:ext cx="867996" cy="942936"/>
          </a:xfrm>
          <a:custGeom>
            <a:avLst/>
            <a:gdLst/>
            <a:ahLst/>
            <a:cxnLst/>
            <a:rect l="l" t="t" r="r" b="b"/>
            <a:pathLst>
              <a:path w="52226" h="56735" extrusionOk="0">
                <a:moveTo>
                  <a:pt x="14511" y="1"/>
                </a:moveTo>
                <a:cubicBezTo>
                  <a:pt x="8792" y="23039"/>
                  <a:pt x="5784" y="34839"/>
                  <a:pt x="0" y="51994"/>
                </a:cubicBezTo>
                <a:cubicBezTo>
                  <a:pt x="4264" y="54209"/>
                  <a:pt x="12990" y="55729"/>
                  <a:pt x="18411" y="56490"/>
                </a:cubicBezTo>
                <a:cubicBezTo>
                  <a:pt x="19548" y="56652"/>
                  <a:pt x="20695" y="56734"/>
                  <a:pt x="21841" y="56734"/>
                </a:cubicBezTo>
                <a:cubicBezTo>
                  <a:pt x="23725" y="56734"/>
                  <a:pt x="25605" y="56512"/>
                  <a:pt x="27435" y="56060"/>
                </a:cubicBezTo>
                <a:cubicBezTo>
                  <a:pt x="35075" y="54166"/>
                  <a:pt x="42031" y="52459"/>
                  <a:pt x="46717" y="52459"/>
                </a:cubicBezTo>
                <a:cubicBezTo>
                  <a:pt x="49390" y="52459"/>
                  <a:pt x="51325" y="53014"/>
                  <a:pt x="52225" y="54407"/>
                </a:cubicBezTo>
                <a:cubicBezTo>
                  <a:pt x="47664" y="41847"/>
                  <a:pt x="44920" y="9024"/>
                  <a:pt x="44920" y="9024"/>
                </a:cubicBezTo>
                <a:lnTo>
                  <a:pt x="1451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7" name="Google Shape;2837;p84"/>
          <p:cNvSpPr/>
          <p:nvPr/>
        </p:nvSpPr>
        <p:spPr>
          <a:xfrm>
            <a:off x="6793485" y="2540407"/>
            <a:ext cx="156029" cy="1250472"/>
          </a:xfrm>
          <a:custGeom>
            <a:avLst/>
            <a:gdLst/>
            <a:ahLst/>
            <a:cxnLst/>
            <a:rect l="l" t="t" r="r" b="b"/>
            <a:pathLst>
              <a:path w="9388" h="75239" extrusionOk="0">
                <a:moveTo>
                  <a:pt x="9235" y="1"/>
                </a:moveTo>
                <a:cubicBezTo>
                  <a:pt x="9156" y="1"/>
                  <a:pt x="9074" y="50"/>
                  <a:pt x="9057" y="149"/>
                </a:cubicBezTo>
                <a:cubicBezTo>
                  <a:pt x="8561" y="6231"/>
                  <a:pt x="7933" y="12280"/>
                  <a:pt x="7041" y="18296"/>
                </a:cubicBezTo>
                <a:cubicBezTo>
                  <a:pt x="6380" y="22593"/>
                  <a:pt x="5587" y="26824"/>
                  <a:pt x="4694" y="31088"/>
                </a:cubicBezTo>
                <a:cubicBezTo>
                  <a:pt x="3934" y="34756"/>
                  <a:pt x="3141" y="38392"/>
                  <a:pt x="2480" y="42094"/>
                </a:cubicBezTo>
                <a:cubicBezTo>
                  <a:pt x="1719" y="46259"/>
                  <a:pt x="1157" y="50457"/>
                  <a:pt x="761" y="54688"/>
                </a:cubicBezTo>
                <a:cubicBezTo>
                  <a:pt x="232" y="60538"/>
                  <a:pt x="34" y="66455"/>
                  <a:pt x="0" y="72338"/>
                </a:cubicBezTo>
                <a:lnTo>
                  <a:pt x="0" y="75115"/>
                </a:lnTo>
                <a:cubicBezTo>
                  <a:pt x="17" y="75198"/>
                  <a:pt x="91" y="75239"/>
                  <a:pt x="166" y="75239"/>
                </a:cubicBezTo>
                <a:cubicBezTo>
                  <a:pt x="240" y="75239"/>
                  <a:pt x="315" y="75198"/>
                  <a:pt x="331" y="75115"/>
                </a:cubicBezTo>
                <a:cubicBezTo>
                  <a:pt x="331" y="68934"/>
                  <a:pt x="463" y="62687"/>
                  <a:pt x="926" y="56506"/>
                </a:cubicBezTo>
                <a:cubicBezTo>
                  <a:pt x="1290" y="52110"/>
                  <a:pt x="1818" y="47714"/>
                  <a:pt x="2546" y="43350"/>
                </a:cubicBezTo>
                <a:cubicBezTo>
                  <a:pt x="3207" y="39648"/>
                  <a:pt x="4000" y="35979"/>
                  <a:pt x="4760" y="32344"/>
                </a:cubicBezTo>
                <a:cubicBezTo>
                  <a:pt x="5620" y="28212"/>
                  <a:pt x="6446" y="24080"/>
                  <a:pt x="7107" y="19915"/>
                </a:cubicBezTo>
                <a:cubicBezTo>
                  <a:pt x="8000" y="14230"/>
                  <a:pt x="8661" y="8545"/>
                  <a:pt x="9156" y="2860"/>
                </a:cubicBezTo>
                <a:cubicBezTo>
                  <a:pt x="9256" y="1934"/>
                  <a:pt x="9322" y="1042"/>
                  <a:pt x="9388" y="149"/>
                </a:cubicBezTo>
                <a:cubicBezTo>
                  <a:pt x="9388" y="50"/>
                  <a:pt x="9313" y="1"/>
                  <a:pt x="92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8" name="Google Shape;2838;p84"/>
          <p:cNvSpPr/>
          <p:nvPr/>
        </p:nvSpPr>
        <p:spPr>
          <a:xfrm>
            <a:off x="7004441" y="3257373"/>
            <a:ext cx="118401" cy="160283"/>
          </a:xfrm>
          <a:custGeom>
            <a:avLst/>
            <a:gdLst/>
            <a:ahLst/>
            <a:cxnLst/>
            <a:rect l="l" t="t" r="r" b="b"/>
            <a:pathLst>
              <a:path w="7124" h="9644" extrusionOk="0">
                <a:moveTo>
                  <a:pt x="600" y="0"/>
                </a:moveTo>
                <a:cubicBezTo>
                  <a:pt x="544" y="0"/>
                  <a:pt x="480" y="43"/>
                  <a:pt x="463" y="112"/>
                </a:cubicBezTo>
                <a:cubicBezTo>
                  <a:pt x="0" y="4442"/>
                  <a:pt x="2744" y="8475"/>
                  <a:pt x="6941" y="9632"/>
                </a:cubicBezTo>
                <a:cubicBezTo>
                  <a:pt x="6958" y="9640"/>
                  <a:pt x="6973" y="9644"/>
                  <a:pt x="6987" y="9644"/>
                </a:cubicBezTo>
                <a:cubicBezTo>
                  <a:pt x="7087" y="9644"/>
                  <a:pt x="7123" y="9462"/>
                  <a:pt x="7008" y="9433"/>
                </a:cubicBezTo>
                <a:cubicBezTo>
                  <a:pt x="2876" y="8277"/>
                  <a:pt x="232" y="4343"/>
                  <a:pt x="694" y="112"/>
                </a:cubicBezTo>
                <a:cubicBezTo>
                  <a:pt x="694" y="34"/>
                  <a:pt x="650" y="0"/>
                  <a:pt x="6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9" name="Google Shape;2839;p84"/>
          <p:cNvSpPr/>
          <p:nvPr/>
        </p:nvSpPr>
        <p:spPr>
          <a:xfrm>
            <a:off x="6563067" y="3240138"/>
            <a:ext cx="99687" cy="141835"/>
          </a:xfrm>
          <a:custGeom>
            <a:avLst/>
            <a:gdLst/>
            <a:ahLst/>
            <a:cxnLst/>
            <a:rect l="l" t="t" r="r" b="b"/>
            <a:pathLst>
              <a:path w="5998" h="8534" extrusionOk="0">
                <a:moveTo>
                  <a:pt x="5882" y="1"/>
                </a:moveTo>
                <a:cubicBezTo>
                  <a:pt x="5824" y="1"/>
                  <a:pt x="5766" y="42"/>
                  <a:pt x="5766" y="125"/>
                </a:cubicBezTo>
                <a:cubicBezTo>
                  <a:pt x="5469" y="3661"/>
                  <a:pt x="3320" y="6768"/>
                  <a:pt x="114" y="8322"/>
                </a:cubicBezTo>
                <a:cubicBezTo>
                  <a:pt x="0" y="8379"/>
                  <a:pt x="82" y="8534"/>
                  <a:pt x="192" y="8534"/>
                </a:cubicBezTo>
                <a:cubicBezTo>
                  <a:pt x="209" y="8534"/>
                  <a:pt x="228" y="8529"/>
                  <a:pt x="246" y="8520"/>
                </a:cubicBezTo>
                <a:cubicBezTo>
                  <a:pt x="3486" y="6934"/>
                  <a:pt x="5700" y="3727"/>
                  <a:pt x="5998" y="125"/>
                </a:cubicBezTo>
                <a:cubicBezTo>
                  <a:pt x="5998" y="42"/>
                  <a:pt x="5940" y="1"/>
                  <a:pt x="588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0" name="Google Shape;2840;p84"/>
          <p:cNvSpPr/>
          <p:nvPr/>
        </p:nvSpPr>
        <p:spPr>
          <a:xfrm>
            <a:off x="6452644" y="3704532"/>
            <a:ext cx="838961" cy="88236"/>
          </a:xfrm>
          <a:custGeom>
            <a:avLst/>
            <a:gdLst/>
            <a:ahLst/>
            <a:cxnLst/>
            <a:rect l="l" t="t" r="r" b="b"/>
            <a:pathLst>
              <a:path w="50479" h="5309" extrusionOk="0">
                <a:moveTo>
                  <a:pt x="182" y="0"/>
                </a:moveTo>
                <a:cubicBezTo>
                  <a:pt x="58" y="0"/>
                  <a:pt x="1" y="155"/>
                  <a:pt x="114" y="212"/>
                </a:cubicBezTo>
                <a:cubicBezTo>
                  <a:pt x="6196" y="2790"/>
                  <a:pt x="12576" y="5104"/>
                  <a:pt x="19252" y="5302"/>
                </a:cubicBezTo>
                <a:cubicBezTo>
                  <a:pt x="19473" y="5307"/>
                  <a:pt x="19693" y="5309"/>
                  <a:pt x="19913" y="5309"/>
                </a:cubicBezTo>
                <a:cubicBezTo>
                  <a:pt x="22998" y="5309"/>
                  <a:pt x="26077" y="4877"/>
                  <a:pt x="29069" y="4013"/>
                </a:cubicBezTo>
                <a:cubicBezTo>
                  <a:pt x="32309" y="3154"/>
                  <a:pt x="35449" y="1997"/>
                  <a:pt x="38754" y="1303"/>
                </a:cubicBezTo>
                <a:cubicBezTo>
                  <a:pt x="40655" y="890"/>
                  <a:pt x="42613" y="617"/>
                  <a:pt x="44559" y="617"/>
                </a:cubicBezTo>
                <a:cubicBezTo>
                  <a:pt x="46505" y="617"/>
                  <a:pt x="48439" y="890"/>
                  <a:pt x="50290" y="1567"/>
                </a:cubicBezTo>
                <a:cubicBezTo>
                  <a:pt x="50300" y="1570"/>
                  <a:pt x="50310" y="1571"/>
                  <a:pt x="50319" y="1571"/>
                </a:cubicBezTo>
                <a:cubicBezTo>
                  <a:pt x="50431" y="1571"/>
                  <a:pt x="50478" y="1397"/>
                  <a:pt x="50356" y="1336"/>
                </a:cubicBezTo>
                <a:cubicBezTo>
                  <a:pt x="48468" y="648"/>
                  <a:pt x="46548" y="372"/>
                  <a:pt x="44619" y="372"/>
                </a:cubicBezTo>
                <a:cubicBezTo>
                  <a:pt x="40064" y="372"/>
                  <a:pt x="35461" y="1910"/>
                  <a:pt x="31119" y="3187"/>
                </a:cubicBezTo>
                <a:cubicBezTo>
                  <a:pt x="27879" y="4145"/>
                  <a:pt x="24574" y="4972"/>
                  <a:pt x="21170" y="5104"/>
                </a:cubicBezTo>
                <a:cubicBezTo>
                  <a:pt x="21039" y="5105"/>
                  <a:pt x="20909" y="5106"/>
                  <a:pt x="20778" y="5106"/>
                </a:cubicBezTo>
                <a:cubicBezTo>
                  <a:pt x="17507" y="5106"/>
                  <a:pt x="14268" y="4706"/>
                  <a:pt x="11121" y="3848"/>
                </a:cubicBezTo>
                <a:cubicBezTo>
                  <a:pt x="7386" y="2856"/>
                  <a:pt x="3750" y="1567"/>
                  <a:pt x="247" y="14"/>
                </a:cubicBezTo>
                <a:cubicBezTo>
                  <a:pt x="223" y="5"/>
                  <a:pt x="202" y="0"/>
                  <a:pt x="1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1" name="Google Shape;2841;p84"/>
          <p:cNvSpPr/>
          <p:nvPr/>
        </p:nvSpPr>
        <p:spPr>
          <a:xfrm>
            <a:off x="7123090" y="2770925"/>
            <a:ext cx="90114" cy="942637"/>
          </a:xfrm>
          <a:custGeom>
            <a:avLst/>
            <a:gdLst/>
            <a:ahLst/>
            <a:cxnLst/>
            <a:rect l="l" t="t" r="r" b="b"/>
            <a:pathLst>
              <a:path w="5422" h="56717" extrusionOk="0">
                <a:moveTo>
                  <a:pt x="3944" y="0"/>
                </a:moveTo>
                <a:cubicBezTo>
                  <a:pt x="3888" y="0"/>
                  <a:pt x="3829" y="29"/>
                  <a:pt x="3802" y="96"/>
                </a:cubicBezTo>
                <a:lnTo>
                  <a:pt x="3075" y="2410"/>
                </a:lnTo>
                <a:cubicBezTo>
                  <a:pt x="2017" y="5583"/>
                  <a:pt x="959" y="8756"/>
                  <a:pt x="166" y="11995"/>
                </a:cubicBezTo>
                <a:cubicBezTo>
                  <a:pt x="34" y="12359"/>
                  <a:pt x="1" y="12755"/>
                  <a:pt x="67" y="13152"/>
                </a:cubicBezTo>
                <a:cubicBezTo>
                  <a:pt x="265" y="14937"/>
                  <a:pt x="464" y="16755"/>
                  <a:pt x="662" y="18540"/>
                </a:cubicBezTo>
                <a:cubicBezTo>
                  <a:pt x="1158" y="23134"/>
                  <a:pt x="1620" y="27762"/>
                  <a:pt x="2116" y="32356"/>
                </a:cubicBezTo>
                <a:cubicBezTo>
                  <a:pt x="2612" y="37248"/>
                  <a:pt x="3141" y="42173"/>
                  <a:pt x="3769" y="47032"/>
                </a:cubicBezTo>
                <a:cubicBezTo>
                  <a:pt x="4166" y="50271"/>
                  <a:pt x="4595" y="53510"/>
                  <a:pt x="5157" y="56717"/>
                </a:cubicBezTo>
                <a:lnTo>
                  <a:pt x="5422" y="56717"/>
                </a:lnTo>
                <a:cubicBezTo>
                  <a:pt x="4761" y="52882"/>
                  <a:pt x="4265" y="48982"/>
                  <a:pt x="3835" y="45148"/>
                </a:cubicBezTo>
                <a:cubicBezTo>
                  <a:pt x="3207" y="40256"/>
                  <a:pt x="2678" y="35364"/>
                  <a:pt x="2182" y="30472"/>
                </a:cubicBezTo>
                <a:cubicBezTo>
                  <a:pt x="1720" y="26010"/>
                  <a:pt x="1257" y="21581"/>
                  <a:pt x="794" y="17118"/>
                </a:cubicBezTo>
                <a:cubicBezTo>
                  <a:pt x="695" y="16226"/>
                  <a:pt x="596" y="15333"/>
                  <a:pt x="497" y="14441"/>
                </a:cubicBezTo>
                <a:lnTo>
                  <a:pt x="331" y="13218"/>
                </a:lnTo>
                <a:cubicBezTo>
                  <a:pt x="298" y="13053"/>
                  <a:pt x="298" y="12888"/>
                  <a:pt x="265" y="12689"/>
                </a:cubicBezTo>
                <a:cubicBezTo>
                  <a:pt x="331" y="12326"/>
                  <a:pt x="430" y="11929"/>
                  <a:pt x="563" y="11565"/>
                </a:cubicBezTo>
                <a:cubicBezTo>
                  <a:pt x="1554" y="7731"/>
                  <a:pt x="2843" y="3930"/>
                  <a:pt x="4066" y="162"/>
                </a:cubicBezTo>
                <a:cubicBezTo>
                  <a:pt x="4106" y="63"/>
                  <a:pt x="4028" y="0"/>
                  <a:pt x="394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2" name="Google Shape;2842;p84"/>
          <p:cNvSpPr/>
          <p:nvPr/>
        </p:nvSpPr>
        <p:spPr>
          <a:xfrm>
            <a:off x="6945108" y="2482038"/>
            <a:ext cx="462019" cy="613959"/>
          </a:xfrm>
          <a:custGeom>
            <a:avLst/>
            <a:gdLst/>
            <a:ahLst/>
            <a:cxnLst/>
            <a:rect l="l" t="t" r="r" b="b"/>
            <a:pathLst>
              <a:path w="27799" h="36941" extrusionOk="0">
                <a:moveTo>
                  <a:pt x="17322" y="0"/>
                </a:moveTo>
                <a:cubicBezTo>
                  <a:pt x="14071" y="0"/>
                  <a:pt x="11924" y="1253"/>
                  <a:pt x="10578" y="3397"/>
                </a:cubicBezTo>
                <a:cubicBezTo>
                  <a:pt x="10578" y="3397"/>
                  <a:pt x="13417" y="21446"/>
                  <a:pt x="12902" y="21446"/>
                </a:cubicBezTo>
                <a:cubicBezTo>
                  <a:pt x="12898" y="21446"/>
                  <a:pt x="12895" y="21446"/>
                  <a:pt x="12891" y="21444"/>
                </a:cubicBezTo>
                <a:cubicBezTo>
                  <a:pt x="12556" y="21265"/>
                  <a:pt x="10840" y="19009"/>
                  <a:pt x="8381" y="19009"/>
                </a:cubicBezTo>
                <a:cubicBezTo>
                  <a:pt x="7210" y="19009"/>
                  <a:pt x="5870" y="19521"/>
                  <a:pt x="4430" y="21015"/>
                </a:cubicBezTo>
                <a:cubicBezTo>
                  <a:pt x="0" y="25675"/>
                  <a:pt x="2942" y="27890"/>
                  <a:pt x="8462" y="33641"/>
                </a:cubicBezTo>
                <a:cubicBezTo>
                  <a:pt x="10726" y="36000"/>
                  <a:pt x="13590" y="36941"/>
                  <a:pt x="16345" y="36941"/>
                </a:cubicBezTo>
                <a:cubicBezTo>
                  <a:pt x="20309" y="36941"/>
                  <a:pt x="24048" y="34993"/>
                  <a:pt x="25452" y="32517"/>
                </a:cubicBezTo>
                <a:cubicBezTo>
                  <a:pt x="27799" y="28286"/>
                  <a:pt x="23898" y="15759"/>
                  <a:pt x="22973" y="9016"/>
                </a:cubicBezTo>
                <a:cubicBezTo>
                  <a:pt x="22047" y="2240"/>
                  <a:pt x="19436" y="158"/>
                  <a:pt x="19436" y="158"/>
                </a:cubicBezTo>
                <a:cubicBezTo>
                  <a:pt x="18684" y="52"/>
                  <a:pt x="17981" y="0"/>
                  <a:pt x="1732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3" name="Google Shape;2843;p84"/>
          <p:cNvSpPr/>
          <p:nvPr/>
        </p:nvSpPr>
        <p:spPr>
          <a:xfrm>
            <a:off x="6983932" y="2923097"/>
            <a:ext cx="214448" cy="175191"/>
          </a:xfrm>
          <a:custGeom>
            <a:avLst/>
            <a:gdLst/>
            <a:ahLst/>
            <a:cxnLst/>
            <a:rect l="l" t="t" r="r" b="b"/>
            <a:pathLst>
              <a:path w="12903" h="10541" extrusionOk="0">
                <a:moveTo>
                  <a:pt x="147" y="0"/>
                </a:moveTo>
                <a:cubicBezTo>
                  <a:pt x="74" y="0"/>
                  <a:pt x="0" y="74"/>
                  <a:pt x="44" y="162"/>
                </a:cubicBezTo>
                <a:cubicBezTo>
                  <a:pt x="1300" y="2707"/>
                  <a:pt x="3250" y="4822"/>
                  <a:pt x="5399" y="6640"/>
                </a:cubicBezTo>
                <a:cubicBezTo>
                  <a:pt x="6424" y="7566"/>
                  <a:pt x="7547" y="8458"/>
                  <a:pt x="8704" y="9251"/>
                </a:cubicBezTo>
                <a:cubicBezTo>
                  <a:pt x="9894" y="10045"/>
                  <a:pt x="11316" y="10474"/>
                  <a:pt x="12770" y="10541"/>
                </a:cubicBezTo>
                <a:cubicBezTo>
                  <a:pt x="12902" y="10541"/>
                  <a:pt x="12902" y="10309"/>
                  <a:pt x="12770" y="10309"/>
                </a:cubicBezTo>
                <a:cubicBezTo>
                  <a:pt x="11283" y="10243"/>
                  <a:pt x="9828" y="9747"/>
                  <a:pt x="8572" y="8888"/>
                </a:cubicBezTo>
                <a:cubicBezTo>
                  <a:pt x="7448" y="8095"/>
                  <a:pt x="6324" y="7202"/>
                  <a:pt x="5267" y="6244"/>
                </a:cubicBezTo>
                <a:cubicBezTo>
                  <a:pt x="3250" y="4492"/>
                  <a:pt x="1432" y="2475"/>
                  <a:pt x="243" y="63"/>
                </a:cubicBezTo>
                <a:cubicBezTo>
                  <a:pt x="221" y="18"/>
                  <a:pt x="184" y="0"/>
                  <a:pt x="14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4" name="Google Shape;2844;p84"/>
          <p:cNvSpPr/>
          <p:nvPr/>
        </p:nvSpPr>
        <p:spPr>
          <a:xfrm>
            <a:off x="7158607" y="2834629"/>
            <a:ext cx="74059" cy="85244"/>
          </a:xfrm>
          <a:custGeom>
            <a:avLst/>
            <a:gdLst/>
            <a:ahLst/>
            <a:cxnLst/>
            <a:rect l="l" t="t" r="r" b="b"/>
            <a:pathLst>
              <a:path w="4456" h="5129" extrusionOk="0">
                <a:moveTo>
                  <a:pt x="173" y="0"/>
                </a:moveTo>
                <a:cubicBezTo>
                  <a:pt x="85" y="0"/>
                  <a:pt x="1" y="118"/>
                  <a:pt x="78" y="196"/>
                </a:cubicBezTo>
                <a:cubicBezTo>
                  <a:pt x="1566" y="1717"/>
                  <a:pt x="2954" y="3336"/>
                  <a:pt x="4210" y="5088"/>
                </a:cubicBezTo>
                <a:cubicBezTo>
                  <a:pt x="4229" y="5116"/>
                  <a:pt x="4258" y="5128"/>
                  <a:pt x="4289" y="5128"/>
                </a:cubicBezTo>
                <a:cubicBezTo>
                  <a:pt x="4367" y="5128"/>
                  <a:pt x="4456" y="5051"/>
                  <a:pt x="4408" y="4956"/>
                </a:cubicBezTo>
                <a:cubicBezTo>
                  <a:pt x="3152" y="3204"/>
                  <a:pt x="1764" y="1584"/>
                  <a:pt x="244" y="31"/>
                </a:cubicBezTo>
                <a:cubicBezTo>
                  <a:pt x="222" y="9"/>
                  <a:pt x="198" y="0"/>
                  <a:pt x="17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5" name="Google Shape;2845;p84"/>
          <p:cNvSpPr/>
          <p:nvPr/>
        </p:nvSpPr>
        <p:spPr>
          <a:xfrm>
            <a:off x="7185863" y="2860357"/>
            <a:ext cx="62192" cy="23900"/>
          </a:xfrm>
          <a:custGeom>
            <a:avLst/>
            <a:gdLst/>
            <a:ahLst/>
            <a:cxnLst/>
            <a:rect l="l" t="t" r="r" b="b"/>
            <a:pathLst>
              <a:path w="3742" h="1438" extrusionOk="0">
                <a:moveTo>
                  <a:pt x="159" y="0"/>
                </a:moveTo>
                <a:cubicBezTo>
                  <a:pt x="21" y="0"/>
                  <a:pt x="1" y="204"/>
                  <a:pt x="124" y="235"/>
                </a:cubicBezTo>
                <a:cubicBezTo>
                  <a:pt x="1314" y="499"/>
                  <a:pt x="2438" y="896"/>
                  <a:pt x="3496" y="1425"/>
                </a:cubicBezTo>
                <a:cubicBezTo>
                  <a:pt x="3519" y="1434"/>
                  <a:pt x="3540" y="1438"/>
                  <a:pt x="3561" y="1438"/>
                </a:cubicBezTo>
                <a:cubicBezTo>
                  <a:pt x="3684" y="1438"/>
                  <a:pt x="3742" y="1283"/>
                  <a:pt x="3628" y="1226"/>
                </a:cubicBezTo>
                <a:cubicBezTo>
                  <a:pt x="2537" y="664"/>
                  <a:pt x="1380" y="268"/>
                  <a:pt x="190" y="3"/>
                </a:cubicBezTo>
                <a:cubicBezTo>
                  <a:pt x="179" y="1"/>
                  <a:pt x="169" y="0"/>
                  <a:pt x="1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6" name="Google Shape;2846;p84"/>
          <p:cNvSpPr/>
          <p:nvPr/>
        </p:nvSpPr>
        <p:spPr>
          <a:xfrm>
            <a:off x="7138148" y="2687958"/>
            <a:ext cx="24249" cy="150494"/>
          </a:xfrm>
          <a:custGeom>
            <a:avLst/>
            <a:gdLst/>
            <a:ahLst/>
            <a:cxnLst/>
            <a:rect l="l" t="t" r="r" b="b"/>
            <a:pathLst>
              <a:path w="1459" h="9055" extrusionOk="0">
                <a:moveTo>
                  <a:pt x="138" y="1"/>
                </a:moveTo>
                <a:cubicBezTo>
                  <a:pt x="75" y="1"/>
                  <a:pt x="1" y="64"/>
                  <a:pt x="20" y="163"/>
                </a:cubicBezTo>
                <a:cubicBezTo>
                  <a:pt x="648" y="3038"/>
                  <a:pt x="1045" y="5980"/>
                  <a:pt x="1210" y="8955"/>
                </a:cubicBezTo>
                <a:cubicBezTo>
                  <a:pt x="1210" y="9021"/>
                  <a:pt x="1276" y="9054"/>
                  <a:pt x="1338" y="9054"/>
                </a:cubicBezTo>
                <a:cubicBezTo>
                  <a:pt x="1400" y="9054"/>
                  <a:pt x="1458" y="9021"/>
                  <a:pt x="1442" y="8955"/>
                </a:cubicBezTo>
                <a:cubicBezTo>
                  <a:pt x="1276" y="5980"/>
                  <a:pt x="847" y="3005"/>
                  <a:pt x="219" y="97"/>
                </a:cubicBezTo>
                <a:cubicBezTo>
                  <a:pt x="219" y="30"/>
                  <a:pt x="181" y="1"/>
                  <a:pt x="1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7" name="Google Shape;2847;p84"/>
          <p:cNvSpPr/>
          <p:nvPr/>
        </p:nvSpPr>
        <p:spPr>
          <a:xfrm>
            <a:off x="6674054" y="2557160"/>
            <a:ext cx="528715" cy="424076"/>
          </a:xfrm>
          <a:custGeom>
            <a:avLst/>
            <a:gdLst/>
            <a:ahLst/>
            <a:cxnLst/>
            <a:rect l="l" t="t" r="r" b="b"/>
            <a:pathLst>
              <a:path w="31812" h="25516" extrusionOk="0">
                <a:moveTo>
                  <a:pt x="26887" y="1"/>
                </a:moveTo>
                <a:cubicBezTo>
                  <a:pt x="26787" y="100"/>
                  <a:pt x="21697" y="6512"/>
                  <a:pt x="15417" y="10479"/>
                </a:cubicBezTo>
                <a:cubicBezTo>
                  <a:pt x="9170" y="14478"/>
                  <a:pt x="1171" y="18974"/>
                  <a:pt x="1171" y="18974"/>
                </a:cubicBezTo>
                <a:cubicBezTo>
                  <a:pt x="1" y="19836"/>
                  <a:pt x="4021" y="25515"/>
                  <a:pt x="5620" y="25515"/>
                </a:cubicBezTo>
                <a:cubicBezTo>
                  <a:pt x="5738" y="25515"/>
                  <a:pt x="5842" y="25485"/>
                  <a:pt x="5930" y="25419"/>
                </a:cubicBezTo>
                <a:cubicBezTo>
                  <a:pt x="5930" y="25419"/>
                  <a:pt x="12673" y="19271"/>
                  <a:pt x="18359" y="14478"/>
                </a:cubicBezTo>
                <a:cubicBezTo>
                  <a:pt x="21499" y="11834"/>
                  <a:pt x="25267" y="9752"/>
                  <a:pt x="28010" y="8396"/>
                </a:cubicBezTo>
                <a:cubicBezTo>
                  <a:pt x="30192" y="7339"/>
                  <a:pt x="31745" y="6744"/>
                  <a:pt x="31812" y="6711"/>
                </a:cubicBezTo>
                <a:cubicBezTo>
                  <a:pt x="31051" y="3934"/>
                  <a:pt x="29299" y="1554"/>
                  <a:pt x="2688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8" name="Google Shape;2848;p84"/>
          <p:cNvSpPr/>
          <p:nvPr/>
        </p:nvSpPr>
        <p:spPr>
          <a:xfrm>
            <a:off x="7116509" y="2557160"/>
            <a:ext cx="86258" cy="111570"/>
          </a:xfrm>
          <a:custGeom>
            <a:avLst/>
            <a:gdLst/>
            <a:ahLst/>
            <a:cxnLst/>
            <a:rect l="l" t="t" r="r" b="b"/>
            <a:pathLst>
              <a:path w="5190" h="6713" extrusionOk="0">
                <a:moveTo>
                  <a:pt x="265" y="1"/>
                </a:moveTo>
                <a:cubicBezTo>
                  <a:pt x="265" y="34"/>
                  <a:pt x="0" y="1587"/>
                  <a:pt x="1950" y="4232"/>
                </a:cubicBezTo>
                <a:cubicBezTo>
                  <a:pt x="3684" y="6582"/>
                  <a:pt x="4843" y="6713"/>
                  <a:pt x="5125" y="6713"/>
                </a:cubicBezTo>
                <a:cubicBezTo>
                  <a:pt x="5161" y="6713"/>
                  <a:pt x="5182" y="6711"/>
                  <a:pt x="5190" y="6711"/>
                </a:cubicBezTo>
                <a:cubicBezTo>
                  <a:pt x="4429" y="3934"/>
                  <a:pt x="2677" y="1554"/>
                  <a:pt x="26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9" name="Google Shape;2849;p84"/>
          <p:cNvSpPr/>
          <p:nvPr/>
        </p:nvSpPr>
        <p:spPr>
          <a:xfrm>
            <a:off x="7130785" y="2578583"/>
            <a:ext cx="54946" cy="71881"/>
          </a:xfrm>
          <a:custGeom>
            <a:avLst/>
            <a:gdLst/>
            <a:ahLst/>
            <a:cxnLst/>
            <a:rect l="l" t="t" r="r" b="b"/>
            <a:pathLst>
              <a:path w="3306" h="4325" extrusionOk="0">
                <a:moveTo>
                  <a:pt x="364" y="1"/>
                </a:moveTo>
                <a:cubicBezTo>
                  <a:pt x="265" y="1"/>
                  <a:pt x="166" y="34"/>
                  <a:pt x="133" y="133"/>
                </a:cubicBezTo>
                <a:cubicBezTo>
                  <a:pt x="133" y="133"/>
                  <a:pt x="133" y="166"/>
                  <a:pt x="133" y="166"/>
                </a:cubicBezTo>
                <a:cubicBezTo>
                  <a:pt x="1" y="761"/>
                  <a:pt x="1653" y="3108"/>
                  <a:pt x="2347" y="3901"/>
                </a:cubicBezTo>
                <a:cubicBezTo>
                  <a:pt x="2672" y="4226"/>
                  <a:pt x="2827" y="4324"/>
                  <a:pt x="2926" y="4324"/>
                </a:cubicBezTo>
                <a:cubicBezTo>
                  <a:pt x="2958" y="4324"/>
                  <a:pt x="2984" y="4314"/>
                  <a:pt x="3008" y="4298"/>
                </a:cubicBezTo>
                <a:cubicBezTo>
                  <a:pt x="3075" y="4298"/>
                  <a:pt x="3108" y="4232"/>
                  <a:pt x="3108" y="4166"/>
                </a:cubicBezTo>
                <a:cubicBezTo>
                  <a:pt x="3207" y="3703"/>
                  <a:pt x="2116" y="2083"/>
                  <a:pt x="926" y="893"/>
                </a:cubicBezTo>
                <a:cubicBezTo>
                  <a:pt x="910" y="877"/>
                  <a:pt x="885" y="868"/>
                  <a:pt x="860" y="868"/>
                </a:cubicBezTo>
                <a:cubicBezTo>
                  <a:pt x="835" y="868"/>
                  <a:pt x="810" y="877"/>
                  <a:pt x="794" y="893"/>
                </a:cubicBezTo>
                <a:cubicBezTo>
                  <a:pt x="761" y="926"/>
                  <a:pt x="761" y="992"/>
                  <a:pt x="794" y="1025"/>
                </a:cubicBezTo>
                <a:cubicBezTo>
                  <a:pt x="2182" y="2447"/>
                  <a:pt x="2975" y="3868"/>
                  <a:pt x="2942" y="4133"/>
                </a:cubicBezTo>
                <a:cubicBezTo>
                  <a:pt x="2612" y="4099"/>
                  <a:pt x="860" y="1753"/>
                  <a:pt x="397" y="629"/>
                </a:cubicBezTo>
                <a:cubicBezTo>
                  <a:pt x="265" y="265"/>
                  <a:pt x="298" y="199"/>
                  <a:pt x="298" y="199"/>
                </a:cubicBezTo>
                <a:lnTo>
                  <a:pt x="331" y="199"/>
                </a:lnTo>
                <a:cubicBezTo>
                  <a:pt x="1124" y="331"/>
                  <a:pt x="2975" y="2843"/>
                  <a:pt x="3108" y="3670"/>
                </a:cubicBezTo>
                <a:cubicBezTo>
                  <a:pt x="3108" y="3703"/>
                  <a:pt x="3174" y="3736"/>
                  <a:pt x="3207" y="3736"/>
                </a:cubicBezTo>
                <a:cubicBezTo>
                  <a:pt x="3273" y="3736"/>
                  <a:pt x="3306" y="3670"/>
                  <a:pt x="3306" y="3637"/>
                </a:cubicBezTo>
                <a:cubicBezTo>
                  <a:pt x="3008" y="2877"/>
                  <a:pt x="2612" y="2182"/>
                  <a:pt x="2116" y="1554"/>
                </a:cubicBezTo>
                <a:cubicBezTo>
                  <a:pt x="1785" y="1125"/>
                  <a:pt x="926" y="100"/>
                  <a:pt x="36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0" name="Google Shape;2850;p84"/>
          <p:cNvSpPr/>
          <p:nvPr/>
        </p:nvSpPr>
        <p:spPr>
          <a:xfrm>
            <a:off x="6903558" y="2715930"/>
            <a:ext cx="97593" cy="93936"/>
          </a:xfrm>
          <a:custGeom>
            <a:avLst/>
            <a:gdLst/>
            <a:ahLst/>
            <a:cxnLst/>
            <a:rect l="l" t="t" r="r" b="b"/>
            <a:pathLst>
              <a:path w="5872" h="5652" extrusionOk="0">
                <a:moveTo>
                  <a:pt x="3029" y="0"/>
                </a:moveTo>
                <a:lnTo>
                  <a:pt x="3029" y="0"/>
                </a:lnTo>
                <a:cubicBezTo>
                  <a:pt x="2203" y="166"/>
                  <a:pt x="1443" y="562"/>
                  <a:pt x="848" y="1124"/>
                </a:cubicBezTo>
                <a:cubicBezTo>
                  <a:pt x="1" y="2034"/>
                  <a:pt x="2577" y="5652"/>
                  <a:pt x="3831" y="5652"/>
                </a:cubicBezTo>
                <a:cubicBezTo>
                  <a:pt x="3898" y="5652"/>
                  <a:pt x="3962" y="5641"/>
                  <a:pt x="4021" y="5619"/>
                </a:cubicBezTo>
                <a:cubicBezTo>
                  <a:pt x="5145" y="5223"/>
                  <a:pt x="5872" y="3901"/>
                  <a:pt x="5872" y="3901"/>
                </a:cubicBezTo>
                <a:lnTo>
                  <a:pt x="5872" y="3901"/>
                </a:lnTo>
                <a:cubicBezTo>
                  <a:pt x="5475" y="4198"/>
                  <a:pt x="5112" y="4462"/>
                  <a:pt x="4847" y="4727"/>
                </a:cubicBezTo>
                <a:cubicBezTo>
                  <a:pt x="4847" y="4727"/>
                  <a:pt x="4021" y="4562"/>
                  <a:pt x="2930" y="3074"/>
                </a:cubicBezTo>
                <a:cubicBezTo>
                  <a:pt x="1806" y="1554"/>
                  <a:pt x="2038" y="694"/>
                  <a:pt x="2038" y="694"/>
                </a:cubicBezTo>
                <a:lnTo>
                  <a:pt x="3029" y="0"/>
                </a:lnTo>
                <a:close/>
              </a:path>
            </a:pathLst>
          </a:custGeom>
          <a:solidFill>
            <a:srgbClr val="D0BC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1" name="Google Shape;2851;p84"/>
          <p:cNvSpPr/>
          <p:nvPr/>
        </p:nvSpPr>
        <p:spPr>
          <a:xfrm>
            <a:off x="6912699" y="2662414"/>
            <a:ext cx="31329" cy="87587"/>
          </a:xfrm>
          <a:custGeom>
            <a:avLst/>
            <a:gdLst/>
            <a:ahLst/>
            <a:cxnLst/>
            <a:rect l="l" t="t" r="r" b="b"/>
            <a:pathLst>
              <a:path w="1885" h="5270" extrusionOk="0">
                <a:moveTo>
                  <a:pt x="926" y="675"/>
                </a:moveTo>
                <a:cubicBezTo>
                  <a:pt x="992" y="741"/>
                  <a:pt x="1223" y="1105"/>
                  <a:pt x="1025" y="2625"/>
                </a:cubicBezTo>
                <a:cubicBezTo>
                  <a:pt x="959" y="2923"/>
                  <a:pt x="893" y="3253"/>
                  <a:pt x="827" y="3551"/>
                </a:cubicBezTo>
                <a:cubicBezTo>
                  <a:pt x="727" y="2956"/>
                  <a:pt x="694" y="2328"/>
                  <a:pt x="727" y="1733"/>
                </a:cubicBezTo>
                <a:cubicBezTo>
                  <a:pt x="694" y="1369"/>
                  <a:pt x="760" y="1006"/>
                  <a:pt x="926" y="675"/>
                </a:cubicBezTo>
                <a:close/>
                <a:moveTo>
                  <a:pt x="896" y="1"/>
                </a:moveTo>
                <a:cubicBezTo>
                  <a:pt x="695" y="1"/>
                  <a:pt x="508" y="111"/>
                  <a:pt x="397" y="312"/>
                </a:cubicBezTo>
                <a:cubicBezTo>
                  <a:pt x="0" y="873"/>
                  <a:pt x="33" y="2262"/>
                  <a:pt x="66" y="2658"/>
                </a:cubicBezTo>
                <a:cubicBezTo>
                  <a:pt x="99" y="3154"/>
                  <a:pt x="198" y="4245"/>
                  <a:pt x="595" y="4774"/>
                </a:cubicBezTo>
                <a:cubicBezTo>
                  <a:pt x="595" y="4807"/>
                  <a:pt x="628" y="4840"/>
                  <a:pt x="661" y="4873"/>
                </a:cubicBezTo>
                <a:lnTo>
                  <a:pt x="1091" y="5270"/>
                </a:lnTo>
                <a:lnTo>
                  <a:pt x="1223" y="4741"/>
                </a:lnTo>
                <a:cubicBezTo>
                  <a:pt x="1421" y="4080"/>
                  <a:pt x="1554" y="3386"/>
                  <a:pt x="1653" y="2724"/>
                </a:cubicBezTo>
                <a:cubicBezTo>
                  <a:pt x="1884" y="1171"/>
                  <a:pt x="1752" y="345"/>
                  <a:pt x="1190" y="80"/>
                </a:cubicBezTo>
                <a:cubicBezTo>
                  <a:pt x="1093" y="26"/>
                  <a:pt x="993" y="1"/>
                  <a:pt x="8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2" name="Google Shape;2852;p84"/>
          <p:cNvSpPr/>
          <p:nvPr/>
        </p:nvSpPr>
        <p:spPr>
          <a:xfrm>
            <a:off x="6856657" y="2692994"/>
            <a:ext cx="81322" cy="48431"/>
          </a:xfrm>
          <a:custGeom>
            <a:avLst/>
            <a:gdLst/>
            <a:ahLst/>
            <a:cxnLst/>
            <a:rect l="l" t="t" r="r" b="b"/>
            <a:pathLst>
              <a:path w="4893" h="2914" extrusionOk="0">
                <a:moveTo>
                  <a:pt x="875" y="670"/>
                </a:moveTo>
                <a:cubicBezTo>
                  <a:pt x="1081" y="670"/>
                  <a:pt x="1552" y="786"/>
                  <a:pt x="2513" y="1512"/>
                </a:cubicBezTo>
                <a:cubicBezTo>
                  <a:pt x="2777" y="1711"/>
                  <a:pt x="3042" y="1909"/>
                  <a:pt x="3240" y="2107"/>
                </a:cubicBezTo>
                <a:cubicBezTo>
                  <a:pt x="2678" y="1909"/>
                  <a:pt x="2116" y="1678"/>
                  <a:pt x="1587" y="1347"/>
                </a:cubicBezTo>
                <a:cubicBezTo>
                  <a:pt x="1290" y="1215"/>
                  <a:pt x="992" y="951"/>
                  <a:pt x="761" y="686"/>
                </a:cubicBezTo>
                <a:cubicBezTo>
                  <a:pt x="782" y="679"/>
                  <a:pt x="819" y="670"/>
                  <a:pt x="875" y="670"/>
                </a:cubicBezTo>
                <a:close/>
                <a:moveTo>
                  <a:pt x="869" y="0"/>
                </a:moveTo>
                <a:cubicBezTo>
                  <a:pt x="674" y="0"/>
                  <a:pt x="507" y="53"/>
                  <a:pt x="364" y="157"/>
                </a:cubicBezTo>
                <a:cubicBezTo>
                  <a:pt x="100" y="323"/>
                  <a:pt x="1" y="686"/>
                  <a:pt x="199" y="984"/>
                </a:cubicBezTo>
                <a:cubicBezTo>
                  <a:pt x="199" y="1017"/>
                  <a:pt x="232" y="1083"/>
                  <a:pt x="265" y="1116"/>
                </a:cubicBezTo>
                <a:cubicBezTo>
                  <a:pt x="695" y="1711"/>
                  <a:pt x="1753" y="2207"/>
                  <a:pt x="2116" y="2339"/>
                </a:cubicBezTo>
                <a:cubicBezTo>
                  <a:pt x="2532" y="2533"/>
                  <a:pt x="3414" y="2913"/>
                  <a:pt x="4058" y="2913"/>
                </a:cubicBezTo>
                <a:cubicBezTo>
                  <a:pt x="4181" y="2913"/>
                  <a:pt x="4296" y="2900"/>
                  <a:pt x="4397" y="2868"/>
                </a:cubicBezTo>
                <a:lnTo>
                  <a:pt x="4893" y="2669"/>
                </a:lnTo>
                <a:lnTo>
                  <a:pt x="4496" y="2306"/>
                </a:lnTo>
                <a:cubicBezTo>
                  <a:pt x="4000" y="1843"/>
                  <a:pt x="3471" y="1380"/>
                  <a:pt x="2909" y="984"/>
                </a:cubicBezTo>
                <a:cubicBezTo>
                  <a:pt x="2014" y="324"/>
                  <a:pt x="1354" y="0"/>
                  <a:pt x="8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3" name="Google Shape;2853;p84"/>
          <p:cNvSpPr/>
          <p:nvPr/>
        </p:nvSpPr>
        <p:spPr>
          <a:xfrm>
            <a:off x="6830846" y="2689837"/>
            <a:ext cx="181291" cy="159585"/>
          </a:xfrm>
          <a:custGeom>
            <a:avLst/>
            <a:gdLst/>
            <a:ahLst/>
            <a:cxnLst/>
            <a:rect l="l" t="t" r="r" b="b"/>
            <a:pathLst>
              <a:path w="10908" h="9602" extrusionOk="0">
                <a:moveTo>
                  <a:pt x="7231" y="1"/>
                </a:moveTo>
                <a:cubicBezTo>
                  <a:pt x="7188" y="1"/>
                  <a:pt x="7147" y="16"/>
                  <a:pt x="7107" y="50"/>
                </a:cubicBezTo>
                <a:cubicBezTo>
                  <a:pt x="6842" y="347"/>
                  <a:pt x="6644" y="678"/>
                  <a:pt x="6611" y="1074"/>
                </a:cubicBezTo>
                <a:cubicBezTo>
                  <a:pt x="6611" y="1074"/>
                  <a:pt x="6428" y="1053"/>
                  <a:pt x="6205" y="1053"/>
                </a:cubicBezTo>
                <a:cubicBezTo>
                  <a:pt x="5944" y="1053"/>
                  <a:pt x="5629" y="1082"/>
                  <a:pt x="5487" y="1207"/>
                </a:cubicBezTo>
                <a:cubicBezTo>
                  <a:pt x="5322" y="1537"/>
                  <a:pt x="5190" y="1901"/>
                  <a:pt x="5190" y="2264"/>
                </a:cubicBezTo>
                <a:cubicBezTo>
                  <a:pt x="5190" y="2264"/>
                  <a:pt x="4644" y="2026"/>
                  <a:pt x="4251" y="2026"/>
                </a:cubicBezTo>
                <a:cubicBezTo>
                  <a:pt x="4097" y="2026"/>
                  <a:pt x="3966" y="2063"/>
                  <a:pt x="3901" y="2165"/>
                </a:cubicBezTo>
                <a:cubicBezTo>
                  <a:pt x="3702" y="2562"/>
                  <a:pt x="3537" y="2958"/>
                  <a:pt x="3405" y="3355"/>
                </a:cubicBezTo>
                <a:cubicBezTo>
                  <a:pt x="3374" y="3352"/>
                  <a:pt x="3343" y="3351"/>
                  <a:pt x="3313" y="3351"/>
                </a:cubicBezTo>
                <a:cubicBezTo>
                  <a:pt x="2986" y="3351"/>
                  <a:pt x="2691" y="3510"/>
                  <a:pt x="2479" y="3752"/>
                </a:cubicBezTo>
                <a:cubicBezTo>
                  <a:pt x="2083" y="4248"/>
                  <a:pt x="0" y="6198"/>
                  <a:pt x="6380" y="9503"/>
                </a:cubicBezTo>
                <a:cubicBezTo>
                  <a:pt x="6509" y="9571"/>
                  <a:pt x="6654" y="9602"/>
                  <a:pt x="6809" y="9602"/>
                </a:cubicBezTo>
                <a:cubicBezTo>
                  <a:pt x="8326" y="9602"/>
                  <a:pt x="10908" y="6694"/>
                  <a:pt x="10908" y="6694"/>
                </a:cubicBezTo>
                <a:cubicBezTo>
                  <a:pt x="10908" y="6694"/>
                  <a:pt x="8660" y="4049"/>
                  <a:pt x="8330" y="2595"/>
                </a:cubicBezTo>
                <a:cubicBezTo>
                  <a:pt x="8062" y="1258"/>
                  <a:pt x="7608" y="1"/>
                  <a:pt x="7231" y="1"/>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4" name="Google Shape;2854;p84"/>
          <p:cNvSpPr/>
          <p:nvPr/>
        </p:nvSpPr>
        <p:spPr>
          <a:xfrm>
            <a:off x="6936864" y="2779651"/>
            <a:ext cx="127392" cy="105653"/>
          </a:xfrm>
          <a:custGeom>
            <a:avLst/>
            <a:gdLst/>
            <a:ahLst/>
            <a:cxnLst/>
            <a:rect l="l" t="t" r="r" b="b"/>
            <a:pathLst>
              <a:path w="7665" h="6357" extrusionOk="0">
                <a:moveTo>
                  <a:pt x="3603" y="0"/>
                </a:moveTo>
                <a:lnTo>
                  <a:pt x="1" y="4066"/>
                </a:lnTo>
                <a:lnTo>
                  <a:pt x="4826" y="6248"/>
                </a:lnTo>
                <a:cubicBezTo>
                  <a:pt x="4897" y="6323"/>
                  <a:pt x="4997" y="6356"/>
                  <a:pt x="5115" y="6356"/>
                </a:cubicBezTo>
                <a:cubicBezTo>
                  <a:pt x="5934" y="6356"/>
                  <a:pt x="7664" y="4751"/>
                  <a:pt x="7173" y="4231"/>
                </a:cubicBezTo>
                <a:lnTo>
                  <a:pt x="3603" y="0"/>
                </a:ln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5" name="Google Shape;2855;p84"/>
          <p:cNvSpPr/>
          <p:nvPr/>
        </p:nvSpPr>
        <p:spPr>
          <a:xfrm>
            <a:off x="6995649" y="2753823"/>
            <a:ext cx="42315" cy="47267"/>
          </a:xfrm>
          <a:custGeom>
            <a:avLst/>
            <a:gdLst/>
            <a:ahLst/>
            <a:cxnLst/>
            <a:rect l="l" t="t" r="r" b="b"/>
            <a:pathLst>
              <a:path w="2546" h="2844" extrusionOk="0">
                <a:moveTo>
                  <a:pt x="2479" y="1"/>
                </a:moveTo>
                <a:lnTo>
                  <a:pt x="0" y="1786"/>
                </a:lnTo>
                <a:lnTo>
                  <a:pt x="992" y="2844"/>
                </a:lnTo>
                <a:cubicBezTo>
                  <a:pt x="992" y="2844"/>
                  <a:pt x="2545" y="1290"/>
                  <a:pt x="2479" y="1"/>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34" name="Picture 23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859"/>
        <p:cNvGrpSpPr/>
        <p:nvPr/>
      </p:nvGrpSpPr>
      <p:grpSpPr>
        <a:xfrm>
          <a:off x="0" y="0"/>
          <a:ext cx="0" cy="0"/>
          <a:chOff x="0" y="0"/>
          <a:chExt cx="0" cy="0"/>
        </a:xfrm>
      </p:grpSpPr>
      <p:sp>
        <p:nvSpPr>
          <p:cNvPr id="2860" name="Google Shape;2860;p85"/>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Icon pack: university</a:t>
            </a:r>
            <a:endParaRPr/>
          </a:p>
        </p:txBody>
      </p:sp>
      <p:grpSp>
        <p:nvGrpSpPr>
          <p:cNvPr id="2861" name="Google Shape;2861;p85"/>
          <p:cNvGrpSpPr/>
          <p:nvPr/>
        </p:nvGrpSpPr>
        <p:grpSpPr>
          <a:xfrm>
            <a:off x="728219" y="1214173"/>
            <a:ext cx="506768" cy="505581"/>
            <a:chOff x="1184475" y="238125"/>
            <a:chExt cx="5240625" cy="5228350"/>
          </a:xfrm>
        </p:grpSpPr>
        <p:sp>
          <p:nvSpPr>
            <p:cNvPr id="2862" name="Google Shape;2862;p85"/>
            <p:cNvSpPr/>
            <p:nvPr/>
          </p:nvSpPr>
          <p:spPr>
            <a:xfrm>
              <a:off x="5248650" y="2781500"/>
              <a:ext cx="1176450" cy="1126225"/>
            </a:xfrm>
            <a:custGeom>
              <a:avLst/>
              <a:gdLst/>
              <a:ahLst/>
              <a:cxnLst/>
              <a:rect l="l" t="t" r="r" b="b"/>
              <a:pathLst>
                <a:path w="47058" h="45049" extrusionOk="0">
                  <a:moveTo>
                    <a:pt x="1" y="1"/>
                  </a:moveTo>
                  <a:lnTo>
                    <a:pt x="1" y="45048"/>
                  </a:lnTo>
                  <a:lnTo>
                    <a:pt x="40685" y="45048"/>
                  </a:lnTo>
                  <a:cubicBezTo>
                    <a:pt x="42523" y="45048"/>
                    <a:pt x="44263" y="44239"/>
                    <a:pt x="45440" y="42818"/>
                  </a:cubicBezTo>
                  <a:cubicBezTo>
                    <a:pt x="46592" y="41396"/>
                    <a:pt x="47057" y="39534"/>
                    <a:pt x="46714" y="37720"/>
                  </a:cubicBezTo>
                  <a:lnTo>
                    <a:pt x="40146" y="4927"/>
                  </a:lnTo>
                  <a:cubicBezTo>
                    <a:pt x="39558" y="2060"/>
                    <a:pt x="37058" y="1"/>
                    <a:pt x="3414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3" name="Google Shape;2863;p85"/>
            <p:cNvSpPr/>
            <p:nvPr/>
          </p:nvSpPr>
          <p:spPr>
            <a:xfrm>
              <a:off x="5248650" y="4214050"/>
              <a:ext cx="1006725" cy="1252425"/>
            </a:xfrm>
            <a:custGeom>
              <a:avLst/>
              <a:gdLst/>
              <a:ahLst/>
              <a:cxnLst/>
              <a:rect l="l" t="t" r="r" b="b"/>
              <a:pathLst>
                <a:path w="40269" h="50097" extrusionOk="0">
                  <a:moveTo>
                    <a:pt x="1" y="0"/>
                  </a:moveTo>
                  <a:lnTo>
                    <a:pt x="1" y="50096"/>
                  </a:lnTo>
                  <a:lnTo>
                    <a:pt x="17720" y="50096"/>
                  </a:lnTo>
                  <a:cubicBezTo>
                    <a:pt x="30146" y="50096"/>
                    <a:pt x="40269" y="39999"/>
                    <a:pt x="40269" y="27573"/>
                  </a:cubicBezTo>
                  <a:lnTo>
                    <a:pt x="402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4" name="Google Shape;2864;p85"/>
            <p:cNvSpPr/>
            <p:nvPr/>
          </p:nvSpPr>
          <p:spPr>
            <a:xfrm>
              <a:off x="2490200" y="238125"/>
              <a:ext cx="2629200" cy="2439250"/>
            </a:xfrm>
            <a:custGeom>
              <a:avLst/>
              <a:gdLst/>
              <a:ahLst/>
              <a:cxnLst/>
              <a:rect l="l" t="t" r="r" b="b"/>
              <a:pathLst>
                <a:path w="105168" h="97570" extrusionOk="0">
                  <a:moveTo>
                    <a:pt x="52596" y="0"/>
                  </a:moveTo>
                  <a:cubicBezTo>
                    <a:pt x="49214" y="0"/>
                    <a:pt x="46469" y="2745"/>
                    <a:pt x="46469" y="6127"/>
                  </a:cubicBezTo>
                  <a:lnTo>
                    <a:pt x="46469" y="55488"/>
                  </a:lnTo>
                  <a:lnTo>
                    <a:pt x="3088" y="86467"/>
                  </a:lnTo>
                  <a:cubicBezTo>
                    <a:pt x="907" y="88011"/>
                    <a:pt x="0" y="90780"/>
                    <a:pt x="809" y="93305"/>
                  </a:cubicBezTo>
                  <a:cubicBezTo>
                    <a:pt x="1618" y="95854"/>
                    <a:pt x="3995" y="97569"/>
                    <a:pt x="6642" y="97569"/>
                  </a:cubicBezTo>
                  <a:lnTo>
                    <a:pt x="98525" y="97569"/>
                  </a:lnTo>
                  <a:cubicBezTo>
                    <a:pt x="101197" y="97569"/>
                    <a:pt x="103550" y="95854"/>
                    <a:pt x="104358" y="93305"/>
                  </a:cubicBezTo>
                  <a:cubicBezTo>
                    <a:pt x="105167" y="90780"/>
                    <a:pt x="104260" y="88011"/>
                    <a:pt x="102079" y="86467"/>
                  </a:cubicBezTo>
                  <a:lnTo>
                    <a:pt x="58723" y="55488"/>
                  </a:lnTo>
                  <a:lnTo>
                    <a:pt x="58723" y="38503"/>
                  </a:lnTo>
                  <a:lnTo>
                    <a:pt x="85413" y="38503"/>
                  </a:lnTo>
                  <a:cubicBezTo>
                    <a:pt x="88795" y="38503"/>
                    <a:pt x="91540" y="35758"/>
                    <a:pt x="91540" y="32376"/>
                  </a:cubicBezTo>
                  <a:lnTo>
                    <a:pt x="91540" y="6127"/>
                  </a:lnTo>
                  <a:cubicBezTo>
                    <a:pt x="91540" y="2745"/>
                    <a:pt x="88795" y="0"/>
                    <a:pt x="8541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5" name="Google Shape;2865;p85"/>
            <p:cNvSpPr/>
            <p:nvPr/>
          </p:nvSpPr>
          <p:spPr>
            <a:xfrm>
              <a:off x="2667275" y="2983700"/>
              <a:ext cx="2275050" cy="2482775"/>
            </a:xfrm>
            <a:custGeom>
              <a:avLst/>
              <a:gdLst/>
              <a:ahLst/>
              <a:cxnLst/>
              <a:rect l="l" t="t" r="r" b="b"/>
              <a:pathLst>
                <a:path w="91002" h="99311" extrusionOk="0">
                  <a:moveTo>
                    <a:pt x="45513" y="7868"/>
                  </a:moveTo>
                  <a:cubicBezTo>
                    <a:pt x="56125" y="7868"/>
                    <a:pt x="64752" y="16520"/>
                    <a:pt x="64752" y="27132"/>
                  </a:cubicBezTo>
                  <a:cubicBezTo>
                    <a:pt x="64752" y="37744"/>
                    <a:pt x="56125" y="46371"/>
                    <a:pt x="45513" y="46371"/>
                  </a:cubicBezTo>
                  <a:cubicBezTo>
                    <a:pt x="34901" y="46371"/>
                    <a:pt x="26249" y="37744"/>
                    <a:pt x="26249" y="27132"/>
                  </a:cubicBezTo>
                  <a:cubicBezTo>
                    <a:pt x="26249" y="16520"/>
                    <a:pt x="34901" y="7868"/>
                    <a:pt x="45513" y="7868"/>
                  </a:cubicBezTo>
                  <a:close/>
                  <a:moveTo>
                    <a:pt x="0" y="1"/>
                  </a:moveTo>
                  <a:lnTo>
                    <a:pt x="0" y="93183"/>
                  </a:lnTo>
                  <a:cubicBezTo>
                    <a:pt x="0" y="96565"/>
                    <a:pt x="2745" y="99310"/>
                    <a:pt x="6127" y="99310"/>
                  </a:cubicBezTo>
                  <a:lnTo>
                    <a:pt x="26249" y="99310"/>
                  </a:lnTo>
                  <a:lnTo>
                    <a:pt x="26249" y="60366"/>
                  </a:lnTo>
                  <a:cubicBezTo>
                    <a:pt x="26249" y="56984"/>
                    <a:pt x="28994" y="54239"/>
                    <a:pt x="32376" y="54239"/>
                  </a:cubicBezTo>
                  <a:lnTo>
                    <a:pt x="58625" y="54239"/>
                  </a:lnTo>
                  <a:cubicBezTo>
                    <a:pt x="62007" y="54239"/>
                    <a:pt x="64752" y="56984"/>
                    <a:pt x="64752" y="60366"/>
                  </a:cubicBezTo>
                  <a:lnTo>
                    <a:pt x="64752" y="99310"/>
                  </a:lnTo>
                  <a:lnTo>
                    <a:pt x="84874" y="99310"/>
                  </a:lnTo>
                  <a:cubicBezTo>
                    <a:pt x="88256" y="99310"/>
                    <a:pt x="91001" y="96565"/>
                    <a:pt x="91001" y="93183"/>
                  </a:cubicBezTo>
                  <a:lnTo>
                    <a:pt x="9100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6" name="Google Shape;2866;p85"/>
            <p:cNvSpPr/>
            <p:nvPr/>
          </p:nvSpPr>
          <p:spPr>
            <a:xfrm>
              <a:off x="1184475" y="2781500"/>
              <a:ext cx="1176450" cy="1126225"/>
            </a:xfrm>
            <a:custGeom>
              <a:avLst/>
              <a:gdLst/>
              <a:ahLst/>
              <a:cxnLst/>
              <a:rect l="l" t="t" r="r" b="b"/>
              <a:pathLst>
                <a:path w="47058" h="45049" extrusionOk="0">
                  <a:moveTo>
                    <a:pt x="12942" y="1"/>
                  </a:moveTo>
                  <a:cubicBezTo>
                    <a:pt x="10025" y="1"/>
                    <a:pt x="7501" y="2060"/>
                    <a:pt x="6937" y="4927"/>
                  </a:cubicBezTo>
                  <a:lnTo>
                    <a:pt x="369" y="37720"/>
                  </a:lnTo>
                  <a:cubicBezTo>
                    <a:pt x="1" y="39534"/>
                    <a:pt x="467" y="41396"/>
                    <a:pt x="1643" y="42818"/>
                  </a:cubicBezTo>
                  <a:cubicBezTo>
                    <a:pt x="2795" y="44239"/>
                    <a:pt x="4535" y="45048"/>
                    <a:pt x="6373" y="45048"/>
                  </a:cubicBezTo>
                  <a:lnTo>
                    <a:pt x="47058" y="45048"/>
                  </a:lnTo>
                  <a:lnTo>
                    <a:pt x="4705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7" name="Google Shape;2867;p85"/>
            <p:cNvSpPr/>
            <p:nvPr/>
          </p:nvSpPr>
          <p:spPr>
            <a:xfrm>
              <a:off x="1354825" y="4214050"/>
              <a:ext cx="1006100" cy="1252425"/>
            </a:xfrm>
            <a:custGeom>
              <a:avLst/>
              <a:gdLst/>
              <a:ahLst/>
              <a:cxnLst/>
              <a:rect l="l" t="t" r="r" b="b"/>
              <a:pathLst>
                <a:path w="40244" h="50097" extrusionOk="0">
                  <a:moveTo>
                    <a:pt x="0" y="0"/>
                  </a:moveTo>
                  <a:lnTo>
                    <a:pt x="0" y="27573"/>
                  </a:lnTo>
                  <a:cubicBezTo>
                    <a:pt x="0" y="39999"/>
                    <a:pt x="10098" y="50096"/>
                    <a:pt x="22524" y="50096"/>
                  </a:cubicBezTo>
                  <a:lnTo>
                    <a:pt x="40244" y="50096"/>
                  </a:lnTo>
                  <a:lnTo>
                    <a:pt x="4024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68" name="Google Shape;2868;p85"/>
          <p:cNvGrpSpPr/>
          <p:nvPr/>
        </p:nvGrpSpPr>
        <p:grpSpPr>
          <a:xfrm>
            <a:off x="768493" y="2631808"/>
            <a:ext cx="426246" cy="505581"/>
            <a:chOff x="1599300" y="238125"/>
            <a:chExt cx="4407925" cy="5228350"/>
          </a:xfrm>
        </p:grpSpPr>
        <p:sp>
          <p:nvSpPr>
            <p:cNvPr id="2869" name="Google Shape;2869;p85"/>
            <p:cNvSpPr/>
            <p:nvPr/>
          </p:nvSpPr>
          <p:spPr>
            <a:xfrm>
              <a:off x="4366325" y="327575"/>
              <a:ext cx="1551450" cy="1551425"/>
            </a:xfrm>
            <a:custGeom>
              <a:avLst/>
              <a:gdLst/>
              <a:ahLst/>
              <a:cxnLst/>
              <a:rect l="l" t="t" r="r" b="b"/>
              <a:pathLst>
                <a:path w="62058" h="62057" extrusionOk="0">
                  <a:moveTo>
                    <a:pt x="1" y="0"/>
                  </a:moveTo>
                  <a:lnTo>
                    <a:pt x="1" y="51763"/>
                  </a:lnTo>
                  <a:cubicBezTo>
                    <a:pt x="1" y="57449"/>
                    <a:pt x="4609" y="62056"/>
                    <a:pt x="10295" y="62056"/>
                  </a:cubicBezTo>
                  <a:lnTo>
                    <a:pt x="62057" y="62056"/>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0" name="Google Shape;2870;p85"/>
            <p:cNvSpPr/>
            <p:nvPr/>
          </p:nvSpPr>
          <p:spPr>
            <a:xfrm>
              <a:off x="3107800" y="3195100"/>
              <a:ext cx="570475" cy="570450"/>
            </a:xfrm>
            <a:custGeom>
              <a:avLst/>
              <a:gdLst/>
              <a:ahLst/>
              <a:cxnLst/>
              <a:rect l="l" t="t" r="r" b="b"/>
              <a:pathLst>
                <a:path w="22819" h="22818" extrusionOk="0">
                  <a:moveTo>
                    <a:pt x="11398" y="0"/>
                  </a:moveTo>
                  <a:lnTo>
                    <a:pt x="1" y="22818"/>
                  </a:lnTo>
                  <a:lnTo>
                    <a:pt x="22819" y="22818"/>
                  </a:lnTo>
                  <a:lnTo>
                    <a:pt x="1139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1" name="Google Shape;2871;p85"/>
            <p:cNvSpPr/>
            <p:nvPr/>
          </p:nvSpPr>
          <p:spPr>
            <a:xfrm>
              <a:off x="1599300" y="238125"/>
              <a:ext cx="4407925" cy="5228350"/>
            </a:xfrm>
            <a:custGeom>
              <a:avLst/>
              <a:gdLst/>
              <a:ahLst/>
              <a:cxnLst/>
              <a:rect l="l" t="t" r="r" b="b"/>
              <a:pathLst>
                <a:path w="176317" h="209134" extrusionOk="0">
                  <a:moveTo>
                    <a:pt x="120976" y="98452"/>
                  </a:moveTo>
                  <a:cubicBezTo>
                    <a:pt x="124358" y="98452"/>
                    <a:pt x="127103" y="101197"/>
                    <a:pt x="127103" y="104579"/>
                  </a:cubicBezTo>
                  <a:lnTo>
                    <a:pt x="127103" y="114848"/>
                  </a:lnTo>
                  <a:lnTo>
                    <a:pt x="137372" y="114848"/>
                  </a:lnTo>
                  <a:cubicBezTo>
                    <a:pt x="140754" y="114848"/>
                    <a:pt x="143499" y="117593"/>
                    <a:pt x="143499" y="120975"/>
                  </a:cubicBezTo>
                  <a:cubicBezTo>
                    <a:pt x="143499" y="124358"/>
                    <a:pt x="140754" y="127102"/>
                    <a:pt x="137372" y="127102"/>
                  </a:cubicBezTo>
                  <a:lnTo>
                    <a:pt x="127103" y="127102"/>
                  </a:lnTo>
                  <a:lnTo>
                    <a:pt x="127103" y="137396"/>
                  </a:lnTo>
                  <a:cubicBezTo>
                    <a:pt x="127103" y="140778"/>
                    <a:pt x="124358" y="143523"/>
                    <a:pt x="120976" y="143523"/>
                  </a:cubicBezTo>
                  <a:cubicBezTo>
                    <a:pt x="117593" y="143523"/>
                    <a:pt x="114848" y="140778"/>
                    <a:pt x="114848" y="137396"/>
                  </a:cubicBezTo>
                  <a:lnTo>
                    <a:pt x="114848" y="127102"/>
                  </a:lnTo>
                  <a:lnTo>
                    <a:pt x="104555" y="127102"/>
                  </a:lnTo>
                  <a:cubicBezTo>
                    <a:pt x="101173" y="127102"/>
                    <a:pt x="98428" y="124358"/>
                    <a:pt x="98428" y="120975"/>
                  </a:cubicBezTo>
                  <a:cubicBezTo>
                    <a:pt x="98428" y="117593"/>
                    <a:pt x="101173" y="114848"/>
                    <a:pt x="104555" y="114848"/>
                  </a:cubicBezTo>
                  <a:lnTo>
                    <a:pt x="114848" y="114848"/>
                  </a:lnTo>
                  <a:lnTo>
                    <a:pt x="114848" y="104579"/>
                  </a:lnTo>
                  <a:cubicBezTo>
                    <a:pt x="114848" y="101197"/>
                    <a:pt x="117593" y="98452"/>
                    <a:pt x="120976" y="98452"/>
                  </a:cubicBezTo>
                  <a:close/>
                  <a:moveTo>
                    <a:pt x="71738" y="98452"/>
                  </a:moveTo>
                  <a:cubicBezTo>
                    <a:pt x="74066" y="98452"/>
                    <a:pt x="76198" y="99751"/>
                    <a:pt x="77227" y="101834"/>
                  </a:cubicBezTo>
                  <a:lnTo>
                    <a:pt x="110045" y="167468"/>
                  </a:lnTo>
                  <a:cubicBezTo>
                    <a:pt x="111564" y="170483"/>
                    <a:pt x="110339" y="174159"/>
                    <a:pt x="107300" y="175679"/>
                  </a:cubicBezTo>
                  <a:cubicBezTo>
                    <a:pt x="106417" y="176120"/>
                    <a:pt x="105486" y="176341"/>
                    <a:pt x="104579" y="176341"/>
                  </a:cubicBezTo>
                  <a:cubicBezTo>
                    <a:pt x="102324" y="176341"/>
                    <a:pt x="100168" y="175091"/>
                    <a:pt x="99089" y="172934"/>
                  </a:cubicBezTo>
                  <a:lnTo>
                    <a:pt x="89286" y="153351"/>
                  </a:lnTo>
                  <a:lnTo>
                    <a:pt x="54214" y="153351"/>
                  </a:lnTo>
                  <a:lnTo>
                    <a:pt x="44410" y="172934"/>
                  </a:lnTo>
                  <a:cubicBezTo>
                    <a:pt x="43333" y="175088"/>
                    <a:pt x="41172" y="176331"/>
                    <a:pt x="38932" y="176331"/>
                  </a:cubicBezTo>
                  <a:cubicBezTo>
                    <a:pt x="38011" y="176331"/>
                    <a:pt x="37078" y="176121"/>
                    <a:pt x="36200" y="175679"/>
                  </a:cubicBezTo>
                  <a:cubicBezTo>
                    <a:pt x="33161" y="174159"/>
                    <a:pt x="31935" y="170483"/>
                    <a:pt x="33455" y="167468"/>
                  </a:cubicBezTo>
                  <a:lnTo>
                    <a:pt x="66272" y="101834"/>
                  </a:lnTo>
                  <a:cubicBezTo>
                    <a:pt x="67301" y="99751"/>
                    <a:pt x="69434" y="98452"/>
                    <a:pt x="71738" y="98452"/>
                  </a:cubicBezTo>
                  <a:close/>
                  <a:moveTo>
                    <a:pt x="22524" y="0"/>
                  </a:moveTo>
                  <a:cubicBezTo>
                    <a:pt x="10098" y="0"/>
                    <a:pt x="0" y="10098"/>
                    <a:pt x="0" y="22524"/>
                  </a:cubicBezTo>
                  <a:lnTo>
                    <a:pt x="0" y="186610"/>
                  </a:lnTo>
                  <a:cubicBezTo>
                    <a:pt x="0" y="199036"/>
                    <a:pt x="10098" y="209133"/>
                    <a:pt x="22524" y="209133"/>
                  </a:cubicBezTo>
                  <a:lnTo>
                    <a:pt x="153793" y="209133"/>
                  </a:lnTo>
                  <a:cubicBezTo>
                    <a:pt x="166219" y="209133"/>
                    <a:pt x="176316" y="199036"/>
                    <a:pt x="176316" y="186610"/>
                  </a:cubicBezTo>
                  <a:lnTo>
                    <a:pt x="176316" y="77889"/>
                  </a:lnTo>
                  <a:lnTo>
                    <a:pt x="120976" y="77889"/>
                  </a:lnTo>
                  <a:cubicBezTo>
                    <a:pt x="108550" y="77889"/>
                    <a:pt x="98428" y="67767"/>
                    <a:pt x="98428" y="55341"/>
                  </a:cubicBezTo>
                  <a:lnTo>
                    <a:pt x="9842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72" name="Google Shape;2872;p85"/>
          <p:cNvSpPr/>
          <p:nvPr/>
        </p:nvSpPr>
        <p:spPr>
          <a:xfrm>
            <a:off x="768568" y="4097881"/>
            <a:ext cx="426246" cy="505581"/>
          </a:xfrm>
          <a:custGeom>
            <a:avLst/>
            <a:gdLst/>
            <a:ahLst/>
            <a:cxnLst/>
            <a:rect l="l" t="t" r="r" b="b"/>
            <a:pathLst>
              <a:path w="176317" h="209134" extrusionOk="0">
                <a:moveTo>
                  <a:pt x="116564" y="83134"/>
                </a:moveTo>
                <a:cubicBezTo>
                  <a:pt x="120902" y="83134"/>
                  <a:pt x="125093" y="83795"/>
                  <a:pt x="129039" y="85094"/>
                </a:cubicBezTo>
                <a:cubicBezTo>
                  <a:pt x="130191" y="85487"/>
                  <a:pt x="131220" y="86197"/>
                  <a:pt x="131980" y="87178"/>
                </a:cubicBezTo>
                <a:cubicBezTo>
                  <a:pt x="139529" y="96932"/>
                  <a:pt x="143499" y="108623"/>
                  <a:pt x="143499" y="120975"/>
                </a:cubicBezTo>
                <a:cubicBezTo>
                  <a:pt x="143499" y="151489"/>
                  <a:pt x="118672" y="176316"/>
                  <a:pt x="88158" y="176316"/>
                </a:cubicBezTo>
                <a:cubicBezTo>
                  <a:pt x="57645" y="176316"/>
                  <a:pt x="32818" y="151489"/>
                  <a:pt x="32818" y="120975"/>
                </a:cubicBezTo>
                <a:cubicBezTo>
                  <a:pt x="32818" y="112520"/>
                  <a:pt x="34680" y="104407"/>
                  <a:pt x="38332" y="96834"/>
                </a:cubicBezTo>
                <a:cubicBezTo>
                  <a:pt x="39067" y="95339"/>
                  <a:pt x="40366" y="94187"/>
                  <a:pt x="41959" y="93697"/>
                </a:cubicBezTo>
                <a:cubicBezTo>
                  <a:pt x="42583" y="93495"/>
                  <a:pt x="43226" y="93395"/>
                  <a:pt x="43866" y="93395"/>
                </a:cubicBezTo>
                <a:cubicBezTo>
                  <a:pt x="44859" y="93395"/>
                  <a:pt x="45844" y="93637"/>
                  <a:pt x="46739" y="94114"/>
                </a:cubicBezTo>
                <a:cubicBezTo>
                  <a:pt x="50783" y="96295"/>
                  <a:pt x="55047" y="97349"/>
                  <a:pt x="59728" y="97349"/>
                </a:cubicBezTo>
                <a:lnTo>
                  <a:pt x="59753" y="97349"/>
                </a:lnTo>
                <a:cubicBezTo>
                  <a:pt x="68110" y="97349"/>
                  <a:pt x="76811" y="94089"/>
                  <a:pt x="86002" y="90633"/>
                </a:cubicBezTo>
                <a:cubicBezTo>
                  <a:pt x="95830" y="86957"/>
                  <a:pt x="105976" y="83134"/>
                  <a:pt x="116564" y="83134"/>
                </a:cubicBezTo>
                <a:close/>
                <a:moveTo>
                  <a:pt x="48773" y="0"/>
                </a:moveTo>
                <a:cubicBezTo>
                  <a:pt x="45391" y="0"/>
                  <a:pt x="42646" y="2745"/>
                  <a:pt x="42646" y="6127"/>
                </a:cubicBezTo>
                <a:cubicBezTo>
                  <a:pt x="42646" y="9509"/>
                  <a:pt x="45391" y="12254"/>
                  <a:pt x="48773" y="12254"/>
                </a:cubicBezTo>
                <a:lnTo>
                  <a:pt x="59066" y="12254"/>
                </a:lnTo>
                <a:lnTo>
                  <a:pt x="59066" y="37744"/>
                </a:lnTo>
                <a:cubicBezTo>
                  <a:pt x="42891" y="43405"/>
                  <a:pt x="28431" y="53895"/>
                  <a:pt x="17990" y="67595"/>
                </a:cubicBezTo>
                <a:cubicBezTo>
                  <a:pt x="6201" y="83060"/>
                  <a:pt x="0" y="101515"/>
                  <a:pt x="0" y="120975"/>
                </a:cubicBezTo>
                <a:cubicBezTo>
                  <a:pt x="0" y="144528"/>
                  <a:pt x="9167" y="166660"/>
                  <a:pt x="25808" y="183326"/>
                </a:cubicBezTo>
                <a:cubicBezTo>
                  <a:pt x="42474" y="199967"/>
                  <a:pt x="64605" y="209133"/>
                  <a:pt x="88158" y="209133"/>
                </a:cubicBezTo>
                <a:cubicBezTo>
                  <a:pt x="111711" y="209133"/>
                  <a:pt x="133843" y="199967"/>
                  <a:pt x="150484" y="183326"/>
                </a:cubicBezTo>
                <a:cubicBezTo>
                  <a:pt x="167150" y="166660"/>
                  <a:pt x="176316" y="144528"/>
                  <a:pt x="176316" y="120975"/>
                </a:cubicBezTo>
                <a:cubicBezTo>
                  <a:pt x="176316" y="101515"/>
                  <a:pt x="170091" y="83060"/>
                  <a:pt x="158327" y="67595"/>
                </a:cubicBezTo>
                <a:cubicBezTo>
                  <a:pt x="147886" y="53895"/>
                  <a:pt x="133426" y="43405"/>
                  <a:pt x="117250" y="37744"/>
                </a:cubicBezTo>
                <a:lnTo>
                  <a:pt x="117250" y="12254"/>
                </a:lnTo>
                <a:lnTo>
                  <a:pt x="127544" y="12254"/>
                </a:lnTo>
                <a:cubicBezTo>
                  <a:pt x="130926" y="12254"/>
                  <a:pt x="133671" y="9509"/>
                  <a:pt x="133671" y="6127"/>
                </a:cubicBezTo>
                <a:cubicBezTo>
                  <a:pt x="133671" y="2745"/>
                  <a:pt x="130926" y="0"/>
                  <a:pt x="1275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73" name="Google Shape;2873;p85"/>
          <p:cNvGrpSpPr/>
          <p:nvPr/>
        </p:nvGrpSpPr>
        <p:grpSpPr>
          <a:xfrm>
            <a:off x="717702" y="1948417"/>
            <a:ext cx="528063" cy="454917"/>
            <a:chOff x="1190625" y="595325"/>
            <a:chExt cx="5228350" cy="4504125"/>
          </a:xfrm>
        </p:grpSpPr>
        <p:sp>
          <p:nvSpPr>
            <p:cNvPr id="2874" name="Google Shape;2874;p85"/>
            <p:cNvSpPr/>
            <p:nvPr/>
          </p:nvSpPr>
          <p:spPr>
            <a:xfrm>
              <a:off x="1853575" y="2866075"/>
              <a:ext cx="3902425" cy="2115125"/>
            </a:xfrm>
            <a:custGeom>
              <a:avLst/>
              <a:gdLst/>
              <a:ahLst/>
              <a:cxnLst/>
              <a:rect l="l" t="t" r="r" b="b"/>
              <a:pathLst>
                <a:path w="156097" h="84605" extrusionOk="0">
                  <a:moveTo>
                    <a:pt x="0" y="0"/>
                  </a:moveTo>
                  <a:lnTo>
                    <a:pt x="0" y="29264"/>
                  </a:lnTo>
                  <a:cubicBezTo>
                    <a:pt x="0" y="41469"/>
                    <a:pt x="8554" y="55316"/>
                    <a:pt x="19460" y="60757"/>
                  </a:cubicBezTo>
                  <a:lnTo>
                    <a:pt x="59238" y="80658"/>
                  </a:lnTo>
                  <a:cubicBezTo>
                    <a:pt x="64508" y="83281"/>
                    <a:pt x="71272" y="84604"/>
                    <a:pt x="78061" y="84604"/>
                  </a:cubicBezTo>
                  <a:cubicBezTo>
                    <a:pt x="84825" y="84604"/>
                    <a:pt x="91614" y="83281"/>
                    <a:pt x="96884" y="80658"/>
                  </a:cubicBezTo>
                  <a:lnTo>
                    <a:pt x="136637" y="60757"/>
                  </a:lnTo>
                  <a:cubicBezTo>
                    <a:pt x="147568" y="55316"/>
                    <a:pt x="156097" y="41469"/>
                    <a:pt x="156097" y="29264"/>
                  </a:cubicBezTo>
                  <a:lnTo>
                    <a:pt x="156097" y="0"/>
                  </a:lnTo>
                  <a:lnTo>
                    <a:pt x="102374" y="26862"/>
                  </a:lnTo>
                  <a:cubicBezTo>
                    <a:pt x="95585" y="30268"/>
                    <a:pt x="86958" y="32131"/>
                    <a:pt x="78061" y="32131"/>
                  </a:cubicBezTo>
                  <a:cubicBezTo>
                    <a:pt x="69164" y="32131"/>
                    <a:pt x="60537" y="30268"/>
                    <a:pt x="53748" y="26862"/>
                  </a:cubicBez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5" name="Google Shape;2875;p85"/>
            <p:cNvSpPr/>
            <p:nvPr/>
          </p:nvSpPr>
          <p:spPr>
            <a:xfrm>
              <a:off x="1190625" y="595325"/>
              <a:ext cx="5228350" cy="4504125"/>
            </a:xfrm>
            <a:custGeom>
              <a:avLst/>
              <a:gdLst/>
              <a:ahLst/>
              <a:cxnLst/>
              <a:rect l="l" t="t" r="r" b="b"/>
              <a:pathLst>
                <a:path w="209134" h="180165" extrusionOk="0">
                  <a:moveTo>
                    <a:pt x="104579" y="1"/>
                  </a:moveTo>
                  <a:cubicBezTo>
                    <a:pt x="97545" y="1"/>
                    <a:pt x="90854" y="1422"/>
                    <a:pt x="85756" y="3971"/>
                  </a:cubicBezTo>
                  <a:lnTo>
                    <a:pt x="10024" y="41837"/>
                  </a:lnTo>
                  <a:cubicBezTo>
                    <a:pt x="3652" y="45023"/>
                    <a:pt x="0" y="49949"/>
                    <a:pt x="0" y="55366"/>
                  </a:cubicBezTo>
                  <a:cubicBezTo>
                    <a:pt x="0" y="60758"/>
                    <a:pt x="3652" y="65684"/>
                    <a:pt x="10024" y="68870"/>
                  </a:cubicBezTo>
                  <a:lnTo>
                    <a:pt x="85756" y="106736"/>
                  </a:lnTo>
                  <a:cubicBezTo>
                    <a:pt x="90854" y="109310"/>
                    <a:pt x="97545" y="110707"/>
                    <a:pt x="104579" y="110707"/>
                  </a:cubicBezTo>
                  <a:cubicBezTo>
                    <a:pt x="111588" y="110707"/>
                    <a:pt x="118279" y="109310"/>
                    <a:pt x="123402" y="106736"/>
                  </a:cubicBezTo>
                  <a:lnTo>
                    <a:pt x="196879" y="69998"/>
                  </a:lnTo>
                  <a:lnTo>
                    <a:pt x="196879" y="174037"/>
                  </a:lnTo>
                  <a:cubicBezTo>
                    <a:pt x="196879" y="177420"/>
                    <a:pt x="199624" y="180165"/>
                    <a:pt x="203006" y="180165"/>
                  </a:cubicBezTo>
                  <a:cubicBezTo>
                    <a:pt x="206388" y="180165"/>
                    <a:pt x="209133" y="177420"/>
                    <a:pt x="209133" y="174037"/>
                  </a:cubicBezTo>
                  <a:lnTo>
                    <a:pt x="209133" y="61493"/>
                  </a:lnTo>
                  <a:lnTo>
                    <a:pt x="127593" y="61493"/>
                  </a:lnTo>
                  <a:cubicBezTo>
                    <a:pt x="124505" y="69802"/>
                    <a:pt x="115363" y="75880"/>
                    <a:pt x="104579" y="75880"/>
                  </a:cubicBezTo>
                  <a:cubicBezTo>
                    <a:pt x="91271" y="75880"/>
                    <a:pt x="80462" y="66664"/>
                    <a:pt x="80462" y="55366"/>
                  </a:cubicBezTo>
                  <a:cubicBezTo>
                    <a:pt x="80462" y="44043"/>
                    <a:pt x="91271" y="34852"/>
                    <a:pt x="104579" y="34852"/>
                  </a:cubicBezTo>
                  <a:cubicBezTo>
                    <a:pt x="115363" y="34852"/>
                    <a:pt x="124505" y="40906"/>
                    <a:pt x="127593" y="49239"/>
                  </a:cubicBezTo>
                  <a:lnTo>
                    <a:pt x="207467" y="49239"/>
                  </a:lnTo>
                  <a:cubicBezTo>
                    <a:pt x="205800" y="46322"/>
                    <a:pt x="202957" y="43749"/>
                    <a:pt x="199109" y="41837"/>
                  </a:cubicBezTo>
                  <a:lnTo>
                    <a:pt x="123402" y="3971"/>
                  </a:lnTo>
                  <a:cubicBezTo>
                    <a:pt x="118279" y="1422"/>
                    <a:pt x="111588" y="1"/>
                    <a:pt x="1045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6" name="Google Shape;2876;p85"/>
            <p:cNvSpPr/>
            <p:nvPr/>
          </p:nvSpPr>
          <p:spPr>
            <a:xfrm>
              <a:off x="3508525" y="1772975"/>
              <a:ext cx="592525" cy="413000"/>
            </a:xfrm>
            <a:custGeom>
              <a:avLst/>
              <a:gdLst/>
              <a:ahLst/>
              <a:cxnLst/>
              <a:rect l="l" t="t" r="r" b="b"/>
              <a:pathLst>
                <a:path w="23701" h="16520" extrusionOk="0">
                  <a:moveTo>
                    <a:pt x="11863" y="0"/>
                  </a:moveTo>
                  <a:cubicBezTo>
                    <a:pt x="5417" y="0"/>
                    <a:pt x="1" y="3775"/>
                    <a:pt x="1" y="8260"/>
                  </a:cubicBezTo>
                  <a:cubicBezTo>
                    <a:pt x="1" y="12721"/>
                    <a:pt x="5417" y="16519"/>
                    <a:pt x="11863" y="16519"/>
                  </a:cubicBezTo>
                  <a:cubicBezTo>
                    <a:pt x="18284" y="16519"/>
                    <a:pt x="23701" y="12721"/>
                    <a:pt x="23701" y="8260"/>
                  </a:cubicBezTo>
                  <a:cubicBezTo>
                    <a:pt x="23701" y="3775"/>
                    <a:pt x="18284" y="0"/>
                    <a:pt x="118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77" name="Google Shape;2877;p85"/>
          <p:cNvGrpSpPr/>
          <p:nvPr/>
        </p:nvGrpSpPr>
        <p:grpSpPr>
          <a:xfrm>
            <a:off x="729972" y="3366027"/>
            <a:ext cx="502967" cy="502967"/>
            <a:chOff x="1190625" y="238125"/>
            <a:chExt cx="5228350" cy="5228350"/>
          </a:xfrm>
        </p:grpSpPr>
        <p:sp>
          <p:nvSpPr>
            <p:cNvPr id="2878" name="Google Shape;2878;p85"/>
            <p:cNvSpPr/>
            <p:nvPr/>
          </p:nvSpPr>
          <p:spPr>
            <a:xfrm>
              <a:off x="1682625" y="894325"/>
              <a:ext cx="4244325" cy="3998025"/>
            </a:xfrm>
            <a:custGeom>
              <a:avLst/>
              <a:gdLst/>
              <a:ahLst/>
              <a:cxnLst/>
              <a:rect l="l" t="t" r="r" b="b"/>
              <a:pathLst>
                <a:path w="169773" h="159921" extrusionOk="0">
                  <a:moveTo>
                    <a:pt x="6128" y="1"/>
                  </a:moveTo>
                  <a:cubicBezTo>
                    <a:pt x="2746" y="1"/>
                    <a:pt x="1" y="2746"/>
                    <a:pt x="1" y="6128"/>
                  </a:cubicBezTo>
                  <a:lnTo>
                    <a:pt x="1" y="32377"/>
                  </a:lnTo>
                  <a:cubicBezTo>
                    <a:pt x="1" y="35759"/>
                    <a:pt x="2746" y="38504"/>
                    <a:pt x="6128" y="38504"/>
                  </a:cubicBezTo>
                  <a:lnTo>
                    <a:pt x="19706" y="38504"/>
                  </a:lnTo>
                  <a:lnTo>
                    <a:pt x="19706" y="124260"/>
                  </a:lnTo>
                  <a:cubicBezTo>
                    <a:pt x="19706" y="125878"/>
                    <a:pt x="20343" y="127447"/>
                    <a:pt x="21495" y="128598"/>
                  </a:cubicBezTo>
                  <a:lnTo>
                    <a:pt x="51028" y="158131"/>
                  </a:lnTo>
                  <a:cubicBezTo>
                    <a:pt x="52180" y="159283"/>
                    <a:pt x="53724" y="159921"/>
                    <a:pt x="55366" y="159921"/>
                  </a:cubicBezTo>
                  <a:lnTo>
                    <a:pt x="114432" y="159921"/>
                  </a:lnTo>
                  <a:cubicBezTo>
                    <a:pt x="116050" y="159921"/>
                    <a:pt x="117618" y="159283"/>
                    <a:pt x="118746" y="158131"/>
                  </a:cubicBezTo>
                  <a:lnTo>
                    <a:pt x="148279" y="128598"/>
                  </a:lnTo>
                  <a:cubicBezTo>
                    <a:pt x="149431" y="127447"/>
                    <a:pt x="150092" y="125878"/>
                    <a:pt x="150092" y="124260"/>
                  </a:cubicBezTo>
                  <a:lnTo>
                    <a:pt x="150092" y="38504"/>
                  </a:lnTo>
                  <a:lnTo>
                    <a:pt x="163646" y="38504"/>
                  </a:lnTo>
                  <a:cubicBezTo>
                    <a:pt x="167028" y="38504"/>
                    <a:pt x="169773" y="35759"/>
                    <a:pt x="169773" y="32377"/>
                  </a:cubicBezTo>
                  <a:lnTo>
                    <a:pt x="169773" y="6128"/>
                  </a:lnTo>
                  <a:cubicBezTo>
                    <a:pt x="169773" y="2746"/>
                    <a:pt x="167028" y="1"/>
                    <a:pt x="163646" y="1"/>
                  </a:cubicBezTo>
                  <a:lnTo>
                    <a:pt x="111148" y="1"/>
                  </a:lnTo>
                  <a:cubicBezTo>
                    <a:pt x="107766" y="1"/>
                    <a:pt x="105021" y="2746"/>
                    <a:pt x="105021" y="6128"/>
                  </a:cubicBezTo>
                  <a:lnTo>
                    <a:pt x="105021" y="32377"/>
                  </a:lnTo>
                  <a:cubicBezTo>
                    <a:pt x="105021" y="35759"/>
                    <a:pt x="107766" y="38504"/>
                    <a:pt x="111148" y="38504"/>
                  </a:cubicBezTo>
                  <a:lnTo>
                    <a:pt x="111589" y="38504"/>
                  </a:lnTo>
                  <a:lnTo>
                    <a:pt x="111589" y="118133"/>
                  </a:lnTo>
                  <a:lnTo>
                    <a:pt x="58209" y="118133"/>
                  </a:lnTo>
                  <a:lnTo>
                    <a:pt x="58209" y="38504"/>
                  </a:lnTo>
                  <a:lnTo>
                    <a:pt x="58650" y="38504"/>
                  </a:lnTo>
                  <a:cubicBezTo>
                    <a:pt x="62032" y="38504"/>
                    <a:pt x="64777" y="35759"/>
                    <a:pt x="64777" y="32377"/>
                  </a:cubicBezTo>
                  <a:lnTo>
                    <a:pt x="64777" y="6128"/>
                  </a:lnTo>
                  <a:cubicBezTo>
                    <a:pt x="64777" y="2746"/>
                    <a:pt x="62032" y="1"/>
                    <a:pt x="586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9" name="Google Shape;2879;p85"/>
            <p:cNvSpPr/>
            <p:nvPr/>
          </p:nvSpPr>
          <p:spPr>
            <a:xfrm>
              <a:off x="1190625" y="238125"/>
              <a:ext cx="5228350" cy="5228350"/>
            </a:xfrm>
            <a:custGeom>
              <a:avLst/>
              <a:gdLst/>
              <a:ahLst/>
              <a:cxnLst/>
              <a:rect l="l" t="t" r="r" b="b"/>
              <a:pathLst>
                <a:path w="209134" h="209134" extrusionOk="0">
                  <a:moveTo>
                    <a:pt x="196879" y="12254"/>
                  </a:moveTo>
                  <a:lnTo>
                    <a:pt x="196879" y="78747"/>
                  </a:lnTo>
                  <a:lnTo>
                    <a:pt x="189894" y="78747"/>
                  </a:lnTo>
                  <a:cubicBezTo>
                    <a:pt x="186512" y="78747"/>
                    <a:pt x="183767" y="81492"/>
                    <a:pt x="183767" y="84874"/>
                  </a:cubicBezTo>
                  <a:lnTo>
                    <a:pt x="183767" y="161096"/>
                  </a:lnTo>
                  <a:lnTo>
                    <a:pt x="147984" y="196879"/>
                  </a:lnTo>
                  <a:lnTo>
                    <a:pt x="61174" y="196879"/>
                  </a:lnTo>
                  <a:lnTo>
                    <a:pt x="25391" y="161096"/>
                  </a:lnTo>
                  <a:lnTo>
                    <a:pt x="25391" y="84874"/>
                  </a:lnTo>
                  <a:cubicBezTo>
                    <a:pt x="25391" y="81492"/>
                    <a:pt x="22646" y="78747"/>
                    <a:pt x="19264" y="78747"/>
                  </a:cubicBezTo>
                  <a:lnTo>
                    <a:pt x="12254" y="78747"/>
                  </a:lnTo>
                  <a:lnTo>
                    <a:pt x="12254" y="12254"/>
                  </a:lnTo>
                  <a:lnTo>
                    <a:pt x="98452" y="12254"/>
                  </a:lnTo>
                  <a:lnTo>
                    <a:pt x="98452" y="123402"/>
                  </a:lnTo>
                  <a:cubicBezTo>
                    <a:pt x="98452" y="126784"/>
                    <a:pt x="101197" y="129529"/>
                    <a:pt x="104579" y="129529"/>
                  </a:cubicBezTo>
                  <a:cubicBezTo>
                    <a:pt x="107961" y="129529"/>
                    <a:pt x="110706" y="126784"/>
                    <a:pt x="110706" y="123402"/>
                  </a:cubicBezTo>
                  <a:lnTo>
                    <a:pt x="110706" y="12254"/>
                  </a:lnTo>
                  <a:close/>
                  <a:moveTo>
                    <a:pt x="6127" y="0"/>
                  </a:moveTo>
                  <a:cubicBezTo>
                    <a:pt x="2745" y="0"/>
                    <a:pt x="0" y="2745"/>
                    <a:pt x="0" y="6127"/>
                  </a:cubicBezTo>
                  <a:lnTo>
                    <a:pt x="0" y="84874"/>
                  </a:lnTo>
                  <a:cubicBezTo>
                    <a:pt x="0" y="88256"/>
                    <a:pt x="2745" y="91001"/>
                    <a:pt x="6127" y="91001"/>
                  </a:cubicBezTo>
                  <a:lnTo>
                    <a:pt x="13137" y="91001"/>
                  </a:lnTo>
                  <a:lnTo>
                    <a:pt x="13137" y="163645"/>
                  </a:lnTo>
                  <a:cubicBezTo>
                    <a:pt x="13137" y="165263"/>
                    <a:pt x="13774" y="166831"/>
                    <a:pt x="14926" y="167959"/>
                  </a:cubicBezTo>
                  <a:lnTo>
                    <a:pt x="54287" y="207344"/>
                  </a:lnTo>
                  <a:cubicBezTo>
                    <a:pt x="55439" y="208496"/>
                    <a:pt x="57007" y="209133"/>
                    <a:pt x="58625" y="209133"/>
                  </a:cubicBezTo>
                  <a:lnTo>
                    <a:pt x="150508" y="209133"/>
                  </a:lnTo>
                  <a:cubicBezTo>
                    <a:pt x="152126" y="209133"/>
                    <a:pt x="153695" y="208496"/>
                    <a:pt x="154846" y="207344"/>
                  </a:cubicBezTo>
                  <a:lnTo>
                    <a:pt x="194232" y="167959"/>
                  </a:lnTo>
                  <a:cubicBezTo>
                    <a:pt x="195359" y="166831"/>
                    <a:pt x="196021" y="165263"/>
                    <a:pt x="196021" y="163645"/>
                  </a:cubicBezTo>
                  <a:lnTo>
                    <a:pt x="196021" y="91001"/>
                  </a:lnTo>
                  <a:lnTo>
                    <a:pt x="203006" y="91001"/>
                  </a:lnTo>
                  <a:cubicBezTo>
                    <a:pt x="206388" y="91001"/>
                    <a:pt x="209133" y="88256"/>
                    <a:pt x="209133" y="84874"/>
                  </a:cubicBezTo>
                  <a:lnTo>
                    <a:pt x="209133" y="6127"/>
                  </a:lnTo>
                  <a:cubicBezTo>
                    <a:pt x="209133" y="2745"/>
                    <a:pt x="206388" y="0"/>
                    <a:pt x="20300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80" name="Google Shape;2880;p85"/>
          <p:cNvGrpSpPr/>
          <p:nvPr/>
        </p:nvGrpSpPr>
        <p:grpSpPr>
          <a:xfrm>
            <a:off x="1539344" y="1239592"/>
            <a:ext cx="497973" cy="495648"/>
            <a:chOff x="1178350" y="238125"/>
            <a:chExt cx="5252875" cy="5228350"/>
          </a:xfrm>
        </p:grpSpPr>
        <p:sp>
          <p:nvSpPr>
            <p:cNvPr id="2881" name="Google Shape;2881;p85"/>
            <p:cNvSpPr/>
            <p:nvPr/>
          </p:nvSpPr>
          <p:spPr>
            <a:xfrm>
              <a:off x="1178350" y="238125"/>
              <a:ext cx="1554500" cy="962600"/>
            </a:xfrm>
            <a:custGeom>
              <a:avLst/>
              <a:gdLst/>
              <a:ahLst/>
              <a:cxnLst/>
              <a:rect l="l" t="t" r="r" b="b"/>
              <a:pathLst>
                <a:path w="62180" h="38504" extrusionOk="0">
                  <a:moveTo>
                    <a:pt x="6618" y="0"/>
                  </a:moveTo>
                  <a:cubicBezTo>
                    <a:pt x="4143" y="0"/>
                    <a:pt x="1913" y="1495"/>
                    <a:pt x="957" y="3774"/>
                  </a:cubicBezTo>
                  <a:cubicBezTo>
                    <a:pt x="1" y="6078"/>
                    <a:pt x="540" y="8701"/>
                    <a:pt x="2280" y="10465"/>
                  </a:cubicBezTo>
                  <a:lnTo>
                    <a:pt x="11079" y="19264"/>
                  </a:lnTo>
                  <a:lnTo>
                    <a:pt x="2280" y="28038"/>
                  </a:lnTo>
                  <a:cubicBezTo>
                    <a:pt x="540" y="29803"/>
                    <a:pt x="1" y="32425"/>
                    <a:pt x="957" y="34729"/>
                  </a:cubicBezTo>
                  <a:cubicBezTo>
                    <a:pt x="1913" y="37008"/>
                    <a:pt x="4143" y="38503"/>
                    <a:pt x="6618" y="38503"/>
                  </a:cubicBezTo>
                  <a:lnTo>
                    <a:pt x="53871" y="38503"/>
                  </a:lnTo>
                  <a:lnTo>
                    <a:pt x="53871" y="22524"/>
                  </a:lnTo>
                  <a:cubicBezTo>
                    <a:pt x="53871" y="13945"/>
                    <a:pt x="57008" y="6078"/>
                    <a:pt x="621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2" name="Google Shape;2882;p85"/>
            <p:cNvSpPr/>
            <p:nvPr/>
          </p:nvSpPr>
          <p:spPr>
            <a:xfrm>
              <a:off x="2831475" y="238125"/>
              <a:ext cx="3587500" cy="3867500"/>
            </a:xfrm>
            <a:custGeom>
              <a:avLst/>
              <a:gdLst/>
              <a:ahLst/>
              <a:cxnLst/>
              <a:rect l="l" t="t" r="r" b="b"/>
              <a:pathLst>
                <a:path w="143500" h="154700" extrusionOk="0">
                  <a:moveTo>
                    <a:pt x="110682" y="45929"/>
                  </a:moveTo>
                  <a:cubicBezTo>
                    <a:pt x="114064" y="45929"/>
                    <a:pt x="116809" y="48674"/>
                    <a:pt x="116809" y="52057"/>
                  </a:cubicBezTo>
                  <a:cubicBezTo>
                    <a:pt x="116809" y="55463"/>
                    <a:pt x="114064" y="58184"/>
                    <a:pt x="110682" y="58184"/>
                  </a:cubicBezTo>
                  <a:lnTo>
                    <a:pt x="97570" y="58184"/>
                  </a:lnTo>
                  <a:cubicBezTo>
                    <a:pt x="94188" y="58184"/>
                    <a:pt x="91443" y="55463"/>
                    <a:pt x="91443" y="52057"/>
                  </a:cubicBezTo>
                  <a:cubicBezTo>
                    <a:pt x="91443" y="48674"/>
                    <a:pt x="94188" y="45929"/>
                    <a:pt x="97570" y="45929"/>
                  </a:cubicBezTo>
                  <a:close/>
                  <a:moveTo>
                    <a:pt x="22524" y="0"/>
                  </a:moveTo>
                  <a:cubicBezTo>
                    <a:pt x="10098" y="0"/>
                    <a:pt x="0" y="10098"/>
                    <a:pt x="0" y="22524"/>
                  </a:cubicBezTo>
                  <a:lnTo>
                    <a:pt x="0" y="40243"/>
                  </a:lnTo>
                  <a:lnTo>
                    <a:pt x="55341" y="40243"/>
                  </a:lnTo>
                  <a:cubicBezTo>
                    <a:pt x="74532" y="40243"/>
                    <a:pt x="90144" y="55855"/>
                    <a:pt x="90144" y="75046"/>
                  </a:cubicBezTo>
                  <a:lnTo>
                    <a:pt x="90144" y="80732"/>
                  </a:lnTo>
                  <a:cubicBezTo>
                    <a:pt x="105609" y="85879"/>
                    <a:pt x="116809" y="100510"/>
                    <a:pt x="116809" y="117691"/>
                  </a:cubicBezTo>
                  <a:cubicBezTo>
                    <a:pt x="116809" y="121073"/>
                    <a:pt x="114064" y="123818"/>
                    <a:pt x="110682" y="123818"/>
                  </a:cubicBezTo>
                  <a:cubicBezTo>
                    <a:pt x="107300" y="123818"/>
                    <a:pt x="104555" y="121073"/>
                    <a:pt x="104555" y="117691"/>
                  </a:cubicBezTo>
                  <a:cubicBezTo>
                    <a:pt x="104555" y="107397"/>
                    <a:pt x="98697" y="98452"/>
                    <a:pt x="90144" y="93991"/>
                  </a:cubicBezTo>
                  <a:lnTo>
                    <a:pt x="90144" y="137396"/>
                  </a:lnTo>
                  <a:cubicBezTo>
                    <a:pt x="90144" y="143327"/>
                    <a:pt x="89507" y="149111"/>
                    <a:pt x="88330" y="154699"/>
                  </a:cubicBezTo>
                  <a:cubicBezTo>
                    <a:pt x="119922" y="147200"/>
                    <a:pt x="143499" y="118745"/>
                    <a:pt x="143499" y="84874"/>
                  </a:cubicBezTo>
                  <a:lnTo>
                    <a:pt x="143499" y="22524"/>
                  </a:lnTo>
                  <a:cubicBezTo>
                    <a:pt x="143499" y="10098"/>
                    <a:pt x="133402" y="0"/>
                    <a:pt x="12097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3" name="Google Shape;2883;p85"/>
            <p:cNvSpPr/>
            <p:nvPr/>
          </p:nvSpPr>
          <p:spPr>
            <a:xfrm>
              <a:off x="4075900" y="4503875"/>
              <a:ext cx="2355325" cy="962600"/>
            </a:xfrm>
            <a:custGeom>
              <a:avLst/>
              <a:gdLst/>
              <a:ahLst/>
              <a:cxnLst/>
              <a:rect l="l" t="t" r="r" b="b"/>
              <a:pathLst>
                <a:path w="94213" h="38504" extrusionOk="0">
                  <a:moveTo>
                    <a:pt x="33480" y="0"/>
                  </a:moveTo>
                  <a:cubicBezTo>
                    <a:pt x="26544" y="16029"/>
                    <a:pt x="14780" y="29484"/>
                    <a:pt x="1" y="38503"/>
                  </a:cubicBezTo>
                  <a:lnTo>
                    <a:pt x="87595" y="38503"/>
                  </a:lnTo>
                  <a:cubicBezTo>
                    <a:pt x="90071" y="38503"/>
                    <a:pt x="92325" y="37008"/>
                    <a:pt x="93257" y="34729"/>
                  </a:cubicBezTo>
                  <a:cubicBezTo>
                    <a:pt x="94213" y="32450"/>
                    <a:pt x="93698" y="29803"/>
                    <a:pt x="91933" y="28063"/>
                  </a:cubicBezTo>
                  <a:lnTo>
                    <a:pt x="83135" y="19264"/>
                  </a:lnTo>
                  <a:lnTo>
                    <a:pt x="91933" y="10465"/>
                  </a:lnTo>
                  <a:cubicBezTo>
                    <a:pt x="93698" y="8725"/>
                    <a:pt x="94213" y="6078"/>
                    <a:pt x="93257" y="3799"/>
                  </a:cubicBezTo>
                  <a:cubicBezTo>
                    <a:pt x="92325" y="1495"/>
                    <a:pt x="90071" y="0"/>
                    <a:pt x="875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4" name="Google Shape;2884;p85"/>
            <p:cNvSpPr/>
            <p:nvPr/>
          </p:nvSpPr>
          <p:spPr>
            <a:xfrm>
              <a:off x="1190625" y="1550550"/>
              <a:ext cx="3588100" cy="3915925"/>
            </a:xfrm>
            <a:custGeom>
              <a:avLst/>
              <a:gdLst/>
              <a:ahLst/>
              <a:cxnLst/>
              <a:rect l="l" t="t" r="r" b="b"/>
              <a:pathLst>
                <a:path w="143524" h="156637" extrusionOk="0">
                  <a:moveTo>
                    <a:pt x="52057" y="45955"/>
                  </a:moveTo>
                  <a:cubicBezTo>
                    <a:pt x="55463" y="45955"/>
                    <a:pt x="58184" y="48700"/>
                    <a:pt x="58184" y="52082"/>
                  </a:cubicBezTo>
                  <a:cubicBezTo>
                    <a:pt x="58184" y="55464"/>
                    <a:pt x="55463" y="58209"/>
                    <a:pt x="52057" y="58209"/>
                  </a:cubicBezTo>
                  <a:lnTo>
                    <a:pt x="38944" y="58209"/>
                  </a:lnTo>
                  <a:cubicBezTo>
                    <a:pt x="35562" y="58209"/>
                    <a:pt x="32817" y="55464"/>
                    <a:pt x="32817" y="52082"/>
                  </a:cubicBezTo>
                  <a:cubicBezTo>
                    <a:pt x="32817" y="48700"/>
                    <a:pt x="35562" y="45955"/>
                    <a:pt x="38944" y="45955"/>
                  </a:cubicBezTo>
                  <a:close/>
                  <a:moveTo>
                    <a:pt x="104579" y="45955"/>
                  </a:moveTo>
                  <a:cubicBezTo>
                    <a:pt x="107961" y="45955"/>
                    <a:pt x="110706" y="48700"/>
                    <a:pt x="110706" y="52082"/>
                  </a:cubicBezTo>
                  <a:cubicBezTo>
                    <a:pt x="110706" y="55464"/>
                    <a:pt x="107961" y="58209"/>
                    <a:pt x="104579" y="58209"/>
                  </a:cubicBezTo>
                  <a:lnTo>
                    <a:pt x="91442" y="58209"/>
                  </a:lnTo>
                  <a:cubicBezTo>
                    <a:pt x="88060" y="58209"/>
                    <a:pt x="85315" y="55464"/>
                    <a:pt x="85315" y="52082"/>
                  </a:cubicBezTo>
                  <a:cubicBezTo>
                    <a:pt x="85315" y="48700"/>
                    <a:pt x="88060" y="45955"/>
                    <a:pt x="91442" y="45955"/>
                  </a:cubicBezTo>
                  <a:close/>
                  <a:moveTo>
                    <a:pt x="104579" y="78772"/>
                  </a:moveTo>
                  <a:cubicBezTo>
                    <a:pt x="107961" y="78772"/>
                    <a:pt x="110706" y="81492"/>
                    <a:pt x="110706" y="84899"/>
                  </a:cubicBezTo>
                  <a:cubicBezTo>
                    <a:pt x="110706" y="106369"/>
                    <a:pt x="93231" y="123819"/>
                    <a:pt x="71762" y="123819"/>
                  </a:cubicBezTo>
                  <a:cubicBezTo>
                    <a:pt x="50292" y="123819"/>
                    <a:pt x="32817" y="106369"/>
                    <a:pt x="32817" y="84899"/>
                  </a:cubicBezTo>
                  <a:cubicBezTo>
                    <a:pt x="32817" y="81492"/>
                    <a:pt x="35562" y="78772"/>
                    <a:pt x="38944" y="78772"/>
                  </a:cubicBezTo>
                  <a:cubicBezTo>
                    <a:pt x="42327" y="78772"/>
                    <a:pt x="45072" y="81492"/>
                    <a:pt x="45072" y="84899"/>
                  </a:cubicBezTo>
                  <a:cubicBezTo>
                    <a:pt x="45072" y="99604"/>
                    <a:pt x="57032" y="111565"/>
                    <a:pt x="71762" y="111565"/>
                  </a:cubicBezTo>
                  <a:cubicBezTo>
                    <a:pt x="86467" y="111565"/>
                    <a:pt x="98452" y="99604"/>
                    <a:pt x="98452" y="84899"/>
                  </a:cubicBezTo>
                  <a:cubicBezTo>
                    <a:pt x="98452" y="81492"/>
                    <a:pt x="101197" y="78772"/>
                    <a:pt x="104579" y="78772"/>
                  </a:cubicBezTo>
                  <a:close/>
                  <a:moveTo>
                    <a:pt x="22524" y="1"/>
                  </a:moveTo>
                  <a:cubicBezTo>
                    <a:pt x="10098" y="1"/>
                    <a:pt x="0" y="10123"/>
                    <a:pt x="0" y="22549"/>
                  </a:cubicBezTo>
                  <a:lnTo>
                    <a:pt x="0" y="84899"/>
                  </a:lnTo>
                  <a:cubicBezTo>
                    <a:pt x="0" y="124456"/>
                    <a:pt x="32180" y="156636"/>
                    <a:pt x="71762" y="156636"/>
                  </a:cubicBezTo>
                  <a:cubicBezTo>
                    <a:pt x="111319" y="156636"/>
                    <a:pt x="143523" y="124456"/>
                    <a:pt x="143523" y="84899"/>
                  </a:cubicBezTo>
                  <a:lnTo>
                    <a:pt x="143523" y="22549"/>
                  </a:lnTo>
                  <a:cubicBezTo>
                    <a:pt x="143523" y="10123"/>
                    <a:pt x="133401" y="1"/>
                    <a:pt x="1209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85" name="Google Shape;2885;p85"/>
          <p:cNvSpPr/>
          <p:nvPr/>
        </p:nvSpPr>
        <p:spPr>
          <a:xfrm>
            <a:off x="7988991" y="4103345"/>
            <a:ext cx="379013" cy="495648"/>
          </a:xfrm>
          <a:custGeom>
            <a:avLst/>
            <a:gdLst/>
            <a:ahLst/>
            <a:cxnLst/>
            <a:rect l="l" t="t" r="r" b="b"/>
            <a:pathLst>
              <a:path w="159921" h="209134" extrusionOk="0">
                <a:moveTo>
                  <a:pt x="104580" y="32817"/>
                </a:moveTo>
                <a:cubicBezTo>
                  <a:pt x="117006" y="32817"/>
                  <a:pt x="127103" y="42915"/>
                  <a:pt x="127103" y="55341"/>
                </a:cubicBezTo>
                <a:lnTo>
                  <a:pt x="127103" y="88158"/>
                </a:lnTo>
                <a:cubicBezTo>
                  <a:pt x="127103" y="100584"/>
                  <a:pt x="117006" y="110706"/>
                  <a:pt x="104580" y="110706"/>
                </a:cubicBezTo>
                <a:lnTo>
                  <a:pt x="55342" y="110706"/>
                </a:lnTo>
                <a:cubicBezTo>
                  <a:pt x="42916" y="110706"/>
                  <a:pt x="32818" y="100584"/>
                  <a:pt x="32818" y="88158"/>
                </a:cubicBezTo>
                <a:lnTo>
                  <a:pt x="32818" y="55341"/>
                </a:lnTo>
                <a:cubicBezTo>
                  <a:pt x="32818" y="42915"/>
                  <a:pt x="42916" y="32817"/>
                  <a:pt x="55342" y="32817"/>
                </a:cubicBezTo>
                <a:close/>
                <a:moveTo>
                  <a:pt x="120976" y="124701"/>
                </a:moveTo>
                <a:cubicBezTo>
                  <a:pt x="124358" y="124701"/>
                  <a:pt x="127103" y="127446"/>
                  <a:pt x="127103" y="130828"/>
                </a:cubicBezTo>
                <a:cubicBezTo>
                  <a:pt x="127103" y="134210"/>
                  <a:pt x="124358" y="136955"/>
                  <a:pt x="120976" y="136955"/>
                </a:cubicBezTo>
                <a:lnTo>
                  <a:pt x="94727" y="136955"/>
                </a:lnTo>
                <a:cubicBezTo>
                  <a:pt x="91345" y="136955"/>
                  <a:pt x="88600" y="134210"/>
                  <a:pt x="88600" y="130828"/>
                </a:cubicBezTo>
                <a:cubicBezTo>
                  <a:pt x="88600" y="127446"/>
                  <a:pt x="91345" y="124701"/>
                  <a:pt x="94727" y="124701"/>
                </a:cubicBezTo>
                <a:close/>
                <a:moveTo>
                  <a:pt x="120976" y="150950"/>
                </a:moveTo>
                <a:cubicBezTo>
                  <a:pt x="122594" y="150950"/>
                  <a:pt x="124162" y="151611"/>
                  <a:pt x="125314" y="152739"/>
                </a:cubicBezTo>
                <a:cubicBezTo>
                  <a:pt x="126442" y="153891"/>
                  <a:pt x="127103" y="155459"/>
                  <a:pt x="127103" y="157077"/>
                </a:cubicBezTo>
                <a:cubicBezTo>
                  <a:pt x="127103" y="158694"/>
                  <a:pt x="126442" y="160263"/>
                  <a:pt x="125314" y="161415"/>
                </a:cubicBezTo>
                <a:cubicBezTo>
                  <a:pt x="124162" y="162542"/>
                  <a:pt x="122594" y="163204"/>
                  <a:pt x="120976" y="163204"/>
                </a:cubicBezTo>
                <a:cubicBezTo>
                  <a:pt x="119358" y="163204"/>
                  <a:pt x="117790" y="162542"/>
                  <a:pt x="116638" y="161415"/>
                </a:cubicBezTo>
                <a:cubicBezTo>
                  <a:pt x="115511" y="160263"/>
                  <a:pt x="114849" y="158694"/>
                  <a:pt x="114849" y="157077"/>
                </a:cubicBezTo>
                <a:cubicBezTo>
                  <a:pt x="114849" y="155459"/>
                  <a:pt x="115511" y="153891"/>
                  <a:pt x="116638" y="152739"/>
                </a:cubicBezTo>
                <a:cubicBezTo>
                  <a:pt x="117790" y="151611"/>
                  <a:pt x="119358" y="150950"/>
                  <a:pt x="120976" y="150950"/>
                </a:cubicBezTo>
                <a:close/>
                <a:moveTo>
                  <a:pt x="22524" y="0"/>
                </a:moveTo>
                <a:cubicBezTo>
                  <a:pt x="10098" y="0"/>
                  <a:pt x="1" y="10098"/>
                  <a:pt x="1" y="22524"/>
                </a:cubicBezTo>
                <a:lnTo>
                  <a:pt x="1" y="186610"/>
                </a:lnTo>
                <a:cubicBezTo>
                  <a:pt x="1" y="199036"/>
                  <a:pt x="10098" y="209133"/>
                  <a:pt x="22524" y="209133"/>
                </a:cubicBezTo>
                <a:lnTo>
                  <a:pt x="137397" y="209133"/>
                </a:lnTo>
                <a:cubicBezTo>
                  <a:pt x="149823" y="209133"/>
                  <a:pt x="159921" y="199036"/>
                  <a:pt x="159921" y="186610"/>
                </a:cubicBezTo>
                <a:lnTo>
                  <a:pt x="159921" y="22524"/>
                </a:lnTo>
                <a:cubicBezTo>
                  <a:pt x="159921" y="10098"/>
                  <a:pt x="149823" y="0"/>
                  <a:pt x="13739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6" name="Google Shape;2886;p85"/>
          <p:cNvSpPr/>
          <p:nvPr/>
        </p:nvSpPr>
        <p:spPr>
          <a:xfrm>
            <a:off x="7930650" y="3421778"/>
            <a:ext cx="495648" cy="495648"/>
          </a:xfrm>
          <a:custGeom>
            <a:avLst/>
            <a:gdLst/>
            <a:ahLst/>
            <a:cxnLst/>
            <a:rect l="l" t="t" r="r" b="b"/>
            <a:pathLst>
              <a:path w="209134" h="209134" extrusionOk="0">
                <a:moveTo>
                  <a:pt x="130828" y="32817"/>
                </a:moveTo>
                <a:cubicBezTo>
                  <a:pt x="152298" y="32817"/>
                  <a:pt x="169772" y="50292"/>
                  <a:pt x="169772" y="71762"/>
                </a:cubicBezTo>
                <a:lnTo>
                  <a:pt x="169772" y="111564"/>
                </a:lnTo>
                <a:lnTo>
                  <a:pt x="124701" y="111564"/>
                </a:lnTo>
                <a:lnTo>
                  <a:pt x="124701" y="38944"/>
                </a:lnTo>
                <a:cubicBezTo>
                  <a:pt x="124701" y="35562"/>
                  <a:pt x="127446" y="32817"/>
                  <a:pt x="130828" y="32817"/>
                </a:cubicBezTo>
                <a:close/>
                <a:moveTo>
                  <a:pt x="98011" y="32817"/>
                </a:moveTo>
                <a:cubicBezTo>
                  <a:pt x="101393" y="32817"/>
                  <a:pt x="104138" y="35562"/>
                  <a:pt x="104138" y="38944"/>
                </a:cubicBezTo>
                <a:lnTo>
                  <a:pt x="104138" y="65193"/>
                </a:lnTo>
                <a:cubicBezTo>
                  <a:pt x="104138" y="76909"/>
                  <a:pt x="97888" y="87178"/>
                  <a:pt x="88550" y="92864"/>
                </a:cubicBezTo>
                <a:cubicBezTo>
                  <a:pt x="92128" y="96834"/>
                  <a:pt x="94285" y="102104"/>
                  <a:pt x="94285" y="107863"/>
                </a:cubicBezTo>
                <a:lnTo>
                  <a:pt x="94285" y="153793"/>
                </a:lnTo>
                <a:cubicBezTo>
                  <a:pt x="94285" y="166218"/>
                  <a:pt x="84188" y="176316"/>
                  <a:pt x="71762" y="176316"/>
                </a:cubicBezTo>
                <a:cubicBezTo>
                  <a:pt x="59336" y="176316"/>
                  <a:pt x="49214" y="166218"/>
                  <a:pt x="49214" y="153793"/>
                </a:cubicBezTo>
                <a:lnTo>
                  <a:pt x="49214" y="107863"/>
                </a:lnTo>
                <a:cubicBezTo>
                  <a:pt x="49214" y="102104"/>
                  <a:pt x="51395" y="96834"/>
                  <a:pt x="54949" y="92864"/>
                </a:cubicBezTo>
                <a:cubicBezTo>
                  <a:pt x="45611" y="87178"/>
                  <a:pt x="39386" y="76909"/>
                  <a:pt x="39386" y="65193"/>
                </a:cubicBezTo>
                <a:lnTo>
                  <a:pt x="39386" y="38944"/>
                </a:lnTo>
                <a:cubicBezTo>
                  <a:pt x="39386" y="35562"/>
                  <a:pt x="42131" y="32817"/>
                  <a:pt x="45513" y="32817"/>
                </a:cubicBezTo>
                <a:cubicBezTo>
                  <a:pt x="48895" y="32817"/>
                  <a:pt x="51640" y="35562"/>
                  <a:pt x="51640" y="38944"/>
                </a:cubicBezTo>
                <a:lnTo>
                  <a:pt x="51640" y="65193"/>
                </a:lnTo>
                <a:cubicBezTo>
                  <a:pt x="51640" y="74164"/>
                  <a:pt x="57522" y="81761"/>
                  <a:pt x="65634" y="84359"/>
                </a:cubicBezTo>
                <a:lnTo>
                  <a:pt x="65634" y="38944"/>
                </a:lnTo>
                <a:cubicBezTo>
                  <a:pt x="65634" y="35562"/>
                  <a:pt x="68379" y="32817"/>
                  <a:pt x="71762" y="32817"/>
                </a:cubicBezTo>
                <a:cubicBezTo>
                  <a:pt x="75144" y="32817"/>
                  <a:pt x="77889" y="35562"/>
                  <a:pt x="77889" y="38944"/>
                </a:cubicBezTo>
                <a:lnTo>
                  <a:pt x="77889" y="84359"/>
                </a:lnTo>
                <a:cubicBezTo>
                  <a:pt x="86001" y="81761"/>
                  <a:pt x="91883" y="74164"/>
                  <a:pt x="91883" y="65193"/>
                </a:cubicBezTo>
                <a:lnTo>
                  <a:pt x="91883" y="38944"/>
                </a:lnTo>
                <a:cubicBezTo>
                  <a:pt x="91883" y="35562"/>
                  <a:pt x="94628" y="32817"/>
                  <a:pt x="98011" y="32817"/>
                </a:cubicBezTo>
                <a:close/>
                <a:moveTo>
                  <a:pt x="169772" y="123818"/>
                </a:moveTo>
                <a:lnTo>
                  <a:pt x="169772" y="153793"/>
                </a:lnTo>
                <a:cubicBezTo>
                  <a:pt x="169772" y="166218"/>
                  <a:pt x="159650" y="176316"/>
                  <a:pt x="147224" y="176316"/>
                </a:cubicBezTo>
                <a:cubicBezTo>
                  <a:pt x="134798" y="176316"/>
                  <a:pt x="124701" y="166218"/>
                  <a:pt x="124701" y="153793"/>
                </a:cubicBezTo>
                <a:lnTo>
                  <a:pt x="124701" y="123818"/>
                </a:lnTo>
                <a:close/>
                <a:moveTo>
                  <a:pt x="38944" y="0"/>
                </a:moveTo>
                <a:cubicBezTo>
                  <a:pt x="17475" y="0"/>
                  <a:pt x="0" y="17475"/>
                  <a:pt x="0" y="38944"/>
                </a:cubicBezTo>
                <a:lnTo>
                  <a:pt x="0" y="170189"/>
                </a:lnTo>
                <a:cubicBezTo>
                  <a:pt x="0" y="191683"/>
                  <a:pt x="17475" y="209133"/>
                  <a:pt x="38944" y="209133"/>
                </a:cubicBezTo>
                <a:lnTo>
                  <a:pt x="170189" y="209133"/>
                </a:lnTo>
                <a:cubicBezTo>
                  <a:pt x="191683" y="209133"/>
                  <a:pt x="209133" y="191683"/>
                  <a:pt x="209133" y="170189"/>
                </a:cubicBezTo>
                <a:lnTo>
                  <a:pt x="209133" y="38944"/>
                </a:lnTo>
                <a:cubicBezTo>
                  <a:pt x="209133" y="17475"/>
                  <a:pt x="191683" y="0"/>
                  <a:pt x="1701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87" name="Google Shape;2887;p85"/>
          <p:cNvGrpSpPr/>
          <p:nvPr/>
        </p:nvGrpSpPr>
        <p:grpSpPr>
          <a:xfrm>
            <a:off x="7930603" y="2655421"/>
            <a:ext cx="495648" cy="495648"/>
            <a:chOff x="1190625" y="238125"/>
            <a:chExt cx="5228350" cy="5228350"/>
          </a:xfrm>
        </p:grpSpPr>
        <p:sp>
          <p:nvSpPr>
            <p:cNvPr id="2888" name="Google Shape;2888;p85"/>
            <p:cNvSpPr/>
            <p:nvPr/>
          </p:nvSpPr>
          <p:spPr>
            <a:xfrm>
              <a:off x="1190625" y="1878975"/>
              <a:ext cx="5228350" cy="3587500"/>
            </a:xfrm>
            <a:custGeom>
              <a:avLst/>
              <a:gdLst/>
              <a:ahLst/>
              <a:cxnLst/>
              <a:rect l="l" t="t" r="r" b="b"/>
              <a:pathLst>
                <a:path w="209134" h="143500" extrusionOk="0">
                  <a:moveTo>
                    <a:pt x="186046" y="0"/>
                  </a:moveTo>
                  <a:cubicBezTo>
                    <a:pt x="187713" y="7304"/>
                    <a:pt x="188570" y="14853"/>
                    <a:pt x="188570" y="22524"/>
                  </a:cubicBezTo>
                  <a:cubicBezTo>
                    <a:pt x="188570" y="30195"/>
                    <a:pt x="187713" y="37744"/>
                    <a:pt x="186046" y="45048"/>
                  </a:cubicBezTo>
                  <a:cubicBezTo>
                    <a:pt x="186242" y="45048"/>
                    <a:pt x="186414" y="45072"/>
                    <a:pt x="186610" y="45072"/>
                  </a:cubicBezTo>
                  <a:cubicBezTo>
                    <a:pt x="189526" y="45072"/>
                    <a:pt x="192320" y="44508"/>
                    <a:pt x="194869" y="43479"/>
                  </a:cubicBezTo>
                  <a:lnTo>
                    <a:pt x="194869" y="43479"/>
                  </a:lnTo>
                  <a:cubicBezTo>
                    <a:pt x="190727" y="64900"/>
                    <a:pt x="180213" y="84556"/>
                    <a:pt x="164258" y="100192"/>
                  </a:cubicBezTo>
                  <a:cubicBezTo>
                    <a:pt x="164062" y="100364"/>
                    <a:pt x="163915" y="100560"/>
                    <a:pt x="163743" y="100756"/>
                  </a:cubicBezTo>
                  <a:cubicBezTo>
                    <a:pt x="160778" y="99286"/>
                    <a:pt x="157444" y="98452"/>
                    <a:pt x="153891" y="98452"/>
                  </a:cubicBezTo>
                  <a:cubicBezTo>
                    <a:pt x="135656" y="114285"/>
                    <a:pt x="112569" y="122936"/>
                    <a:pt x="88158" y="122936"/>
                  </a:cubicBezTo>
                  <a:cubicBezTo>
                    <a:pt x="63747" y="122936"/>
                    <a:pt x="40685" y="114285"/>
                    <a:pt x="22426" y="98452"/>
                  </a:cubicBezTo>
                  <a:cubicBezTo>
                    <a:pt x="10049" y="98501"/>
                    <a:pt x="0" y="108574"/>
                    <a:pt x="0" y="120976"/>
                  </a:cubicBezTo>
                  <a:lnTo>
                    <a:pt x="0" y="137372"/>
                  </a:lnTo>
                  <a:cubicBezTo>
                    <a:pt x="0" y="140754"/>
                    <a:pt x="2745" y="143499"/>
                    <a:pt x="6127" y="143499"/>
                  </a:cubicBezTo>
                  <a:lnTo>
                    <a:pt x="170189" y="143499"/>
                  </a:lnTo>
                  <a:cubicBezTo>
                    <a:pt x="173571" y="143499"/>
                    <a:pt x="176316" y="140754"/>
                    <a:pt x="176316" y="137372"/>
                  </a:cubicBezTo>
                  <a:lnTo>
                    <a:pt x="176316" y="120976"/>
                  </a:lnTo>
                  <a:cubicBezTo>
                    <a:pt x="176316" y="116540"/>
                    <a:pt x="175042" y="112422"/>
                    <a:pt x="172836" y="108942"/>
                  </a:cubicBezTo>
                  <a:cubicBezTo>
                    <a:pt x="184208" y="97790"/>
                    <a:pt x="193129" y="84776"/>
                    <a:pt x="199379" y="70194"/>
                  </a:cubicBezTo>
                  <a:cubicBezTo>
                    <a:pt x="205849" y="55121"/>
                    <a:pt x="209133" y="39067"/>
                    <a:pt x="209133" y="22524"/>
                  </a:cubicBezTo>
                  <a:cubicBezTo>
                    <a:pt x="209133" y="10098"/>
                    <a:pt x="199036" y="0"/>
                    <a:pt x="1866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9" name="Google Shape;2889;p85"/>
            <p:cNvSpPr/>
            <p:nvPr/>
          </p:nvSpPr>
          <p:spPr>
            <a:xfrm>
              <a:off x="3137825" y="2185325"/>
              <a:ext cx="514100" cy="514100"/>
            </a:xfrm>
            <a:custGeom>
              <a:avLst/>
              <a:gdLst/>
              <a:ahLst/>
              <a:cxnLst/>
              <a:rect l="l" t="t" r="r" b="b"/>
              <a:pathLst>
                <a:path w="20564" h="20564" extrusionOk="0">
                  <a:moveTo>
                    <a:pt x="10270" y="1"/>
                  </a:moveTo>
                  <a:cubicBezTo>
                    <a:pt x="4609" y="1"/>
                    <a:pt x="1" y="4609"/>
                    <a:pt x="1" y="10270"/>
                  </a:cubicBezTo>
                  <a:cubicBezTo>
                    <a:pt x="1" y="15956"/>
                    <a:pt x="4609" y="20564"/>
                    <a:pt x="10270" y="20564"/>
                  </a:cubicBezTo>
                  <a:cubicBezTo>
                    <a:pt x="15956" y="20564"/>
                    <a:pt x="20564" y="15956"/>
                    <a:pt x="20564" y="10270"/>
                  </a:cubicBezTo>
                  <a:cubicBezTo>
                    <a:pt x="20564" y="4609"/>
                    <a:pt x="15956" y="1"/>
                    <a:pt x="1027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0" name="Google Shape;2890;p85"/>
            <p:cNvSpPr/>
            <p:nvPr/>
          </p:nvSpPr>
          <p:spPr>
            <a:xfrm>
              <a:off x="1190625" y="238125"/>
              <a:ext cx="4407925" cy="4407925"/>
            </a:xfrm>
            <a:custGeom>
              <a:avLst/>
              <a:gdLst/>
              <a:ahLst/>
              <a:cxnLst/>
              <a:rect l="l" t="t" r="r" b="b"/>
              <a:pathLst>
                <a:path w="176317" h="176317" extrusionOk="0">
                  <a:moveTo>
                    <a:pt x="88158" y="65634"/>
                  </a:moveTo>
                  <a:cubicBezTo>
                    <a:pt x="100584" y="65634"/>
                    <a:pt x="110706" y="75732"/>
                    <a:pt x="110706" y="88158"/>
                  </a:cubicBezTo>
                  <a:cubicBezTo>
                    <a:pt x="110706" y="100584"/>
                    <a:pt x="100584" y="110706"/>
                    <a:pt x="88158" y="110706"/>
                  </a:cubicBezTo>
                  <a:cubicBezTo>
                    <a:pt x="75732" y="110706"/>
                    <a:pt x="65634" y="100584"/>
                    <a:pt x="65634" y="88158"/>
                  </a:cubicBezTo>
                  <a:cubicBezTo>
                    <a:pt x="65634" y="75732"/>
                    <a:pt x="75732" y="65634"/>
                    <a:pt x="88158" y="65634"/>
                  </a:cubicBezTo>
                  <a:close/>
                  <a:moveTo>
                    <a:pt x="88158" y="0"/>
                  </a:moveTo>
                  <a:cubicBezTo>
                    <a:pt x="64605" y="0"/>
                    <a:pt x="42474" y="9166"/>
                    <a:pt x="25832" y="25832"/>
                  </a:cubicBezTo>
                  <a:cubicBezTo>
                    <a:pt x="9166" y="42474"/>
                    <a:pt x="0" y="64605"/>
                    <a:pt x="0" y="88158"/>
                  </a:cubicBezTo>
                  <a:cubicBezTo>
                    <a:pt x="0" y="111711"/>
                    <a:pt x="9166" y="133842"/>
                    <a:pt x="25832" y="150508"/>
                  </a:cubicBezTo>
                  <a:cubicBezTo>
                    <a:pt x="42474" y="167150"/>
                    <a:pt x="64605" y="176316"/>
                    <a:pt x="88158" y="176316"/>
                  </a:cubicBezTo>
                  <a:cubicBezTo>
                    <a:pt x="111711" y="176316"/>
                    <a:pt x="133842" y="167150"/>
                    <a:pt x="150508" y="150508"/>
                  </a:cubicBezTo>
                  <a:cubicBezTo>
                    <a:pt x="167150" y="133842"/>
                    <a:pt x="176316" y="111711"/>
                    <a:pt x="176316" y="88158"/>
                  </a:cubicBezTo>
                  <a:cubicBezTo>
                    <a:pt x="176316" y="64605"/>
                    <a:pt x="167150" y="42474"/>
                    <a:pt x="150508" y="25832"/>
                  </a:cubicBezTo>
                  <a:cubicBezTo>
                    <a:pt x="133842" y="9166"/>
                    <a:pt x="111711" y="0"/>
                    <a:pt x="8815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91" name="Google Shape;2891;p85"/>
          <p:cNvGrpSpPr/>
          <p:nvPr/>
        </p:nvGrpSpPr>
        <p:grpSpPr>
          <a:xfrm>
            <a:off x="7942604" y="1927982"/>
            <a:ext cx="471658" cy="495648"/>
            <a:chOff x="1313150" y="238125"/>
            <a:chExt cx="4975300" cy="5228350"/>
          </a:xfrm>
        </p:grpSpPr>
        <p:sp>
          <p:nvSpPr>
            <p:cNvPr id="2892" name="Google Shape;2892;p85"/>
            <p:cNvSpPr/>
            <p:nvPr/>
          </p:nvSpPr>
          <p:spPr>
            <a:xfrm>
              <a:off x="5982075" y="2706750"/>
              <a:ext cx="306375" cy="2759725"/>
            </a:xfrm>
            <a:custGeom>
              <a:avLst/>
              <a:gdLst/>
              <a:ahLst/>
              <a:cxnLst/>
              <a:rect l="l" t="t" r="r" b="b"/>
              <a:pathLst>
                <a:path w="12255" h="110389" extrusionOk="0">
                  <a:moveTo>
                    <a:pt x="12255" y="1"/>
                  </a:moveTo>
                  <a:cubicBezTo>
                    <a:pt x="11961" y="221"/>
                    <a:pt x="11667" y="442"/>
                    <a:pt x="11373" y="663"/>
                  </a:cubicBezTo>
                  <a:lnTo>
                    <a:pt x="1" y="9020"/>
                  </a:lnTo>
                  <a:lnTo>
                    <a:pt x="1" y="104261"/>
                  </a:lnTo>
                  <a:cubicBezTo>
                    <a:pt x="1" y="107643"/>
                    <a:pt x="2746" y="110388"/>
                    <a:pt x="6128" y="110388"/>
                  </a:cubicBezTo>
                  <a:cubicBezTo>
                    <a:pt x="9510" y="110388"/>
                    <a:pt x="12255" y="107643"/>
                    <a:pt x="12255" y="104261"/>
                  </a:cubicBezTo>
                  <a:lnTo>
                    <a:pt x="1225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3" name="Google Shape;2893;p85"/>
            <p:cNvSpPr/>
            <p:nvPr/>
          </p:nvSpPr>
          <p:spPr>
            <a:xfrm>
              <a:off x="1313150" y="238125"/>
              <a:ext cx="4975300" cy="3730250"/>
            </a:xfrm>
            <a:custGeom>
              <a:avLst/>
              <a:gdLst/>
              <a:ahLst/>
              <a:cxnLst/>
              <a:rect l="l" t="t" r="r" b="b"/>
              <a:pathLst>
                <a:path w="199012" h="149210" extrusionOk="0">
                  <a:moveTo>
                    <a:pt x="99506" y="27915"/>
                  </a:moveTo>
                  <a:cubicBezTo>
                    <a:pt x="102889" y="27915"/>
                    <a:pt x="105634" y="30660"/>
                    <a:pt x="105634" y="34043"/>
                  </a:cubicBezTo>
                  <a:lnTo>
                    <a:pt x="105634" y="41444"/>
                  </a:lnTo>
                  <a:lnTo>
                    <a:pt x="113011" y="41444"/>
                  </a:lnTo>
                  <a:cubicBezTo>
                    <a:pt x="116393" y="41444"/>
                    <a:pt x="119138" y="44189"/>
                    <a:pt x="119138" y="47572"/>
                  </a:cubicBezTo>
                  <a:cubicBezTo>
                    <a:pt x="119138" y="50954"/>
                    <a:pt x="116393" y="53699"/>
                    <a:pt x="113011" y="53699"/>
                  </a:cubicBezTo>
                  <a:lnTo>
                    <a:pt x="94997" y="53699"/>
                  </a:lnTo>
                  <a:cubicBezTo>
                    <a:pt x="90928" y="53699"/>
                    <a:pt x="87595" y="57007"/>
                    <a:pt x="87595" y="61076"/>
                  </a:cubicBezTo>
                  <a:cubicBezTo>
                    <a:pt x="87595" y="65169"/>
                    <a:pt x="90928" y="68478"/>
                    <a:pt x="94997" y="68478"/>
                  </a:cubicBezTo>
                  <a:lnTo>
                    <a:pt x="104016" y="68478"/>
                  </a:lnTo>
                  <a:cubicBezTo>
                    <a:pt x="114849" y="68478"/>
                    <a:pt x="123648" y="77276"/>
                    <a:pt x="123648" y="88109"/>
                  </a:cubicBezTo>
                  <a:cubicBezTo>
                    <a:pt x="123648" y="98403"/>
                    <a:pt x="115707" y="106858"/>
                    <a:pt x="105634" y="107692"/>
                  </a:cubicBezTo>
                  <a:lnTo>
                    <a:pt x="105634" y="115142"/>
                  </a:lnTo>
                  <a:cubicBezTo>
                    <a:pt x="105634" y="118549"/>
                    <a:pt x="102889" y="121269"/>
                    <a:pt x="99506" y="121269"/>
                  </a:cubicBezTo>
                  <a:cubicBezTo>
                    <a:pt x="96124" y="121269"/>
                    <a:pt x="93379" y="118549"/>
                    <a:pt x="93379" y="115142"/>
                  </a:cubicBezTo>
                  <a:lnTo>
                    <a:pt x="93379" y="107765"/>
                  </a:lnTo>
                  <a:lnTo>
                    <a:pt x="85978" y="107765"/>
                  </a:lnTo>
                  <a:cubicBezTo>
                    <a:pt x="82595" y="107765"/>
                    <a:pt x="79850" y="105020"/>
                    <a:pt x="79850" y="101638"/>
                  </a:cubicBezTo>
                  <a:cubicBezTo>
                    <a:pt x="79850" y="98256"/>
                    <a:pt x="82595" y="95511"/>
                    <a:pt x="85978" y="95511"/>
                  </a:cubicBezTo>
                  <a:lnTo>
                    <a:pt x="104016" y="95511"/>
                  </a:lnTo>
                  <a:cubicBezTo>
                    <a:pt x="108084" y="95511"/>
                    <a:pt x="111393" y="92202"/>
                    <a:pt x="111393" y="88109"/>
                  </a:cubicBezTo>
                  <a:cubicBezTo>
                    <a:pt x="111393" y="84041"/>
                    <a:pt x="108084" y="80732"/>
                    <a:pt x="104016" y="80732"/>
                  </a:cubicBezTo>
                  <a:lnTo>
                    <a:pt x="94997" y="80732"/>
                  </a:lnTo>
                  <a:cubicBezTo>
                    <a:pt x="84164" y="80732"/>
                    <a:pt x="75341" y="71909"/>
                    <a:pt x="75341" y="61076"/>
                  </a:cubicBezTo>
                  <a:cubicBezTo>
                    <a:pt x="75341" y="50807"/>
                    <a:pt x="83306" y="42351"/>
                    <a:pt x="93379" y="41518"/>
                  </a:cubicBezTo>
                  <a:lnTo>
                    <a:pt x="93379" y="34043"/>
                  </a:lnTo>
                  <a:cubicBezTo>
                    <a:pt x="93379" y="30660"/>
                    <a:pt x="96124" y="27915"/>
                    <a:pt x="99506" y="27915"/>
                  </a:cubicBezTo>
                  <a:close/>
                  <a:moveTo>
                    <a:pt x="99506" y="0"/>
                  </a:moveTo>
                  <a:cubicBezTo>
                    <a:pt x="93036" y="0"/>
                    <a:pt x="86909" y="1887"/>
                    <a:pt x="82252" y="5318"/>
                  </a:cubicBezTo>
                  <a:lnTo>
                    <a:pt x="8138" y="59679"/>
                  </a:lnTo>
                  <a:cubicBezTo>
                    <a:pt x="2966" y="63453"/>
                    <a:pt x="1" y="68894"/>
                    <a:pt x="1" y="74605"/>
                  </a:cubicBezTo>
                  <a:cubicBezTo>
                    <a:pt x="1" y="80315"/>
                    <a:pt x="2966" y="85756"/>
                    <a:pt x="8138" y="89531"/>
                  </a:cubicBezTo>
                  <a:lnTo>
                    <a:pt x="82252" y="143891"/>
                  </a:lnTo>
                  <a:cubicBezTo>
                    <a:pt x="86909" y="147322"/>
                    <a:pt x="93036" y="149209"/>
                    <a:pt x="99506" y="149209"/>
                  </a:cubicBezTo>
                  <a:cubicBezTo>
                    <a:pt x="105952" y="149209"/>
                    <a:pt x="112079" y="147322"/>
                    <a:pt x="116761" y="143891"/>
                  </a:cubicBezTo>
                  <a:lnTo>
                    <a:pt x="190875" y="89531"/>
                  </a:lnTo>
                  <a:cubicBezTo>
                    <a:pt x="196046" y="85756"/>
                    <a:pt x="199012" y="80315"/>
                    <a:pt x="199012" y="74605"/>
                  </a:cubicBezTo>
                  <a:cubicBezTo>
                    <a:pt x="199012" y="68894"/>
                    <a:pt x="196046" y="63453"/>
                    <a:pt x="190875" y="59679"/>
                  </a:cubicBezTo>
                  <a:lnTo>
                    <a:pt x="116761" y="5318"/>
                  </a:lnTo>
                  <a:cubicBezTo>
                    <a:pt x="112079" y="1887"/>
                    <a:pt x="105952" y="0"/>
                    <a:pt x="9950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4" name="Google Shape;2894;p85"/>
            <p:cNvSpPr/>
            <p:nvPr/>
          </p:nvSpPr>
          <p:spPr>
            <a:xfrm>
              <a:off x="1957725" y="3180400"/>
              <a:ext cx="3685550" cy="2139625"/>
            </a:xfrm>
            <a:custGeom>
              <a:avLst/>
              <a:gdLst/>
              <a:ahLst/>
              <a:cxnLst/>
              <a:rect l="l" t="t" r="r" b="b"/>
              <a:pathLst>
                <a:path w="147422" h="85585" extrusionOk="0">
                  <a:moveTo>
                    <a:pt x="1" y="0"/>
                  </a:moveTo>
                  <a:lnTo>
                    <a:pt x="1" y="18872"/>
                  </a:lnTo>
                  <a:cubicBezTo>
                    <a:pt x="1" y="30072"/>
                    <a:pt x="7084" y="44067"/>
                    <a:pt x="16128" y="50684"/>
                  </a:cubicBezTo>
                  <a:lnTo>
                    <a:pt x="56469" y="80266"/>
                  </a:lnTo>
                  <a:cubicBezTo>
                    <a:pt x="61297" y="83820"/>
                    <a:pt x="67523" y="85585"/>
                    <a:pt x="73723" y="85585"/>
                  </a:cubicBezTo>
                  <a:cubicBezTo>
                    <a:pt x="79924" y="85585"/>
                    <a:pt x="86125" y="83820"/>
                    <a:pt x="90978" y="80266"/>
                  </a:cubicBezTo>
                  <a:lnTo>
                    <a:pt x="131294" y="50684"/>
                  </a:lnTo>
                  <a:cubicBezTo>
                    <a:pt x="140338" y="44067"/>
                    <a:pt x="147421" y="30072"/>
                    <a:pt x="147421" y="18872"/>
                  </a:cubicBezTo>
                  <a:lnTo>
                    <a:pt x="147421" y="0"/>
                  </a:lnTo>
                  <a:lnTo>
                    <a:pt x="98208" y="36077"/>
                  </a:lnTo>
                  <a:cubicBezTo>
                    <a:pt x="91468" y="41028"/>
                    <a:pt x="82767" y="43773"/>
                    <a:pt x="73723" y="43773"/>
                  </a:cubicBezTo>
                  <a:cubicBezTo>
                    <a:pt x="64680" y="43773"/>
                    <a:pt x="55979" y="41028"/>
                    <a:pt x="49215" y="36077"/>
                  </a:cubicBez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95" name="Google Shape;2895;p85"/>
          <p:cNvSpPr/>
          <p:nvPr/>
        </p:nvSpPr>
        <p:spPr>
          <a:xfrm>
            <a:off x="7974617" y="1240292"/>
            <a:ext cx="417871" cy="495648"/>
          </a:xfrm>
          <a:custGeom>
            <a:avLst/>
            <a:gdLst/>
            <a:ahLst/>
            <a:cxnLst/>
            <a:rect l="l" t="t" r="r" b="b"/>
            <a:pathLst>
              <a:path w="176317" h="209134" extrusionOk="0">
                <a:moveTo>
                  <a:pt x="88158" y="49214"/>
                </a:moveTo>
                <a:cubicBezTo>
                  <a:pt x="88845" y="49214"/>
                  <a:pt x="89555" y="49336"/>
                  <a:pt x="90217" y="49581"/>
                </a:cubicBezTo>
                <a:lnTo>
                  <a:pt x="136147" y="65978"/>
                </a:lnTo>
                <a:cubicBezTo>
                  <a:pt x="138597" y="66860"/>
                  <a:pt x="140215" y="69164"/>
                  <a:pt x="140215" y="71762"/>
                </a:cubicBezTo>
                <a:cubicBezTo>
                  <a:pt x="140215" y="74335"/>
                  <a:pt x="138597" y="76663"/>
                  <a:pt x="136147" y="77521"/>
                </a:cubicBezTo>
                <a:lnTo>
                  <a:pt x="90217" y="93942"/>
                </a:lnTo>
                <a:cubicBezTo>
                  <a:pt x="89555" y="94163"/>
                  <a:pt x="88845" y="94285"/>
                  <a:pt x="88158" y="94285"/>
                </a:cubicBezTo>
                <a:cubicBezTo>
                  <a:pt x="87448" y="94285"/>
                  <a:pt x="86761" y="94163"/>
                  <a:pt x="86100" y="93942"/>
                </a:cubicBezTo>
                <a:lnTo>
                  <a:pt x="40146" y="77521"/>
                </a:lnTo>
                <a:cubicBezTo>
                  <a:pt x="37719" y="76663"/>
                  <a:pt x="36077" y="74335"/>
                  <a:pt x="36077" y="71762"/>
                </a:cubicBezTo>
                <a:cubicBezTo>
                  <a:pt x="36077" y="69164"/>
                  <a:pt x="37719" y="66860"/>
                  <a:pt x="40146" y="65978"/>
                </a:cubicBezTo>
                <a:lnTo>
                  <a:pt x="86100" y="49581"/>
                </a:lnTo>
                <a:cubicBezTo>
                  <a:pt x="86761" y="49336"/>
                  <a:pt x="87448" y="49214"/>
                  <a:pt x="88158" y="49214"/>
                </a:cubicBezTo>
                <a:close/>
                <a:moveTo>
                  <a:pt x="127103" y="93771"/>
                </a:moveTo>
                <a:lnTo>
                  <a:pt x="127103" y="109260"/>
                </a:lnTo>
                <a:cubicBezTo>
                  <a:pt x="127103" y="111858"/>
                  <a:pt x="125461" y="114162"/>
                  <a:pt x="123034" y="115020"/>
                </a:cubicBezTo>
                <a:lnTo>
                  <a:pt x="90217" y="126759"/>
                </a:lnTo>
                <a:cubicBezTo>
                  <a:pt x="89555" y="126980"/>
                  <a:pt x="88845" y="127102"/>
                  <a:pt x="88158" y="127102"/>
                </a:cubicBezTo>
                <a:cubicBezTo>
                  <a:pt x="87448" y="127102"/>
                  <a:pt x="86761" y="126980"/>
                  <a:pt x="86100" y="126759"/>
                </a:cubicBezTo>
                <a:lnTo>
                  <a:pt x="53282" y="115020"/>
                </a:lnTo>
                <a:cubicBezTo>
                  <a:pt x="50832" y="114162"/>
                  <a:pt x="49214" y="111858"/>
                  <a:pt x="49214" y="109260"/>
                </a:cubicBezTo>
                <a:lnTo>
                  <a:pt x="49214" y="93771"/>
                </a:lnTo>
                <a:lnTo>
                  <a:pt x="81982" y="105486"/>
                </a:lnTo>
                <a:cubicBezTo>
                  <a:pt x="83967" y="106172"/>
                  <a:pt x="86051" y="106540"/>
                  <a:pt x="88158" y="106540"/>
                </a:cubicBezTo>
                <a:cubicBezTo>
                  <a:pt x="90266" y="106540"/>
                  <a:pt x="92349" y="106172"/>
                  <a:pt x="94335" y="105486"/>
                </a:cubicBezTo>
                <a:lnTo>
                  <a:pt x="127103" y="93771"/>
                </a:lnTo>
                <a:close/>
                <a:moveTo>
                  <a:pt x="22524" y="0"/>
                </a:moveTo>
                <a:cubicBezTo>
                  <a:pt x="10098" y="0"/>
                  <a:pt x="0" y="10098"/>
                  <a:pt x="0" y="22524"/>
                </a:cubicBezTo>
                <a:lnTo>
                  <a:pt x="0" y="120975"/>
                </a:lnTo>
                <a:cubicBezTo>
                  <a:pt x="0" y="140019"/>
                  <a:pt x="14608" y="160655"/>
                  <a:pt x="43454" y="182272"/>
                </a:cubicBezTo>
                <a:cubicBezTo>
                  <a:pt x="64164" y="197810"/>
                  <a:pt x="84556" y="208055"/>
                  <a:pt x="85413" y="208496"/>
                </a:cubicBezTo>
                <a:cubicBezTo>
                  <a:pt x="86271" y="208937"/>
                  <a:pt x="87227" y="209133"/>
                  <a:pt x="88158" y="209133"/>
                </a:cubicBezTo>
                <a:cubicBezTo>
                  <a:pt x="89090" y="209133"/>
                  <a:pt x="90021" y="208937"/>
                  <a:pt x="90903" y="208496"/>
                </a:cubicBezTo>
                <a:cubicBezTo>
                  <a:pt x="91761" y="208055"/>
                  <a:pt x="112128" y="197810"/>
                  <a:pt x="132862" y="182272"/>
                </a:cubicBezTo>
                <a:cubicBezTo>
                  <a:pt x="161685" y="160655"/>
                  <a:pt x="176316" y="140019"/>
                  <a:pt x="176316" y="120975"/>
                </a:cubicBezTo>
                <a:lnTo>
                  <a:pt x="176316" y="22524"/>
                </a:lnTo>
                <a:cubicBezTo>
                  <a:pt x="176316" y="10098"/>
                  <a:pt x="166219" y="0"/>
                  <a:pt x="15379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96" name="Google Shape;2896;p85"/>
          <p:cNvGrpSpPr/>
          <p:nvPr/>
        </p:nvGrpSpPr>
        <p:grpSpPr>
          <a:xfrm>
            <a:off x="7174628" y="4098047"/>
            <a:ext cx="495648" cy="495648"/>
            <a:chOff x="1190625" y="238125"/>
            <a:chExt cx="5228350" cy="5228350"/>
          </a:xfrm>
        </p:grpSpPr>
        <p:sp>
          <p:nvSpPr>
            <p:cNvPr id="2897" name="Google Shape;2897;p85"/>
            <p:cNvSpPr/>
            <p:nvPr/>
          </p:nvSpPr>
          <p:spPr>
            <a:xfrm>
              <a:off x="1190625" y="238125"/>
              <a:ext cx="5228350" cy="5228350"/>
            </a:xfrm>
            <a:custGeom>
              <a:avLst/>
              <a:gdLst/>
              <a:ahLst/>
              <a:cxnLst/>
              <a:rect l="l" t="t" r="r" b="b"/>
              <a:pathLst>
                <a:path w="209134" h="209134" extrusionOk="0">
                  <a:moveTo>
                    <a:pt x="173473" y="12254"/>
                  </a:moveTo>
                  <a:cubicBezTo>
                    <a:pt x="179159" y="12254"/>
                    <a:pt x="183767" y="16862"/>
                    <a:pt x="183767" y="22524"/>
                  </a:cubicBezTo>
                  <a:lnTo>
                    <a:pt x="183767" y="157518"/>
                  </a:lnTo>
                  <a:lnTo>
                    <a:pt x="25391" y="157518"/>
                  </a:lnTo>
                  <a:lnTo>
                    <a:pt x="25391" y="22524"/>
                  </a:lnTo>
                  <a:cubicBezTo>
                    <a:pt x="25391" y="16862"/>
                    <a:pt x="29999" y="12254"/>
                    <a:pt x="35660" y="12254"/>
                  </a:cubicBezTo>
                  <a:close/>
                  <a:moveTo>
                    <a:pt x="35660" y="0"/>
                  </a:moveTo>
                  <a:cubicBezTo>
                    <a:pt x="23234" y="0"/>
                    <a:pt x="13137" y="10098"/>
                    <a:pt x="13137" y="22524"/>
                  </a:cubicBezTo>
                  <a:lnTo>
                    <a:pt x="13137" y="157518"/>
                  </a:lnTo>
                  <a:lnTo>
                    <a:pt x="6127" y="157518"/>
                  </a:lnTo>
                  <a:cubicBezTo>
                    <a:pt x="2745" y="157518"/>
                    <a:pt x="0" y="160263"/>
                    <a:pt x="0" y="163645"/>
                  </a:cubicBezTo>
                  <a:lnTo>
                    <a:pt x="0" y="170189"/>
                  </a:lnTo>
                  <a:cubicBezTo>
                    <a:pt x="0" y="191683"/>
                    <a:pt x="17475" y="209133"/>
                    <a:pt x="38944" y="209133"/>
                  </a:cubicBezTo>
                  <a:lnTo>
                    <a:pt x="170189" y="209133"/>
                  </a:lnTo>
                  <a:cubicBezTo>
                    <a:pt x="191683" y="209133"/>
                    <a:pt x="209133" y="191683"/>
                    <a:pt x="209133" y="170189"/>
                  </a:cubicBezTo>
                  <a:lnTo>
                    <a:pt x="209133" y="163645"/>
                  </a:lnTo>
                  <a:cubicBezTo>
                    <a:pt x="209133" y="160263"/>
                    <a:pt x="206388" y="157518"/>
                    <a:pt x="203006" y="157518"/>
                  </a:cubicBezTo>
                  <a:lnTo>
                    <a:pt x="196021" y="157518"/>
                  </a:lnTo>
                  <a:lnTo>
                    <a:pt x="196021" y="22524"/>
                  </a:lnTo>
                  <a:cubicBezTo>
                    <a:pt x="196021" y="10098"/>
                    <a:pt x="185899" y="0"/>
                    <a:pt x="1734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8" name="Google Shape;2898;p85"/>
            <p:cNvSpPr/>
            <p:nvPr/>
          </p:nvSpPr>
          <p:spPr>
            <a:xfrm>
              <a:off x="2503050" y="1386350"/>
              <a:ext cx="2603475" cy="1126825"/>
            </a:xfrm>
            <a:custGeom>
              <a:avLst/>
              <a:gdLst/>
              <a:ahLst/>
              <a:cxnLst/>
              <a:rect l="l" t="t" r="r" b="b"/>
              <a:pathLst>
                <a:path w="104139" h="45073" extrusionOk="0">
                  <a:moveTo>
                    <a:pt x="52082" y="0"/>
                  </a:moveTo>
                  <a:cubicBezTo>
                    <a:pt x="51371" y="0"/>
                    <a:pt x="50685" y="123"/>
                    <a:pt x="50023" y="368"/>
                  </a:cubicBezTo>
                  <a:lnTo>
                    <a:pt x="4069" y="16764"/>
                  </a:lnTo>
                  <a:cubicBezTo>
                    <a:pt x="1643" y="17647"/>
                    <a:pt x="1" y="19951"/>
                    <a:pt x="1" y="22549"/>
                  </a:cubicBezTo>
                  <a:cubicBezTo>
                    <a:pt x="1" y="25146"/>
                    <a:pt x="1643" y="27450"/>
                    <a:pt x="4069" y="28308"/>
                  </a:cubicBezTo>
                  <a:lnTo>
                    <a:pt x="50023" y="44729"/>
                  </a:lnTo>
                  <a:cubicBezTo>
                    <a:pt x="50685" y="44950"/>
                    <a:pt x="51371" y="45072"/>
                    <a:pt x="52082" y="45072"/>
                  </a:cubicBezTo>
                  <a:cubicBezTo>
                    <a:pt x="52768" y="45072"/>
                    <a:pt x="53479" y="44950"/>
                    <a:pt x="54141" y="44729"/>
                  </a:cubicBezTo>
                  <a:lnTo>
                    <a:pt x="100070" y="28308"/>
                  </a:lnTo>
                  <a:cubicBezTo>
                    <a:pt x="102521" y="27450"/>
                    <a:pt x="104139" y="25146"/>
                    <a:pt x="104139" y="22549"/>
                  </a:cubicBezTo>
                  <a:cubicBezTo>
                    <a:pt x="104139" y="19951"/>
                    <a:pt x="102521" y="17647"/>
                    <a:pt x="100070" y="16764"/>
                  </a:cubicBezTo>
                  <a:lnTo>
                    <a:pt x="54141" y="368"/>
                  </a:lnTo>
                  <a:cubicBezTo>
                    <a:pt x="53479" y="123"/>
                    <a:pt x="52768" y="0"/>
                    <a:pt x="520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9" name="Google Shape;2899;p85"/>
            <p:cNvSpPr/>
            <p:nvPr/>
          </p:nvSpPr>
          <p:spPr>
            <a:xfrm>
              <a:off x="2831475" y="2500275"/>
              <a:ext cx="1947250" cy="833325"/>
            </a:xfrm>
            <a:custGeom>
              <a:avLst/>
              <a:gdLst/>
              <a:ahLst/>
              <a:cxnLst/>
              <a:rect l="l" t="t" r="r" b="b"/>
              <a:pathLst>
                <a:path w="77890" h="33333" extrusionOk="0">
                  <a:moveTo>
                    <a:pt x="0" y="0"/>
                  </a:moveTo>
                  <a:lnTo>
                    <a:pt x="0" y="15490"/>
                  </a:lnTo>
                  <a:cubicBezTo>
                    <a:pt x="0" y="18088"/>
                    <a:pt x="1618" y="20392"/>
                    <a:pt x="4069" y="21249"/>
                  </a:cubicBezTo>
                  <a:lnTo>
                    <a:pt x="36886" y="32989"/>
                  </a:lnTo>
                  <a:cubicBezTo>
                    <a:pt x="37548" y="33210"/>
                    <a:pt x="38234" y="33332"/>
                    <a:pt x="38945" y="33332"/>
                  </a:cubicBezTo>
                  <a:cubicBezTo>
                    <a:pt x="39631" y="33332"/>
                    <a:pt x="40342" y="33210"/>
                    <a:pt x="41004" y="32989"/>
                  </a:cubicBezTo>
                  <a:lnTo>
                    <a:pt x="73821" y="21249"/>
                  </a:lnTo>
                  <a:cubicBezTo>
                    <a:pt x="76247" y="20392"/>
                    <a:pt x="77889" y="18088"/>
                    <a:pt x="77889" y="15490"/>
                  </a:cubicBezTo>
                  <a:lnTo>
                    <a:pt x="77889" y="0"/>
                  </a:lnTo>
                  <a:lnTo>
                    <a:pt x="45121" y="11716"/>
                  </a:lnTo>
                  <a:cubicBezTo>
                    <a:pt x="43136" y="12426"/>
                    <a:pt x="41053" y="12769"/>
                    <a:pt x="38945" y="12769"/>
                  </a:cubicBezTo>
                  <a:cubicBezTo>
                    <a:pt x="36813" y="12769"/>
                    <a:pt x="34754" y="12426"/>
                    <a:pt x="32744" y="11716"/>
                  </a:cubicBez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00" name="Google Shape;2900;p85"/>
          <p:cNvGrpSpPr/>
          <p:nvPr/>
        </p:nvGrpSpPr>
        <p:grpSpPr>
          <a:xfrm>
            <a:off x="7170199" y="3382894"/>
            <a:ext cx="495648" cy="495648"/>
            <a:chOff x="1190625" y="238125"/>
            <a:chExt cx="5228350" cy="5228350"/>
          </a:xfrm>
        </p:grpSpPr>
        <p:sp>
          <p:nvSpPr>
            <p:cNvPr id="2901" name="Google Shape;2901;p85"/>
            <p:cNvSpPr/>
            <p:nvPr/>
          </p:nvSpPr>
          <p:spPr>
            <a:xfrm>
              <a:off x="2052100" y="238125"/>
              <a:ext cx="3505400" cy="2772575"/>
            </a:xfrm>
            <a:custGeom>
              <a:avLst/>
              <a:gdLst/>
              <a:ahLst/>
              <a:cxnLst/>
              <a:rect l="l" t="t" r="r" b="b"/>
              <a:pathLst>
                <a:path w="140216" h="110903" extrusionOk="0">
                  <a:moveTo>
                    <a:pt x="111123" y="0"/>
                  </a:moveTo>
                  <a:cubicBezTo>
                    <a:pt x="107741" y="0"/>
                    <a:pt x="104996" y="2745"/>
                    <a:pt x="104996" y="6127"/>
                  </a:cubicBezTo>
                  <a:lnTo>
                    <a:pt x="104996" y="13137"/>
                  </a:lnTo>
                  <a:lnTo>
                    <a:pt x="104579" y="13137"/>
                  </a:lnTo>
                  <a:cubicBezTo>
                    <a:pt x="93109" y="13137"/>
                    <a:pt x="83624" y="21739"/>
                    <a:pt x="82227" y="32817"/>
                  </a:cubicBezTo>
                  <a:lnTo>
                    <a:pt x="55341" y="32817"/>
                  </a:lnTo>
                  <a:cubicBezTo>
                    <a:pt x="24828" y="32817"/>
                    <a:pt x="0" y="57645"/>
                    <a:pt x="0" y="88158"/>
                  </a:cubicBezTo>
                  <a:lnTo>
                    <a:pt x="0" y="110902"/>
                  </a:lnTo>
                  <a:cubicBezTo>
                    <a:pt x="6079" y="105731"/>
                    <a:pt x="13946" y="102594"/>
                    <a:pt x="22524" y="102594"/>
                  </a:cubicBezTo>
                  <a:cubicBezTo>
                    <a:pt x="31126" y="102594"/>
                    <a:pt x="38994" y="105731"/>
                    <a:pt x="45072" y="110902"/>
                  </a:cubicBezTo>
                  <a:lnTo>
                    <a:pt x="45072" y="88158"/>
                  </a:lnTo>
                  <a:cubicBezTo>
                    <a:pt x="45072" y="82497"/>
                    <a:pt x="49680" y="77889"/>
                    <a:pt x="55341" y="77889"/>
                  </a:cubicBezTo>
                  <a:lnTo>
                    <a:pt x="82031" y="77889"/>
                  </a:lnTo>
                  <a:lnTo>
                    <a:pt x="82031" y="81590"/>
                  </a:lnTo>
                  <a:cubicBezTo>
                    <a:pt x="82031" y="88967"/>
                    <a:pt x="85585" y="95535"/>
                    <a:pt x="91075" y="99653"/>
                  </a:cubicBezTo>
                  <a:cubicBezTo>
                    <a:pt x="89580" y="100756"/>
                    <a:pt x="88600" y="102545"/>
                    <a:pt x="88600" y="104579"/>
                  </a:cubicBezTo>
                  <a:cubicBezTo>
                    <a:pt x="88600" y="107961"/>
                    <a:pt x="91345" y="110706"/>
                    <a:pt x="94727" y="110706"/>
                  </a:cubicBezTo>
                  <a:lnTo>
                    <a:pt x="127544" y="110706"/>
                  </a:lnTo>
                  <a:cubicBezTo>
                    <a:pt x="130926" y="110706"/>
                    <a:pt x="133671" y="107961"/>
                    <a:pt x="133671" y="104579"/>
                  </a:cubicBezTo>
                  <a:cubicBezTo>
                    <a:pt x="133671" y="102545"/>
                    <a:pt x="132691" y="100756"/>
                    <a:pt x="131171" y="99653"/>
                  </a:cubicBezTo>
                  <a:cubicBezTo>
                    <a:pt x="136661" y="95535"/>
                    <a:pt x="140215" y="88967"/>
                    <a:pt x="140215" y="81590"/>
                  </a:cubicBezTo>
                  <a:lnTo>
                    <a:pt x="140215" y="35660"/>
                  </a:lnTo>
                  <a:cubicBezTo>
                    <a:pt x="140215" y="23234"/>
                    <a:pt x="130117" y="13137"/>
                    <a:pt x="117691" y="13137"/>
                  </a:cubicBezTo>
                  <a:lnTo>
                    <a:pt x="117250" y="13137"/>
                  </a:lnTo>
                  <a:lnTo>
                    <a:pt x="117250" y="6127"/>
                  </a:lnTo>
                  <a:cubicBezTo>
                    <a:pt x="117250" y="2745"/>
                    <a:pt x="114505" y="0"/>
                    <a:pt x="1111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2" name="Google Shape;2902;p85"/>
            <p:cNvSpPr/>
            <p:nvPr/>
          </p:nvSpPr>
          <p:spPr>
            <a:xfrm>
              <a:off x="2052100" y="3109325"/>
              <a:ext cx="1126800" cy="1126800"/>
            </a:xfrm>
            <a:custGeom>
              <a:avLst/>
              <a:gdLst/>
              <a:ahLst/>
              <a:cxnLst/>
              <a:rect l="l" t="t" r="r" b="b"/>
              <a:pathLst>
                <a:path w="45072" h="45072" extrusionOk="0">
                  <a:moveTo>
                    <a:pt x="22524" y="0"/>
                  </a:moveTo>
                  <a:cubicBezTo>
                    <a:pt x="10098" y="0"/>
                    <a:pt x="0" y="10122"/>
                    <a:pt x="0" y="22548"/>
                  </a:cubicBezTo>
                  <a:cubicBezTo>
                    <a:pt x="0" y="34974"/>
                    <a:pt x="10098" y="45072"/>
                    <a:pt x="22524" y="45072"/>
                  </a:cubicBezTo>
                  <a:cubicBezTo>
                    <a:pt x="34950" y="45072"/>
                    <a:pt x="45072" y="34974"/>
                    <a:pt x="45072" y="22548"/>
                  </a:cubicBezTo>
                  <a:cubicBezTo>
                    <a:pt x="45072" y="10122"/>
                    <a:pt x="34950" y="0"/>
                    <a:pt x="2252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3" name="Google Shape;2903;p85"/>
            <p:cNvSpPr/>
            <p:nvPr/>
          </p:nvSpPr>
          <p:spPr>
            <a:xfrm>
              <a:off x="1190625" y="4334750"/>
              <a:ext cx="5228350" cy="1131725"/>
            </a:xfrm>
            <a:custGeom>
              <a:avLst/>
              <a:gdLst/>
              <a:ahLst/>
              <a:cxnLst/>
              <a:rect l="l" t="t" r="r" b="b"/>
              <a:pathLst>
                <a:path w="209134" h="45269" extrusionOk="0">
                  <a:moveTo>
                    <a:pt x="34459" y="1"/>
                  </a:moveTo>
                  <a:lnTo>
                    <a:pt x="34459" y="33014"/>
                  </a:lnTo>
                  <a:lnTo>
                    <a:pt x="6127" y="33014"/>
                  </a:lnTo>
                  <a:cubicBezTo>
                    <a:pt x="2745" y="33014"/>
                    <a:pt x="0" y="35759"/>
                    <a:pt x="0" y="39141"/>
                  </a:cubicBezTo>
                  <a:cubicBezTo>
                    <a:pt x="0" y="42523"/>
                    <a:pt x="2745" y="45268"/>
                    <a:pt x="6127" y="45268"/>
                  </a:cubicBezTo>
                  <a:lnTo>
                    <a:pt x="203006" y="45268"/>
                  </a:lnTo>
                  <a:cubicBezTo>
                    <a:pt x="206388" y="45268"/>
                    <a:pt x="209133" y="42523"/>
                    <a:pt x="209133" y="39141"/>
                  </a:cubicBezTo>
                  <a:cubicBezTo>
                    <a:pt x="209133" y="35759"/>
                    <a:pt x="206388" y="33014"/>
                    <a:pt x="203006" y="33014"/>
                  </a:cubicBezTo>
                  <a:lnTo>
                    <a:pt x="79531" y="33014"/>
                  </a:lnTo>
                  <a:lnTo>
                    <a:pt x="79531" y="1"/>
                  </a:lnTo>
                  <a:cubicBezTo>
                    <a:pt x="73453" y="5172"/>
                    <a:pt x="65585" y="8309"/>
                    <a:pt x="56983" y="8309"/>
                  </a:cubicBezTo>
                  <a:cubicBezTo>
                    <a:pt x="48405" y="8309"/>
                    <a:pt x="40538" y="5172"/>
                    <a:pt x="344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4" name="Google Shape;2904;p85"/>
            <p:cNvSpPr/>
            <p:nvPr/>
          </p:nvSpPr>
          <p:spPr>
            <a:xfrm>
              <a:off x="3471150" y="3519825"/>
              <a:ext cx="2086350" cy="306400"/>
            </a:xfrm>
            <a:custGeom>
              <a:avLst/>
              <a:gdLst/>
              <a:ahLst/>
              <a:cxnLst/>
              <a:rect l="l" t="t" r="r" b="b"/>
              <a:pathLst>
                <a:path w="83454" h="12256" extrusionOk="0">
                  <a:moveTo>
                    <a:pt x="1" y="1"/>
                  </a:moveTo>
                  <a:cubicBezTo>
                    <a:pt x="368" y="1986"/>
                    <a:pt x="564" y="4020"/>
                    <a:pt x="564" y="6128"/>
                  </a:cubicBezTo>
                  <a:cubicBezTo>
                    <a:pt x="564" y="8211"/>
                    <a:pt x="368" y="10246"/>
                    <a:pt x="1" y="12255"/>
                  </a:cubicBezTo>
                  <a:lnTo>
                    <a:pt x="77326" y="12255"/>
                  </a:lnTo>
                  <a:cubicBezTo>
                    <a:pt x="80733" y="12255"/>
                    <a:pt x="83453" y="9510"/>
                    <a:pt x="83453" y="6128"/>
                  </a:cubicBezTo>
                  <a:cubicBezTo>
                    <a:pt x="83453" y="2746"/>
                    <a:pt x="80733" y="1"/>
                    <a:pt x="773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05" name="Google Shape;2905;p85"/>
          <p:cNvGrpSpPr/>
          <p:nvPr/>
        </p:nvGrpSpPr>
        <p:grpSpPr>
          <a:xfrm>
            <a:off x="7170199" y="2717646"/>
            <a:ext cx="495648" cy="371230"/>
            <a:chOff x="1190625" y="891875"/>
            <a:chExt cx="5228350" cy="3915925"/>
          </a:xfrm>
        </p:grpSpPr>
        <p:sp>
          <p:nvSpPr>
            <p:cNvPr id="2906" name="Google Shape;2906;p85"/>
            <p:cNvSpPr/>
            <p:nvPr/>
          </p:nvSpPr>
          <p:spPr>
            <a:xfrm>
              <a:off x="5395100" y="3331125"/>
              <a:ext cx="1023875" cy="514100"/>
            </a:xfrm>
            <a:custGeom>
              <a:avLst/>
              <a:gdLst/>
              <a:ahLst/>
              <a:cxnLst/>
              <a:rect l="l" t="t" r="r" b="b"/>
              <a:pathLst>
                <a:path w="40955" h="20564" extrusionOk="0">
                  <a:moveTo>
                    <a:pt x="0" y="0"/>
                  </a:moveTo>
                  <a:cubicBezTo>
                    <a:pt x="6789" y="12255"/>
                    <a:pt x="19852" y="20563"/>
                    <a:pt x="34827" y="20563"/>
                  </a:cubicBezTo>
                  <a:lnTo>
                    <a:pt x="40954" y="20563"/>
                  </a:lnTo>
                  <a:lnTo>
                    <a:pt x="4095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7" name="Google Shape;2907;p85"/>
            <p:cNvSpPr/>
            <p:nvPr/>
          </p:nvSpPr>
          <p:spPr>
            <a:xfrm>
              <a:off x="3302050" y="2370375"/>
              <a:ext cx="349875" cy="958325"/>
            </a:xfrm>
            <a:custGeom>
              <a:avLst/>
              <a:gdLst/>
              <a:ahLst/>
              <a:cxnLst/>
              <a:rect l="l" t="t" r="r" b="b"/>
              <a:pathLst>
                <a:path w="13995" h="38333" extrusionOk="0">
                  <a:moveTo>
                    <a:pt x="13995" y="1"/>
                  </a:moveTo>
                  <a:cubicBezTo>
                    <a:pt x="5882" y="2598"/>
                    <a:pt x="0" y="10221"/>
                    <a:pt x="0" y="19166"/>
                  </a:cubicBezTo>
                  <a:cubicBezTo>
                    <a:pt x="0" y="28137"/>
                    <a:pt x="5882" y="35734"/>
                    <a:pt x="13995" y="38332"/>
                  </a:cubicBezTo>
                  <a:lnTo>
                    <a:pt x="1399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8" name="Google Shape;2908;p85"/>
            <p:cNvSpPr/>
            <p:nvPr/>
          </p:nvSpPr>
          <p:spPr>
            <a:xfrm>
              <a:off x="3958275" y="2370375"/>
              <a:ext cx="349875" cy="958325"/>
            </a:xfrm>
            <a:custGeom>
              <a:avLst/>
              <a:gdLst/>
              <a:ahLst/>
              <a:cxnLst/>
              <a:rect l="l" t="t" r="r" b="b"/>
              <a:pathLst>
                <a:path w="13995" h="38333" extrusionOk="0">
                  <a:moveTo>
                    <a:pt x="0" y="1"/>
                  </a:moveTo>
                  <a:lnTo>
                    <a:pt x="0" y="38332"/>
                  </a:lnTo>
                  <a:cubicBezTo>
                    <a:pt x="8113" y="35734"/>
                    <a:pt x="13995" y="28137"/>
                    <a:pt x="13995" y="19166"/>
                  </a:cubicBezTo>
                  <a:cubicBezTo>
                    <a:pt x="13995" y="10221"/>
                    <a:pt x="8113" y="2598"/>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9" name="Google Shape;2909;p85"/>
            <p:cNvSpPr/>
            <p:nvPr/>
          </p:nvSpPr>
          <p:spPr>
            <a:xfrm>
              <a:off x="5395100" y="1854475"/>
              <a:ext cx="1023875" cy="514075"/>
            </a:xfrm>
            <a:custGeom>
              <a:avLst/>
              <a:gdLst/>
              <a:ahLst/>
              <a:cxnLst/>
              <a:rect l="l" t="t" r="r" b="b"/>
              <a:pathLst>
                <a:path w="40955" h="20563" extrusionOk="0">
                  <a:moveTo>
                    <a:pt x="34827" y="0"/>
                  </a:moveTo>
                  <a:cubicBezTo>
                    <a:pt x="19852" y="0"/>
                    <a:pt x="6789" y="8309"/>
                    <a:pt x="0" y="20563"/>
                  </a:cubicBezTo>
                  <a:lnTo>
                    <a:pt x="40954" y="20563"/>
                  </a:lnTo>
                  <a:lnTo>
                    <a:pt x="4095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0" name="Google Shape;2910;p85"/>
            <p:cNvSpPr/>
            <p:nvPr/>
          </p:nvSpPr>
          <p:spPr>
            <a:xfrm>
              <a:off x="5270700" y="2674900"/>
              <a:ext cx="1148275" cy="349875"/>
            </a:xfrm>
            <a:custGeom>
              <a:avLst/>
              <a:gdLst/>
              <a:ahLst/>
              <a:cxnLst/>
              <a:rect l="l" t="t" r="r" b="b"/>
              <a:pathLst>
                <a:path w="45931" h="13995" extrusionOk="0">
                  <a:moveTo>
                    <a:pt x="614" y="0"/>
                  </a:moveTo>
                  <a:cubicBezTo>
                    <a:pt x="221" y="2255"/>
                    <a:pt x="1" y="4608"/>
                    <a:pt x="1" y="6985"/>
                  </a:cubicBezTo>
                  <a:cubicBezTo>
                    <a:pt x="1" y="9387"/>
                    <a:pt x="221" y="11716"/>
                    <a:pt x="614" y="13995"/>
                  </a:cubicBezTo>
                  <a:lnTo>
                    <a:pt x="45930" y="13995"/>
                  </a:lnTo>
                  <a:lnTo>
                    <a:pt x="4593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1" name="Google Shape;2911;p85"/>
            <p:cNvSpPr/>
            <p:nvPr/>
          </p:nvSpPr>
          <p:spPr>
            <a:xfrm>
              <a:off x="1190625" y="891875"/>
              <a:ext cx="2461300" cy="3915925"/>
            </a:xfrm>
            <a:custGeom>
              <a:avLst/>
              <a:gdLst/>
              <a:ahLst/>
              <a:cxnLst/>
              <a:rect l="l" t="t" r="r" b="b"/>
              <a:pathLst>
                <a:path w="98452" h="156637" extrusionOk="0">
                  <a:moveTo>
                    <a:pt x="22524" y="1"/>
                  </a:moveTo>
                  <a:cubicBezTo>
                    <a:pt x="10098" y="1"/>
                    <a:pt x="0" y="10098"/>
                    <a:pt x="0" y="22524"/>
                  </a:cubicBezTo>
                  <a:lnTo>
                    <a:pt x="0" y="26250"/>
                  </a:lnTo>
                  <a:lnTo>
                    <a:pt x="6127" y="26250"/>
                  </a:lnTo>
                  <a:cubicBezTo>
                    <a:pt x="29582" y="26250"/>
                    <a:pt x="49459" y="41837"/>
                    <a:pt x="55954" y="63184"/>
                  </a:cubicBezTo>
                  <a:cubicBezTo>
                    <a:pt x="56003" y="63332"/>
                    <a:pt x="56052" y="63503"/>
                    <a:pt x="56101" y="63650"/>
                  </a:cubicBezTo>
                  <a:cubicBezTo>
                    <a:pt x="57449" y="68307"/>
                    <a:pt x="58184" y="73233"/>
                    <a:pt x="58184" y="78306"/>
                  </a:cubicBezTo>
                  <a:cubicBezTo>
                    <a:pt x="58184" y="83404"/>
                    <a:pt x="57449" y="88306"/>
                    <a:pt x="56101" y="92963"/>
                  </a:cubicBezTo>
                  <a:cubicBezTo>
                    <a:pt x="56052" y="93134"/>
                    <a:pt x="56003" y="93281"/>
                    <a:pt x="55954" y="93428"/>
                  </a:cubicBezTo>
                  <a:cubicBezTo>
                    <a:pt x="49459" y="114800"/>
                    <a:pt x="29582" y="130388"/>
                    <a:pt x="6127" y="130388"/>
                  </a:cubicBezTo>
                  <a:lnTo>
                    <a:pt x="0" y="130388"/>
                  </a:lnTo>
                  <a:lnTo>
                    <a:pt x="0" y="134088"/>
                  </a:lnTo>
                  <a:cubicBezTo>
                    <a:pt x="0" y="146514"/>
                    <a:pt x="10098" y="156636"/>
                    <a:pt x="22524" y="156636"/>
                  </a:cubicBezTo>
                  <a:lnTo>
                    <a:pt x="98452" y="156636"/>
                  </a:lnTo>
                  <a:lnTo>
                    <a:pt x="98452" y="110094"/>
                  </a:lnTo>
                  <a:cubicBezTo>
                    <a:pt x="83501" y="107227"/>
                    <a:pt x="72203" y="94066"/>
                    <a:pt x="72203" y="78306"/>
                  </a:cubicBezTo>
                  <a:cubicBezTo>
                    <a:pt x="72203" y="62547"/>
                    <a:pt x="83501" y="49386"/>
                    <a:pt x="98452" y="46519"/>
                  </a:cubicBezTo>
                  <a:lnTo>
                    <a:pt x="9845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2" name="Google Shape;2912;p85"/>
            <p:cNvSpPr/>
            <p:nvPr/>
          </p:nvSpPr>
          <p:spPr>
            <a:xfrm>
              <a:off x="3958275" y="891875"/>
              <a:ext cx="2460700" cy="3915925"/>
            </a:xfrm>
            <a:custGeom>
              <a:avLst/>
              <a:gdLst/>
              <a:ahLst/>
              <a:cxnLst/>
              <a:rect l="l" t="t" r="r" b="b"/>
              <a:pathLst>
                <a:path w="98428" h="156637" extrusionOk="0">
                  <a:moveTo>
                    <a:pt x="0" y="1"/>
                  </a:moveTo>
                  <a:lnTo>
                    <a:pt x="0" y="46519"/>
                  </a:lnTo>
                  <a:cubicBezTo>
                    <a:pt x="14926" y="49386"/>
                    <a:pt x="26249" y="62547"/>
                    <a:pt x="26249" y="78306"/>
                  </a:cubicBezTo>
                  <a:cubicBezTo>
                    <a:pt x="26249" y="94066"/>
                    <a:pt x="14926" y="107227"/>
                    <a:pt x="0" y="110094"/>
                  </a:cubicBezTo>
                  <a:lnTo>
                    <a:pt x="0" y="156636"/>
                  </a:lnTo>
                  <a:lnTo>
                    <a:pt x="75904" y="156636"/>
                  </a:lnTo>
                  <a:cubicBezTo>
                    <a:pt x="88330" y="156636"/>
                    <a:pt x="98427" y="146514"/>
                    <a:pt x="98427" y="134088"/>
                  </a:cubicBezTo>
                  <a:lnTo>
                    <a:pt x="98427" y="130388"/>
                  </a:lnTo>
                  <a:lnTo>
                    <a:pt x="92300" y="130388"/>
                  </a:lnTo>
                  <a:cubicBezTo>
                    <a:pt x="68845" y="130388"/>
                    <a:pt x="48969" y="114800"/>
                    <a:pt x="42474" y="93428"/>
                  </a:cubicBezTo>
                  <a:cubicBezTo>
                    <a:pt x="42425" y="93281"/>
                    <a:pt x="42376" y="93134"/>
                    <a:pt x="42351" y="92963"/>
                  </a:cubicBezTo>
                  <a:cubicBezTo>
                    <a:pt x="40979" y="88306"/>
                    <a:pt x="40244" y="83404"/>
                    <a:pt x="40244" y="78306"/>
                  </a:cubicBezTo>
                  <a:cubicBezTo>
                    <a:pt x="40244" y="73209"/>
                    <a:pt x="40979" y="68282"/>
                    <a:pt x="42351" y="63626"/>
                  </a:cubicBezTo>
                  <a:cubicBezTo>
                    <a:pt x="42376" y="63479"/>
                    <a:pt x="42425" y="63332"/>
                    <a:pt x="42474" y="63209"/>
                  </a:cubicBezTo>
                  <a:cubicBezTo>
                    <a:pt x="48969" y="41837"/>
                    <a:pt x="68845" y="26250"/>
                    <a:pt x="92300" y="26250"/>
                  </a:cubicBezTo>
                  <a:lnTo>
                    <a:pt x="98427" y="26250"/>
                  </a:lnTo>
                  <a:lnTo>
                    <a:pt x="98427" y="22524"/>
                  </a:lnTo>
                  <a:cubicBezTo>
                    <a:pt x="98427" y="10098"/>
                    <a:pt x="88330" y="1"/>
                    <a:pt x="759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3" name="Google Shape;2913;p85"/>
            <p:cNvSpPr/>
            <p:nvPr/>
          </p:nvSpPr>
          <p:spPr>
            <a:xfrm>
              <a:off x="1190625" y="1854475"/>
              <a:ext cx="1023875" cy="514075"/>
            </a:xfrm>
            <a:custGeom>
              <a:avLst/>
              <a:gdLst/>
              <a:ahLst/>
              <a:cxnLst/>
              <a:rect l="l" t="t" r="r" b="b"/>
              <a:pathLst>
                <a:path w="40955" h="20563" extrusionOk="0">
                  <a:moveTo>
                    <a:pt x="0" y="0"/>
                  </a:moveTo>
                  <a:lnTo>
                    <a:pt x="0" y="20563"/>
                  </a:lnTo>
                  <a:lnTo>
                    <a:pt x="40954" y="20563"/>
                  </a:lnTo>
                  <a:cubicBezTo>
                    <a:pt x="34165" y="8309"/>
                    <a:pt x="21102" y="0"/>
                    <a:pt x="612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4" name="Google Shape;2914;p85"/>
            <p:cNvSpPr/>
            <p:nvPr/>
          </p:nvSpPr>
          <p:spPr>
            <a:xfrm>
              <a:off x="1190625" y="3331125"/>
              <a:ext cx="1023875" cy="514100"/>
            </a:xfrm>
            <a:custGeom>
              <a:avLst/>
              <a:gdLst/>
              <a:ahLst/>
              <a:cxnLst/>
              <a:rect l="l" t="t" r="r" b="b"/>
              <a:pathLst>
                <a:path w="40955" h="20564" extrusionOk="0">
                  <a:moveTo>
                    <a:pt x="0" y="0"/>
                  </a:moveTo>
                  <a:lnTo>
                    <a:pt x="0" y="20563"/>
                  </a:lnTo>
                  <a:lnTo>
                    <a:pt x="6127" y="20563"/>
                  </a:lnTo>
                  <a:cubicBezTo>
                    <a:pt x="21102" y="20563"/>
                    <a:pt x="34165" y="12255"/>
                    <a:pt x="4095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5" name="Google Shape;2915;p85"/>
            <p:cNvSpPr/>
            <p:nvPr/>
          </p:nvSpPr>
          <p:spPr>
            <a:xfrm>
              <a:off x="1190625" y="2674900"/>
              <a:ext cx="1148250" cy="349875"/>
            </a:xfrm>
            <a:custGeom>
              <a:avLst/>
              <a:gdLst/>
              <a:ahLst/>
              <a:cxnLst/>
              <a:rect l="l" t="t" r="r" b="b"/>
              <a:pathLst>
                <a:path w="45930" h="13995" extrusionOk="0">
                  <a:moveTo>
                    <a:pt x="0" y="0"/>
                  </a:moveTo>
                  <a:lnTo>
                    <a:pt x="0" y="13995"/>
                  </a:lnTo>
                  <a:lnTo>
                    <a:pt x="45317" y="13995"/>
                  </a:lnTo>
                  <a:cubicBezTo>
                    <a:pt x="45733" y="11716"/>
                    <a:pt x="45929" y="9387"/>
                    <a:pt x="45929" y="6985"/>
                  </a:cubicBezTo>
                  <a:cubicBezTo>
                    <a:pt x="45929" y="4608"/>
                    <a:pt x="45733" y="2255"/>
                    <a:pt x="4531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16" name="Google Shape;2916;p85"/>
          <p:cNvGrpSpPr/>
          <p:nvPr/>
        </p:nvGrpSpPr>
        <p:grpSpPr>
          <a:xfrm>
            <a:off x="7170199" y="1990196"/>
            <a:ext cx="495648" cy="371230"/>
            <a:chOff x="1190625" y="891875"/>
            <a:chExt cx="5228350" cy="3915925"/>
          </a:xfrm>
        </p:grpSpPr>
        <p:sp>
          <p:nvSpPr>
            <p:cNvPr id="2917" name="Google Shape;2917;p85"/>
            <p:cNvSpPr/>
            <p:nvPr/>
          </p:nvSpPr>
          <p:spPr>
            <a:xfrm>
              <a:off x="4368175" y="891875"/>
              <a:ext cx="514100" cy="3915925"/>
            </a:xfrm>
            <a:custGeom>
              <a:avLst/>
              <a:gdLst/>
              <a:ahLst/>
              <a:cxnLst/>
              <a:rect l="l" t="t" r="r" b="b"/>
              <a:pathLst>
                <a:path w="20564" h="156637" extrusionOk="0">
                  <a:moveTo>
                    <a:pt x="0" y="1"/>
                  </a:moveTo>
                  <a:lnTo>
                    <a:pt x="0" y="156636"/>
                  </a:lnTo>
                  <a:lnTo>
                    <a:pt x="20563" y="156636"/>
                  </a:lnTo>
                  <a:lnTo>
                    <a:pt x="2056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8" name="Google Shape;2918;p85"/>
            <p:cNvSpPr/>
            <p:nvPr/>
          </p:nvSpPr>
          <p:spPr>
            <a:xfrm>
              <a:off x="3547750" y="891875"/>
              <a:ext cx="514100" cy="3915925"/>
            </a:xfrm>
            <a:custGeom>
              <a:avLst/>
              <a:gdLst/>
              <a:ahLst/>
              <a:cxnLst/>
              <a:rect l="l" t="t" r="r" b="b"/>
              <a:pathLst>
                <a:path w="20564" h="156637" extrusionOk="0">
                  <a:moveTo>
                    <a:pt x="0" y="1"/>
                  </a:moveTo>
                  <a:lnTo>
                    <a:pt x="0" y="156636"/>
                  </a:lnTo>
                  <a:lnTo>
                    <a:pt x="20563" y="156636"/>
                  </a:lnTo>
                  <a:lnTo>
                    <a:pt x="2056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9" name="Google Shape;2919;p85"/>
            <p:cNvSpPr/>
            <p:nvPr/>
          </p:nvSpPr>
          <p:spPr>
            <a:xfrm>
              <a:off x="2727325" y="891875"/>
              <a:ext cx="514075" cy="3915925"/>
            </a:xfrm>
            <a:custGeom>
              <a:avLst/>
              <a:gdLst/>
              <a:ahLst/>
              <a:cxnLst/>
              <a:rect l="l" t="t" r="r" b="b"/>
              <a:pathLst>
                <a:path w="20563" h="156637" extrusionOk="0">
                  <a:moveTo>
                    <a:pt x="0" y="1"/>
                  </a:moveTo>
                  <a:lnTo>
                    <a:pt x="0" y="156636"/>
                  </a:lnTo>
                  <a:lnTo>
                    <a:pt x="20563" y="156636"/>
                  </a:lnTo>
                  <a:lnTo>
                    <a:pt x="2056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0" name="Google Shape;2920;p85"/>
            <p:cNvSpPr/>
            <p:nvPr/>
          </p:nvSpPr>
          <p:spPr>
            <a:xfrm>
              <a:off x="1190625" y="891875"/>
              <a:ext cx="1230350" cy="3915925"/>
            </a:xfrm>
            <a:custGeom>
              <a:avLst/>
              <a:gdLst/>
              <a:ahLst/>
              <a:cxnLst/>
              <a:rect l="l" t="t" r="r" b="b"/>
              <a:pathLst>
                <a:path w="49214" h="156637" extrusionOk="0">
                  <a:moveTo>
                    <a:pt x="22524" y="1"/>
                  </a:moveTo>
                  <a:cubicBezTo>
                    <a:pt x="10098" y="1"/>
                    <a:pt x="0" y="10098"/>
                    <a:pt x="0" y="22524"/>
                  </a:cubicBezTo>
                  <a:lnTo>
                    <a:pt x="0" y="134088"/>
                  </a:lnTo>
                  <a:cubicBezTo>
                    <a:pt x="0" y="146514"/>
                    <a:pt x="10098" y="156636"/>
                    <a:pt x="22524" y="156636"/>
                  </a:cubicBezTo>
                  <a:lnTo>
                    <a:pt x="49214" y="156636"/>
                  </a:lnTo>
                  <a:lnTo>
                    <a:pt x="49214" y="84434"/>
                  </a:lnTo>
                  <a:lnTo>
                    <a:pt x="41787" y="84434"/>
                  </a:lnTo>
                  <a:lnTo>
                    <a:pt x="41787" y="98011"/>
                  </a:lnTo>
                  <a:cubicBezTo>
                    <a:pt x="41787" y="101394"/>
                    <a:pt x="39042" y="104139"/>
                    <a:pt x="35660" y="104139"/>
                  </a:cubicBezTo>
                  <a:lnTo>
                    <a:pt x="22524" y="104139"/>
                  </a:lnTo>
                  <a:cubicBezTo>
                    <a:pt x="19141" y="104139"/>
                    <a:pt x="16396" y="101394"/>
                    <a:pt x="16396" y="98011"/>
                  </a:cubicBezTo>
                  <a:cubicBezTo>
                    <a:pt x="16396" y="94605"/>
                    <a:pt x="19141" y="91884"/>
                    <a:pt x="22524" y="91884"/>
                  </a:cubicBezTo>
                  <a:lnTo>
                    <a:pt x="29533" y="91884"/>
                  </a:lnTo>
                  <a:lnTo>
                    <a:pt x="29533" y="64753"/>
                  </a:lnTo>
                  <a:lnTo>
                    <a:pt x="22524" y="64753"/>
                  </a:lnTo>
                  <a:cubicBezTo>
                    <a:pt x="19141" y="64753"/>
                    <a:pt x="16396" y="62008"/>
                    <a:pt x="16396" y="58626"/>
                  </a:cubicBezTo>
                  <a:cubicBezTo>
                    <a:pt x="16396" y="55244"/>
                    <a:pt x="19141" y="52499"/>
                    <a:pt x="22524" y="52499"/>
                  </a:cubicBezTo>
                  <a:lnTo>
                    <a:pt x="35660" y="52499"/>
                  </a:lnTo>
                  <a:cubicBezTo>
                    <a:pt x="39042" y="52499"/>
                    <a:pt x="41787" y="55244"/>
                    <a:pt x="41787" y="58626"/>
                  </a:cubicBezTo>
                  <a:lnTo>
                    <a:pt x="41787" y="72179"/>
                  </a:lnTo>
                  <a:lnTo>
                    <a:pt x="49214" y="72179"/>
                  </a:lnTo>
                  <a:lnTo>
                    <a:pt x="4921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1" name="Google Shape;2921;p85"/>
            <p:cNvSpPr/>
            <p:nvPr/>
          </p:nvSpPr>
          <p:spPr>
            <a:xfrm>
              <a:off x="5188600" y="891875"/>
              <a:ext cx="1230375" cy="3915925"/>
            </a:xfrm>
            <a:custGeom>
              <a:avLst/>
              <a:gdLst/>
              <a:ahLst/>
              <a:cxnLst/>
              <a:rect l="l" t="t" r="r" b="b"/>
              <a:pathLst>
                <a:path w="49215" h="156637" extrusionOk="0">
                  <a:moveTo>
                    <a:pt x="1" y="1"/>
                  </a:moveTo>
                  <a:lnTo>
                    <a:pt x="1" y="72179"/>
                  </a:lnTo>
                  <a:lnTo>
                    <a:pt x="7427" y="72179"/>
                  </a:lnTo>
                  <a:lnTo>
                    <a:pt x="7427" y="58626"/>
                  </a:lnTo>
                  <a:cubicBezTo>
                    <a:pt x="7427" y="55244"/>
                    <a:pt x="10172" y="52499"/>
                    <a:pt x="13554" y="52499"/>
                  </a:cubicBezTo>
                  <a:lnTo>
                    <a:pt x="26691" y="52499"/>
                  </a:lnTo>
                  <a:cubicBezTo>
                    <a:pt x="30073" y="52499"/>
                    <a:pt x="32818" y="55244"/>
                    <a:pt x="32818" y="58626"/>
                  </a:cubicBezTo>
                  <a:cubicBezTo>
                    <a:pt x="32818" y="62008"/>
                    <a:pt x="30073" y="64753"/>
                    <a:pt x="26691" y="64753"/>
                  </a:cubicBezTo>
                  <a:lnTo>
                    <a:pt x="19681" y="64753"/>
                  </a:lnTo>
                  <a:lnTo>
                    <a:pt x="19681" y="91884"/>
                  </a:lnTo>
                  <a:lnTo>
                    <a:pt x="26691" y="91884"/>
                  </a:lnTo>
                  <a:cubicBezTo>
                    <a:pt x="30073" y="91884"/>
                    <a:pt x="32818" y="94605"/>
                    <a:pt x="32818" y="98011"/>
                  </a:cubicBezTo>
                  <a:cubicBezTo>
                    <a:pt x="32818" y="101394"/>
                    <a:pt x="30073" y="104139"/>
                    <a:pt x="26691" y="104139"/>
                  </a:cubicBezTo>
                  <a:lnTo>
                    <a:pt x="13554" y="104139"/>
                  </a:lnTo>
                  <a:cubicBezTo>
                    <a:pt x="10172" y="104139"/>
                    <a:pt x="7427" y="101394"/>
                    <a:pt x="7427" y="98011"/>
                  </a:cubicBezTo>
                  <a:lnTo>
                    <a:pt x="7427" y="84434"/>
                  </a:lnTo>
                  <a:lnTo>
                    <a:pt x="1" y="84434"/>
                  </a:lnTo>
                  <a:lnTo>
                    <a:pt x="1" y="156636"/>
                  </a:lnTo>
                  <a:lnTo>
                    <a:pt x="26691" y="156636"/>
                  </a:lnTo>
                  <a:cubicBezTo>
                    <a:pt x="39117" y="156636"/>
                    <a:pt x="49214" y="146514"/>
                    <a:pt x="49214" y="134088"/>
                  </a:cubicBezTo>
                  <a:lnTo>
                    <a:pt x="49214" y="22524"/>
                  </a:lnTo>
                  <a:cubicBezTo>
                    <a:pt x="49214" y="10098"/>
                    <a:pt x="39117" y="1"/>
                    <a:pt x="266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22" name="Google Shape;2922;p85"/>
          <p:cNvGrpSpPr/>
          <p:nvPr/>
        </p:nvGrpSpPr>
        <p:grpSpPr>
          <a:xfrm>
            <a:off x="7170199" y="1302499"/>
            <a:ext cx="495648" cy="371227"/>
            <a:chOff x="1190625" y="901700"/>
            <a:chExt cx="5228350" cy="3915900"/>
          </a:xfrm>
        </p:grpSpPr>
        <p:sp>
          <p:nvSpPr>
            <p:cNvPr id="2923" name="Google Shape;2923;p85"/>
            <p:cNvSpPr/>
            <p:nvPr/>
          </p:nvSpPr>
          <p:spPr>
            <a:xfrm>
              <a:off x="3958275" y="2210450"/>
              <a:ext cx="514075" cy="1298375"/>
            </a:xfrm>
            <a:custGeom>
              <a:avLst/>
              <a:gdLst/>
              <a:ahLst/>
              <a:cxnLst/>
              <a:rect l="l" t="t" r="r" b="b"/>
              <a:pathLst>
                <a:path w="20563" h="51935" extrusionOk="0">
                  <a:moveTo>
                    <a:pt x="0" y="1"/>
                  </a:moveTo>
                  <a:lnTo>
                    <a:pt x="0" y="51935"/>
                  </a:lnTo>
                  <a:cubicBezTo>
                    <a:pt x="11764" y="49165"/>
                    <a:pt x="20563" y="38578"/>
                    <a:pt x="20563" y="25980"/>
                  </a:cubicBezTo>
                  <a:cubicBezTo>
                    <a:pt x="20563" y="13383"/>
                    <a:pt x="11764" y="2795"/>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4" name="Google Shape;2924;p85"/>
            <p:cNvSpPr/>
            <p:nvPr/>
          </p:nvSpPr>
          <p:spPr>
            <a:xfrm>
              <a:off x="5598525" y="2192675"/>
              <a:ext cx="820450" cy="1334550"/>
            </a:xfrm>
            <a:custGeom>
              <a:avLst/>
              <a:gdLst/>
              <a:ahLst/>
              <a:cxnLst/>
              <a:rect l="l" t="t" r="r" b="b"/>
              <a:pathLst>
                <a:path w="32818" h="53382" extrusionOk="0">
                  <a:moveTo>
                    <a:pt x="10294" y="1"/>
                  </a:moveTo>
                  <a:cubicBezTo>
                    <a:pt x="4632" y="1"/>
                    <a:pt x="0" y="4609"/>
                    <a:pt x="0" y="10270"/>
                  </a:cubicBezTo>
                  <a:lnTo>
                    <a:pt x="0" y="43087"/>
                  </a:lnTo>
                  <a:cubicBezTo>
                    <a:pt x="0" y="48773"/>
                    <a:pt x="4632" y="53381"/>
                    <a:pt x="10294" y="53381"/>
                  </a:cubicBezTo>
                  <a:lnTo>
                    <a:pt x="32817" y="53381"/>
                  </a:lnTo>
                  <a:lnTo>
                    <a:pt x="3281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5" name="Google Shape;2925;p85"/>
            <p:cNvSpPr/>
            <p:nvPr/>
          </p:nvSpPr>
          <p:spPr>
            <a:xfrm>
              <a:off x="3137825" y="2210450"/>
              <a:ext cx="514100" cy="1298375"/>
            </a:xfrm>
            <a:custGeom>
              <a:avLst/>
              <a:gdLst/>
              <a:ahLst/>
              <a:cxnLst/>
              <a:rect l="l" t="t" r="r" b="b"/>
              <a:pathLst>
                <a:path w="20564" h="51935" extrusionOk="0">
                  <a:moveTo>
                    <a:pt x="20564" y="1"/>
                  </a:moveTo>
                  <a:cubicBezTo>
                    <a:pt x="8775" y="2795"/>
                    <a:pt x="1" y="13383"/>
                    <a:pt x="1" y="25980"/>
                  </a:cubicBezTo>
                  <a:cubicBezTo>
                    <a:pt x="1" y="38578"/>
                    <a:pt x="8775" y="49165"/>
                    <a:pt x="20564" y="51935"/>
                  </a:cubicBezTo>
                  <a:lnTo>
                    <a:pt x="2056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6" name="Google Shape;2926;p85"/>
            <p:cNvSpPr/>
            <p:nvPr/>
          </p:nvSpPr>
          <p:spPr>
            <a:xfrm>
              <a:off x="3958275" y="901700"/>
              <a:ext cx="2460700" cy="3915900"/>
            </a:xfrm>
            <a:custGeom>
              <a:avLst/>
              <a:gdLst/>
              <a:ahLst/>
              <a:cxnLst/>
              <a:rect l="l" t="t" r="r" b="b"/>
              <a:pathLst>
                <a:path w="98428" h="156636" extrusionOk="0">
                  <a:moveTo>
                    <a:pt x="0" y="0"/>
                  </a:moveTo>
                  <a:lnTo>
                    <a:pt x="0" y="39876"/>
                  </a:lnTo>
                  <a:cubicBezTo>
                    <a:pt x="18553" y="42817"/>
                    <a:pt x="32817" y="58944"/>
                    <a:pt x="32817" y="78330"/>
                  </a:cubicBezTo>
                  <a:cubicBezTo>
                    <a:pt x="32817" y="97716"/>
                    <a:pt x="18553" y="113843"/>
                    <a:pt x="0" y="116784"/>
                  </a:cubicBezTo>
                  <a:lnTo>
                    <a:pt x="0" y="156636"/>
                  </a:lnTo>
                  <a:lnTo>
                    <a:pt x="75904" y="156636"/>
                  </a:lnTo>
                  <a:cubicBezTo>
                    <a:pt x="88330" y="156636"/>
                    <a:pt x="98427" y="146538"/>
                    <a:pt x="98427" y="134112"/>
                  </a:cubicBezTo>
                  <a:lnTo>
                    <a:pt x="98427" y="117274"/>
                  </a:lnTo>
                  <a:lnTo>
                    <a:pt x="75904" y="117274"/>
                  </a:lnTo>
                  <a:cubicBezTo>
                    <a:pt x="63478" y="117274"/>
                    <a:pt x="53356" y="107152"/>
                    <a:pt x="53356" y="94726"/>
                  </a:cubicBezTo>
                  <a:lnTo>
                    <a:pt x="53356" y="61909"/>
                  </a:lnTo>
                  <a:cubicBezTo>
                    <a:pt x="53356" y="49483"/>
                    <a:pt x="63478" y="39386"/>
                    <a:pt x="75904" y="39386"/>
                  </a:cubicBezTo>
                  <a:lnTo>
                    <a:pt x="98427" y="39386"/>
                  </a:lnTo>
                  <a:lnTo>
                    <a:pt x="98427" y="22548"/>
                  </a:lnTo>
                  <a:cubicBezTo>
                    <a:pt x="98427" y="10122"/>
                    <a:pt x="88330" y="0"/>
                    <a:pt x="759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7" name="Google Shape;2927;p85"/>
            <p:cNvSpPr/>
            <p:nvPr/>
          </p:nvSpPr>
          <p:spPr>
            <a:xfrm>
              <a:off x="1190625" y="901700"/>
              <a:ext cx="2461300" cy="3915900"/>
            </a:xfrm>
            <a:custGeom>
              <a:avLst/>
              <a:gdLst/>
              <a:ahLst/>
              <a:cxnLst/>
              <a:rect l="l" t="t" r="r" b="b"/>
              <a:pathLst>
                <a:path w="98452" h="156636" extrusionOk="0">
                  <a:moveTo>
                    <a:pt x="22524" y="0"/>
                  </a:moveTo>
                  <a:cubicBezTo>
                    <a:pt x="10098" y="0"/>
                    <a:pt x="0" y="10122"/>
                    <a:pt x="0" y="22548"/>
                  </a:cubicBezTo>
                  <a:lnTo>
                    <a:pt x="0" y="39386"/>
                  </a:lnTo>
                  <a:lnTo>
                    <a:pt x="22524" y="39386"/>
                  </a:lnTo>
                  <a:cubicBezTo>
                    <a:pt x="34950" y="39386"/>
                    <a:pt x="45072" y="49483"/>
                    <a:pt x="45072" y="61909"/>
                  </a:cubicBezTo>
                  <a:lnTo>
                    <a:pt x="45072" y="94726"/>
                  </a:lnTo>
                  <a:cubicBezTo>
                    <a:pt x="45072" y="107152"/>
                    <a:pt x="34950" y="117274"/>
                    <a:pt x="22524" y="117274"/>
                  </a:cubicBezTo>
                  <a:lnTo>
                    <a:pt x="0" y="117274"/>
                  </a:lnTo>
                  <a:lnTo>
                    <a:pt x="0" y="134112"/>
                  </a:lnTo>
                  <a:cubicBezTo>
                    <a:pt x="0" y="146538"/>
                    <a:pt x="10098" y="156636"/>
                    <a:pt x="22524" y="156636"/>
                  </a:cubicBezTo>
                  <a:lnTo>
                    <a:pt x="98452" y="156636"/>
                  </a:lnTo>
                  <a:lnTo>
                    <a:pt x="98452" y="116784"/>
                  </a:lnTo>
                  <a:cubicBezTo>
                    <a:pt x="79874" y="113843"/>
                    <a:pt x="65634" y="97716"/>
                    <a:pt x="65634" y="78330"/>
                  </a:cubicBezTo>
                  <a:cubicBezTo>
                    <a:pt x="65634" y="58944"/>
                    <a:pt x="79874" y="42817"/>
                    <a:pt x="98452" y="39876"/>
                  </a:cubicBezTo>
                  <a:lnTo>
                    <a:pt x="9845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8" name="Google Shape;2928;p85"/>
            <p:cNvSpPr/>
            <p:nvPr/>
          </p:nvSpPr>
          <p:spPr>
            <a:xfrm>
              <a:off x="1190625" y="2192675"/>
              <a:ext cx="820450" cy="1334550"/>
            </a:xfrm>
            <a:custGeom>
              <a:avLst/>
              <a:gdLst/>
              <a:ahLst/>
              <a:cxnLst/>
              <a:rect l="l" t="t" r="r" b="b"/>
              <a:pathLst>
                <a:path w="32818" h="53382" extrusionOk="0">
                  <a:moveTo>
                    <a:pt x="0" y="1"/>
                  </a:moveTo>
                  <a:lnTo>
                    <a:pt x="0" y="53381"/>
                  </a:lnTo>
                  <a:lnTo>
                    <a:pt x="22524" y="53381"/>
                  </a:lnTo>
                  <a:cubicBezTo>
                    <a:pt x="28210" y="53381"/>
                    <a:pt x="32817" y="48773"/>
                    <a:pt x="32817" y="43087"/>
                  </a:cubicBezTo>
                  <a:lnTo>
                    <a:pt x="32817" y="10270"/>
                  </a:lnTo>
                  <a:cubicBezTo>
                    <a:pt x="32817" y="4609"/>
                    <a:pt x="28210" y="1"/>
                    <a:pt x="225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29" name="Google Shape;2929;p85"/>
          <p:cNvGrpSpPr/>
          <p:nvPr/>
        </p:nvGrpSpPr>
        <p:grpSpPr>
          <a:xfrm>
            <a:off x="6408252" y="4103338"/>
            <a:ext cx="495648" cy="495648"/>
            <a:chOff x="1190625" y="238125"/>
            <a:chExt cx="5228350" cy="5228350"/>
          </a:xfrm>
        </p:grpSpPr>
        <p:sp>
          <p:nvSpPr>
            <p:cNvPr id="2930" name="Google Shape;2930;p85"/>
            <p:cNvSpPr/>
            <p:nvPr/>
          </p:nvSpPr>
          <p:spPr>
            <a:xfrm>
              <a:off x="2184450" y="238125"/>
              <a:ext cx="3241300" cy="1723600"/>
            </a:xfrm>
            <a:custGeom>
              <a:avLst/>
              <a:gdLst/>
              <a:ahLst/>
              <a:cxnLst/>
              <a:rect l="l" t="t" r="r" b="b"/>
              <a:pathLst>
                <a:path w="129652" h="68944" extrusionOk="0">
                  <a:moveTo>
                    <a:pt x="64826" y="12254"/>
                  </a:moveTo>
                  <a:cubicBezTo>
                    <a:pt x="85658" y="12254"/>
                    <a:pt x="103746" y="24362"/>
                    <a:pt x="112373" y="41935"/>
                  </a:cubicBezTo>
                  <a:lnTo>
                    <a:pt x="17279" y="41935"/>
                  </a:lnTo>
                  <a:cubicBezTo>
                    <a:pt x="25906" y="24362"/>
                    <a:pt x="43969" y="12254"/>
                    <a:pt x="64826" y="12254"/>
                  </a:cubicBezTo>
                  <a:close/>
                  <a:moveTo>
                    <a:pt x="64826" y="0"/>
                  </a:moveTo>
                  <a:cubicBezTo>
                    <a:pt x="31200" y="0"/>
                    <a:pt x="3456" y="25563"/>
                    <a:pt x="0" y="58282"/>
                  </a:cubicBezTo>
                  <a:lnTo>
                    <a:pt x="19166" y="61493"/>
                  </a:lnTo>
                  <a:cubicBezTo>
                    <a:pt x="17524" y="59336"/>
                    <a:pt x="16250" y="56860"/>
                    <a:pt x="15465" y="54189"/>
                  </a:cubicBezTo>
                  <a:lnTo>
                    <a:pt x="57914" y="54189"/>
                  </a:lnTo>
                  <a:cubicBezTo>
                    <a:pt x="56468" y="59262"/>
                    <a:pt x="53209" y="63576"/>
                    <a:pt x="48920" y="66443"/>
                  </a:cubicBezTo>
                  <a:lnTo>
                    <a:pt x="63919" y="68943"/>
                  </a:lnTo>
                  <a:cubicBezTo>
                    <a:pt x="64262" y="68502"/>
                    <a:pt x="64605" y="68061"/>
                    <a:pt x="64924" y="67595"/>
                  </a:cubicBezTo>
                  <a:cubicBezTo>
                    <a:pt x="65218" y="68036"/>
                    <a:pt x="65537" y="68478"/>
                    <a:pt x="65880" y="68919"/>
                  </a:cubicBezTo>
                  <a:lnTo>
                    <a:pt x="80879" y="66419"/>
                  </a:lnTo>
                  <a:cubicBezTo>
                    <a:pt x="76590" y="63551"/>
                    <a:pt x="73379" y="59238"/>
                    <a:pt x="71909" y="54189"/>
                  </a:cubicBezTo>
                  <a:lnTo>
                    <a:pt x="114358" y="54189"/>
                  </a:lnTo>
                  <a:cubicBezTo>
                    <a:pt x="113598" y="56836"/>
                    <a:pt x="112324" y="59311"/>
                    <a:pt x="110682" y="61443"/>
                  </a:cubicBezTo>
                  <a:lnTo>
                    <a:pt x="129652" y="58282"/>
                  </a:lnTo>
                  <a:cubicBezTo>
                    <a:pt x="129210" y="54213"/>
                    <a:pt x="128402" y="50243"/>
                    <a:pt x="127250" y="46444"/>
                  </a:cubicBezTo>
                  <a:cubicBezTo>
                    <a:pt x="127225" y="46322"/>
                    <a:pt x="127201" y="46224"/>
                    <a:pt x="127152" y="46101"/>
                  </a:cubicBezTo>
                  <a:cubicBezTo>
                    <a:pt x="118990" y="19435"/>
                    <a:pt x="94138" y="0"/>
                    <a:pt x="6482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1" name="Google Shape;2931;p85"/>
            <p:cNvSpPr/>
            <p:nvPr/>
          </p:nvSpPr>
          <p:spPr>
            <a:xfrm>
              <a:off x="1190625" y="1929825"/>
              <a:ext cx="1843075" cy="3393875"/>
            </a:xfrm>
            <a:custGeom>
              <a:avLst/>
              <a:gdLst/>
              <a:ahLst/>
              <a:cxnLst/>
              <a:rect l="l" t="t" r="r" b="b"/>
              <a:pathLst>
                <a:path w="73723" h="135755" extrusionOk="0">
                  <a:moveTo>
                    <a:pt x="19705" y="1"/>
                  </a:moveTo>
                  <a:cubicBezTo>
                    <a:pt x="8456" y="1"/>
                    <a:pt x="0" y="8628"/>
                    <a:pt x="0" y="20049"/>
                  </a:cubicBezTo>
                  <a:lnTo>
                    <a:pt x="0" y="102521"/>
                  </a:lnTo>
                  <a:cubicBezTo>
                    <a:pt x="0" y="108354"/>
                    <a:pt x="2206" y="114138"/>
                    <a:pt x="6201" y="118868"/>
                  </a:cubicBezTo>
                  <a:cubicBezTo>
                    <a:pt x="10196" y="123598"/>
                    <a:pt x="15563" y="126736"/>
                    <a:pt x="21298" y="127691"/>
                  </a:cubicBezTo>
                  <a:lnTo>
                    <a:pt x="69801" y="135755"/>
                  </a:lnTo>
                  <a:cubicBezTo>
                    <a:pt x="69776" y="135632"/>
                    <a:pt x="69776" y="135485"/>
                    <a:pt x="69776" y="135338"/>
                  </a:cubicBezTo>
                  <a:lnTo>
                    <a:pt x="69776" y="20049"/>
                  </a:lnTo>
                  <a:cubicBezTo>
                    <a:pt x="69776" y="15784"/>
                    <a:pt x="71247" y="11838"/>
                    <a:pt x="73722" y="8701"/>
                  </a:cubicBezTo>
                  <a:lnTo>
                    <a:pt x="23308" y="295"/>
                  </a:lnTo>
                  <a:cubicBezTo>
                    <a:pt x="22107" y="99"/>
                    <a:pt x="20881" y="1"/>
                    <a:pt x="197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2" name="Google Shape;2932;p85"/>
            <p:cNvSpPr/>
            <p:nvPr/>
          </p:nvSpPr>
          <p:spPr>
            <a:xfrm>
              <a:off x="3241375" y="2277850"/>
              <a:ext cx="1126825" cy="3188625"/>
            </a:xfrm>
            <a:custGeom>
              <a:avLst/>
              <a:gdLst/>
              <a:ahLst/>
              <a:cxnLst/>
              <a:rect l="l" t="t" r="r" b="b"/>
              <a:pathLst>
                <a:path w="45073" h="127545" extrusionOk="0">
                  <a:moveTo>
                    <a:pt x="6128" y="1"/>
                  </a:moveTo>
                  <a:cubicBezTo>
                    <a:pt x="2746" y="1"/>
                    <a:pt x="1" y="2746"/>
                    <a:pt x="1" y="6128"/>
                  </a:cubicBezTo>
                  <a:lnTo>
                    <a:pt x="1" y="121417"/>
                  </a:lnTo>
                  <a:cubicBezTo>
                    <a:pt x="1" y="124799"/>
                    <a:pt x="2746" y="127544"/>
                    <a:pt x="6128" y="127544"/>
                  </a:cubicBezTo>
                  <a:lnTo>
                    <a:pt x="38945" y="127544"/>
                  </a:lnTo>
                  <a:cubicBezTo>
                    <a:pt x="42328" y="127544"/>
                    <a:pt x="45072" y="124799"/>
                    <a:pt x="45072" y="121417"/>
                  </a:cubicBezTo>
                  <a:lnTo>
                    <a:pt x="45072" y="6128"/>
                  </a:lnTo>
                  <a:cubicBezTo>
                    <a:pt x="45072" y="2746"/>
                    <a:pt x="42328" y="1"/>
                    <a:pt x="3894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3" name="Google Shape;2933;p85"/>
            <p:cNvSpPr/>
            <p:nvPr/>
          </p:nvSpPr>
          <p:spPr>
            <a:xfrm>
              <a:off x="4575875" y="1929825"/>
              <a:ext cx="1843100" cy="3393875"/>
            </a:xfrm>
            <a:custGeom>
              <a:avLst/>
              <a:gdLst/>
              <a:ahLst/>
              <a:cxnLst/>
              <a:rect l="l" t="t" r="r" b="b"/>
              <a:pathLst>
                <a:path w="73724" h="135755" extrusionOk="0">
                  <a:moveTo>
                    <a:pt x="54043" y="1"/>
                  </a:moveTo>
                  <a:cubicBezTo>
                    <a:pt x="52842" y="1"/>
                    <a:pt x="51616" y="99"/>
                    <a:pt x="50416" y="295"/>
                  </a:cubicBezTo>
                  <a:lnTo>
                    <a:pt x="1" y="8701"/>
                  </a:lnTo>
                  <a:cubicBezTo>
                    <a:pt x="2476" y="11838"/>
                    <a:pt x="3947" y="15784"/>
                    <a:pt x="3947" y="20049"/>
                  </a:cubicBezTo>
                  <a:lnTo>
                    <a:pt x="3947" y="135338"/>
                  </a:lnTo>
                  <a:cubicBezTo>
                    <a:pt x="3947" y="135485"/>
                    <a:pt x="3947" y="135632"/>
                    <a:pt x="3947" y="135755"/>
                  </a:cubicBezTo>
                  <a:lnTo>
                    <a:pt x="52425" y="127691"/>
                  </a:lnTo>
                  <a:cubicBezTo>
                    <a:pt x="58160" y="126736"/>
                    <a:pt x="63528" y="123598"/>
                    <a:pt x="67523" y="118868"/>
                  </a:cubicBezTo>
                  <a:cubicBezTo>
                    <a:pt x="71518" y="114138"/>
                    <a:pt x="73723" y="108354"/>
                    <a:pt x="73723" y="102521"/>
                  </a:cubicBezTo>
                  <a:lnTo>
                    <a:pt x="73723" y="20049"/>
                  </a:lnTo>
                  <a:cubicBezTo>
                    <a:pt x="73723" y="8628"/>
                    <a:pt x="65268" y="1"/>
                    <a:pt x="540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34" name="Google Shape;2934;p85"/>
          <p:cNvGrpSpPr/>
          <p:nvPr/>
        </p:nvGrpSpPr>
        <p:grpSpPr>
          <a:xfrm>
            <a:off x="6441749" y="2662449"/>
            <a:ext cx="417871" cy="495648"/>
            <a:chOff x="1599300" y="238125"/>
            <a:chExt cx="4407925" cy="5228350"/>
          </a:xfrm>
        </p:grpSpPr>
        <p:sp>
          <p:nvSpPr>
            <p:cNvPr id="2935" name="Google Shape;2935;p85"/>
            <p:cNvSpPr/>
            <p:nvPr/>
          </p:nvSpPr>
          <p:spPr>
            <a:xfrm>
              <a:off x="3218100" y="3826200"/>
              <a:ext cx="2789125" cy="513475"/>
            </a:xfrm>
            <a:custGeom>
              <a:avLst/>
              <a:gdLst/>
              <a:ahLst/>
              <a:cxnLst/>
              <a:rect l="l" t="t" r="r" b="b"/>
              <a:pathLst>
                <a:path w="111565" h="20539" extrusionOk="0">
                  <a:moveTo>
                    <a:pt x="1" y="0"/>
                  </a:moveTo>
                  <a:lnTo>
                    <a:pt x="1" y="20539"/>
                  </a:lnTo>
                  <a:lnTo>
                    <a:pt x="111564" y="20539"/>
                  </a:lnTo>
                  <a:lnTo>
                    <a:pt x="11156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6" name="Google Shape;2936;p85"/>
            <p:cNvSpPr/>
            <p:nvPr/>
          </p:nvSpPr>
          <p:spPr>
            <a:xfrm>
              <a:off x="3218100" y="238125"/>
              <a:ext cx="2789125" cy="820450"/>
            </a:xfrm>
            <a:custGeom>
              <a:avLst/>
              <a:gdLst/>
              <a:ahLst/>
              <a:cxnLst/>
              <a:rect l="l" t="t" r="r" b="b"/>
              <a:pathLst>
                <a:path w="111565" h="32818" extrusionOk="0">
                  <a:moveTo>
                    <a:pt x="1" y="0"/>
                  </a:moveTo>
                  <a:lnTo>
                    <a:pt x="1" y="32817"/>
                  </a:lnTo>
                  <a:lnTo>
                    <a:pt x="111564" y="32817"/>
                  </a:lnTo>
                  <a:lnTo>
                    <a:pt x="111564" y="22524"/>
                  </a:lnTo>
                  <a:cubicBezTo>
                    <a:pt x="111564" y="10098"/>
                    <a:pt x="101467" y="0"/>
                    <a:pt x="890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7" name="Google Shape;2937;p85"/>
            <p:cNvSpPr/>
            <p:nvPr/>
          </p:nvSpPr>
          <p:spPr>
            <a:xfrm>
              <a:off x="3218100" y="3005775"/>
              <a:ext cx="2789125" cy="514075"/>
            </a:xfrm>
            <a:custGeom>
              <a:avLst/>
              <a:gdLst/>
              <a:ahLst/>
              <a:cxnLst/>
              <a:rect l="l" t="t" r="r" b="b"/>
              <a:pathLst>
                <a:path w="111565" h="20563" extrusionOk="0">
                  <a:moveTo>
                    <a:pt x="1" y="0"/>
                  </a:moveTo>
                  <a:lnTo>
                    <a:pt x="1" y="20563"/>
                  </a:lnTo>
                  <a:lnTo>
                    <a:pt x="111564" y="20563"/>
                  </a:lnTo>
                  <a:lnTo>
                    <a:pt x="11156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8" name="Google Shape;2938;p85"/>
            <p:cNvSpPr/>
            <p:nvPr/>
          </p:nvSpPr>
          <p:spPr>
            <a:xfrm>
              <a:off x="3218100" y="2185325"/>
              <a:ext cx="2789125" cy="514100"/>
            </a:xfrm>
            <a:custGeom>
              <a:avLst/>
              <a:gdLst/>
              <a:ahLst/>
              <a:cxnLst/>
              <a:rect l="l" t="t" r="r" b="b"/>
              <a:pathLst>
                <a:path w="111565" h="20564" extrusionOk="0">
                  <a:moveTo>
                    <a:pt x="1" y="1"/>
                  </a:moveTo>
                  <a:lnTo>
                    <a:pt x="1" y="20564"/>
                  </a:lnTo>
                  <a:lnTo>
                    <a:pt x="111564" y="20564"/>
                  </a:lnTo>
                  <a:lnTo>
                    <a:pt x="11156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9" name="Google Shape;2939;p85"/>
            <p:cNvSpPr/>
            <p:nvPr/>
          </p:nvSpPr>
          <p:spPr>
            <a:xfrm>
              <a:off x="3218100" y="1364900"/>
              <a:ext cx="2789125" cy="514100"/>
            </a:xfrm>
            <a:custGeom>
              <a:avLst/>
              <a:gdLst/>
              <a:ahLst/>
              <a:cxnLst/>
              <a:rect l="l" t="t" r="r" b="b"/>
              <a:pathLst>
                <a:path w="111565" h="20564" extrusionOk="0">
                  <a:moveTo>
                    <a:pt x="1" y="1"/>
                  </a:moveTo>
                  <a:lnTo>
                    <a:pt x="1" y="20563"/>
                  </a:lnTo>
                  <a:lnTo>
                    <a:pt x="111564" y="20563"/>
                  </a:lnTo>
                  <a:lnTo>
                    <a:pt x="11156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0" name="Google Shape;2940;p85"/>
            <p:cNvSpPr/>
            <p:nvPr/>
          </p:nvSpPr>
          <p:spPr>
            <a:xfrm>
              <a:off x="1599300" y="238125"/>
              <a:ext cx="1312475" cy="5228350"/>
            </a:xfrm>
            <a:custGeom>
              <a:avLst/>
              <a:gdLst/>
              <a:ahLst/>
              <a:cxnLst/>
              <a:rect l="l" t="t" r="r" b="b"/>
              <a:pathLst>
                <a:path w="52499" h="209134" extrusionOk="0">
                  <a:moveTo>
                    <a:pt x="32376" y="32817"/>
                  </a:moveTo>
                  <a:cubicBezTo>
                    <a:pt x="33994" y="32817"/>
                    <a:pt x="35563" y="33479"/>
                    <a:pt x="36714" y="34606"/>
                  </a:cubicBezTo>
                  <a:cubicBezTo>
                    <a:pt x="37842" y="35758"/>
                    <a:pt x="38504" y="37327"/>
                    <a:pt x="38504" y="38944"/>
                  </a:cubicBezTo>
                  <a:cubicBezTo>
                    <a:pt x="38504" y="40562"/>
                    <a:pt x="37842" y="42131"/>
                    <a:pt x="36714" y="43282"/>
                  </a:cubicBezTo>
                  <a:cubicBezTo>
                    <a:pt x="35563" y="44410"/>
                    <a:pt x="33994" y="45072"/>
                    <a:pt x="32376" y="45072"/>
                  </a:cubicBezTo>
                  <a:cubicBezTo>
                    <a:pt x="30759" y="45072"/>
                    <a:pt x="29166" y="44410"/>
                    <a:pt x="28038" y="43282"/>
                  </a:cubicBezTo>
                  <a:cubicBezTo>
                    <a:pt x="26911" y="42131"/>
                    <a:pt x="26249" y="40562"/>
                    <a:pt x="26249" y="38944"/>
                  </a:cubicBezTo>
                  <a:cubicBezTo>
                    <a:pt x="26249" y="37327"/>
                    <a:pt x="26911" y="35758"/>
                    <a:pt x="28038" y="34606"/>
                  </a:cubicBezTo>
                  <a:cubicBezTo>
                    <a:pt x="29166" y="33479"/>
                    <a:pt x="30759" y="32817"/>
                    <a:pt x="32376" y="32817"/>
                  </a:cubicBezTo>
                  <a:close/>
                  <a:moveTo>
                    <a:pt x="32376" y="65634"/>
                  </a:moveTo>
                  <a:cubicBezTo>
                    <a:pt x="33994" y="65634"/>
                    <a:pt x="35563" y="66272"/>
                    <a:pt x="36714" y="67424"/>
                  </a:cubicBezTo>
                  <a:cubicBezTo>
                    <a:pt x="37842" y="68551"/>
                    <a:pt x="38504" y="70144"/>
                    <a:pt x="38504" y="71762"/>
                  </a:cubicBezTo>
                  <a:cubicBezTo>
                    <a:pt x="38504" y="73379"/>
                    <a:pt x="37842" y="74948"/>
                    <a:pt x="36714" y="76100"/>
                  </a:cubicBezTo>
                  <a:cubicBezTo>
                    <a:pt x="35563" y="77227"/>
                    <a:pt x="33994" y="77889"/>
                    <a:pt x="32376" y="77889"/>
                  </a:cubicBezTo>
                  <a:cubicBezTo>
                    <a:pt x="30759" y="77889"/>
                    <a:pt x="29166" y="77227"/>
                    <a:pt x="28038" y="76100"/>
                  </a:cubicBezTo>
                  <a:cubicBezTo>
                    <a:pt x="26911" y="74948"/>
                    <a:pt x="26249" y="73379"/>
                    <a:pt x="26249" y="71762"/>
                  </a:cubicBezTo>
                  <a:cubicBezTo>
                    <a:pt x="26249" y="70144"/>
                    <a:pt x="26911" y="68551"/>
                    <a:pt x="28038" y="67424"/>
                  </a:cubicBezTo>
                  <a:cubicBezTo>
                    <a:pt x="29166" y="66272"/>
                    <a:pt x="30759" y="65634"/>
                    <a:pt x="32376" y="65634"/>
                  </a:cubicBezTo>
                  <a:close/>
                  <a:moveTo>
                    <a:pt x="32376" y="98452"/>
                  </a:moveTo>
                  <a:cubicBezTo>
                    <a:pt x="33994" y="98452"/>
                    <a:pt x="35563" y="99089"/>
                    <a:pt x="36714" y="100241"/>
                  </a:cubicBezTo>
                  <a:cubicBezTo>
                    <a:pt x="37842" y="101368"/>
                    <a:pt x="38504" y="102961"/>
                    <a:pt x="38504" y="104579"/>
                  </a:cubicBezTo>
                  <a:cubicBezTo>
                    <a:pt x="38504" y="106172"/>
                    <a:pt x="37842" y="107765"/>
                    <a:pt x="36714" y="108892"/>
                  </a:cubicBezTo>
                  <a:cubicBezTo>
                    <a:pt x="35563" y="110044"/>
                    <a:pt x="33994" y="110706"/>
                    <a:pt x="32376" y="110706"/>
                  </a:cubicBezTo>
                  <a:cubicBezTo>
                    <a:pt x="30759" y="110706"/>
                    <a:pt x="29166" y="110044"/>
                    <a:pt x="28038" y="108892"/>
                  </a:cubicBezTo>
                  <a:cubicBezTo>
                    <a:pt x="26911" y="107765"/>
                    <a:pt x="26249" y="106172"/>
                    <a:pt x="26249" y="104579"/>
                  </a:cubicBezTo>
                  <a:cubicBezTo>
                    <a:pt x="26249" y="102961"/>
                    <a:pt x="26911" y="101368"/>
                    <a:pt x="28038" y="100241"/>
                  </a:cubicBezTo>
                  <a:cubicBezTo>
                    <a:pt x="29166" y="99089"/>
                    <a:pt x="30759" y="98452"/>
                    <a:pt x="32376" y="98452"/>
                  </a:cubicBezTo>
                  <a:close/>
                  <a:moveTo>
                    <a:pt x="32376" y="131269"/>
                  </a:moveTo>
                  <a:cubicBezTo>
                    <a:pt x="33994" y="131269"/>
                    <a:pt x="35563" y="131906"/>
                    <a:pt x="36714" y="133058"/>
                  </a:cubicBezTo>
                  <a:cubicBezTo>
                    <a:pt x="37842" y="134186"/>
                    <a:pt x="38504" y="135779"/>
                    <a:pt x="38504" y="137396"/>
                  </a:cubicBezTo>
                  <a:cubicBezTo>
                    <a:pt x="38504" y="138989"/>
                    <a:pt x="37842" y="140582"/>
                    <a:pt x="36714" y="141710"/>
                  </a:cubicBezTo>
                  <a:cubicBezTo>
                    <a:pt x="35563" y="142862"/>
                    <a:pt x="33994" y="143523"/>
                    <a:pt x="32376" y="143523"/>
                  </a:cubicBezTo>
                  <a:cubicBezTo>
                    <a:pt x="30759" y="143523"/>
                    <a:pt x="29166" y="142862"/>
                    <a:pt x="28038" y="141710"/>
                  </a:cubicBezTo>
                  <a:cubicBezTo>
                    <a:pt x="26911" y="140582"/>
                    <a:pt x="26249" y="138989"/>
                    <a:pt x="26249" y="137396"/>
                  </a:cubicBezTo>
                  <a:cubicBezTo>
                    <a:pt x="26249" y="135779"/>
                    <a:pt x="26911" y="134186"/>
                    <a:pt x="28038" y="133058"/>
                  </a:cubicBezTo>
                  <a:cubicBezTo>
                    <a:pt x="29166" y="131906"/>
                    <a:pt x="30759" y="131269"/>
                    <a:pt x="32376" y="131269"/>
                  </a:cubicBezTo>
                  <a:close/>
                  <a:moveTo>
                    <a:pt x="32376" y="164062"/>
                  </a:moveTo>
                  <a:cubicBezTo>
                    <a:pt x="33994" y="164062"/>
                    <a:pt x="35563" y="164723"/>
                    <a:pt x="36714" y="165875"/>
                  </a:cubicBezTo>
                  <a:cubicBezTo>
                    <a:pt x="37842" y="167003"/>
                    <a:pt x="38504" y="168596"/>
                    <a:pt x="38504" y="170189"/>
                  </a:cubicBezTo>
                  <a:cubicBezTo>
                    <a:pt x="38504" y="171806"/>
                    <a:pt x="37842" y="173400"/>
                    <a:pt x="36714" y="174527"/>
                  </a:cubicBezTo>
                  <a:cubicBezTo>
                    <a:pt x="35563" y="175679"/>
                    <a:pt x="33994" y="176316"/>
                    <a:pt x="32376" y="176316"/>
                  </a:cubicBezTo>
                  <a:cubicBezTo>
                    <a:pt x="30759" y="176316"/>
                    <a:pt x="29166" y="175679"/>
                    <a:pt x="28038" y="174527"/>
                  </a:cubicBezTo>
                  <a:cubicBezTo>
                    <a:pt x="26911" y="173400"/>
                    <a:pt x="26249" y="171806"/>
                    <a:pt x="26249" y="170189"/>
                  </a:cubicBezTo>
                  <a:cubicBezTo>
                    <a:pt x="26249" y="168596"/>
                    <a:pt x="26911" y="167003"/>
                    <a:pt x="28038" y="165875"/>
                  </a:cubicBezTo>
                  <a:cubicBezTo>
                    <a:pt x="29166" y="164723"/>
                    <a:pt x="30759" y="164062"/>
                    <a:pt x="32376" y="164062"/>
                  </a:cubicBezTo>
                  <a:close/>
                  <a:moveTo>
                    <a:pt x="22524" y="0"/>
                  </a:moveTo>
                  <a:cubicBezTo>
                    <a:pt x="10098" y="0"/>
                    <a:pt x="0" y="10098"/>
                    <a:pt x="0" y="22524"/>
                  </a:cubicBezTo>
                  <a:lnTo>
                    <a:pt x="0" y="186610"/>
                  </a:lnTo>
                  <a:cubicBezTo>
                    <a:pt x="0" y="199036"/>
                    <a:pt x="10098" y="209133"/>
                    <a:pt x="22524" y="209133"/>
                  </a:cubicBezTo>
                  <a:lnTo>
                    <a:pt x="52498" y="209133"/>
                  </a:lnTo>
                  <a:lnTo>
                    <a:pt x="5249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1" name="Google Shape;2941;p85"/>
            <p:cNvSpPr/>
            <p:nvPr/>
          </p:nvSpPr>
          <p:spPr>
            <a:xfrm>
              <a:off x="3218100" y="4646025"/>
              <a:ext cx="2789125" cy="820450"/>
            </a:xfrm>
            <a:custGeom>
              <a:avLst/>
              <a:gdLst/>
              <a:ahLst/>
              <a:cxnLst/>
              <a:rect l="l" t="t" r="r" b="b"/>
              <a:pathLst>
                <a:path w="111565" h="32818" extrusionOk="0">
                  <a:moveTo>
                    <a:pt x="1" y="0"/>
                  </a:moveTo>
                  <a:lnTo>
                    <a:pt x="1" y="32817"/>
                  </a:lnTo>
                  <a:lnTo>
                    <a:pt x="89041" y="32817"/>
                  </a:lnTo>
                  <a:cubicBezTo>
                    <a:pt x="101467" y="32817"/>
                    <a:pt x="111564" y="22720"/>
                    <a:pt x="111564" y="10294"/>
                  </a:cubicBezTo>
                  <a:lnTo>
                    <a:pt x="11156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42" name="Google Shape;2942;p85"/>
          <p:cNvGrpSpPr/>
          <p:nvPr/>
        </p:nvGrpSpPr>
        <p:grpSpPr>
          <a:xfrm>
            <a:off x="6450598" y="1951361"/>
            <a:ext cx="379013" cy="495648"/>
            <a:chOff x="1803325" y="238125"/>
            <a:chExt cx="3998025" cy="5228350"/>
          </a:xfrm>
        </p:grpSpPr>
        <p:sp>
          <p:nvSpPr>
            <p:cNvPr id="2943" name="Google Shape;2943;p85"/>
            <p:cNvSpPr/>
            <p:nvPr/>
          </p:nvSpPr>
          <p:spPr>
            <a:xfrm>
              <a:off x="1803325" y="3169350"/>
              <a:ext cx="3998025" cy="2297125"/>
            </a:xfrm>
            <a:custGeom>
              <a:avLst/>
              <a:gdLst/>
              <a:ahLst/>
              <a:cxnLst/>
              <a:rect l="l" t="t" r="r" b="b"/>
              <a:pathLst>
                <a:path w="159921" h="91885" extrusionOk="0">
                  <a:moveTo>
                    <a:pt x="1" y="1"/>
                  </a:moveTo>
                  <a:lnTo>
                    <a:pt x="1" y="11937"/>
                  </a:lnTo>
                  <a:cubicBezTo>
                    <a:pt x="1" y="56028"/>
                    <a:pt x="35882" y="91884"/>
                    <a:pt x="79973" y="91884"/>
                  </a:cubicBezTo>
                  <a:cubicBezTo>
                    <a:pt x="124040" y="91884"/>
                    <a:pt x="159921" y="56028"/>
                    <a:pt x="159921" y="11937"/>
                  </a:cubicBezTo>
                  <a:lnTo>
                    <a:pt x="15992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4" name="Google Shape;2944;p85"/>
            <p:cNvSpPr/>
            <p:nvPr/>
          </p:nvSpPr>
          <p:spPr>
            <a:xfrm>
              <a:off x="3545300" y="1364900"/>
              <a:ext cx="514100" cy="678300"/>
            </a:xfrm>
            <a:custGeom>
              <a:avLst/>
              <a:gdLst/>
              <a:ahLst/>
              <a:cxnLst/>
              <a:rect l="l" t="t" r="r" b="b"/>
              <a:pathLst>
                <a:path w="20564" h="27132" extrusionOk="0">
                  <a:moveTo>
                    <a:pt x="10294" y="1"/>
                  </a:moveTo>
                  <a:cubicBezTo>
                    <a:pt x="4608" y="1"/>
                    <a:pt x="0" y="4608"/>
                    <a:pt x="0" y="10270"/>
                  </a:cubicBezTo>
                  <a:lnTo>
                    <a:pt x="0" y="16838"/>
                  </a:lnTo>
                  <a:cubicBezTo>
                    <a:pt x="0" y="22500"/>
                    <a:pt x="4608" y="27132"/>
                    <a:pt x="10294" y="27132"/>
                  </a:cubicBezTo>
                  <a:cubicBezTo>
                    <a:pt x="15955" y="27132"/>
                    <a:pt x="20563" y="22500"/>
                    <a:pt x="20563" y="16838"/>
                  </a:cubicBezTo>
                  <a:lnTo>
                    <a:pt x="20563" y="10270"/>
                  </a:lnTo>
                  <a:cubicBezTo>
                    <a:pt x="20563" y="4608"/>
                    <a:pt x="15955" y="1"/>
                    <a:pt x="1029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5" name="Google Shape;2945;p85"/>
            <p:cNvSpPr/>
            <p:nvPr/>
          </p:nvSpPr>
          <p:spPr>
            <a:xfrm>
              <a:off x="3955200" y="238125"/>
              <a:ext cx="1846150" cy="2624900"/>
            </a:xfrm>
            <a:custGeom>
              <a:avLst/>
              <a:gdLst/>
              <a:ahLst/>
              <a:cxnLst/>
              <a:rect l="l" t="t" r="r" b="b"/>
              <a:pathLst>
                <a:path w="73846" h="104996" extrusionOk="0">
                  <a:moveTo>
                    <a:pt x="1" y="0"/>
                  </a:moveTo>
                  <a:lnTo>
                    <a:pt x="1" y="33675"/>
                  </a:lnTo>
                  <a:cubicBezTo>
                    <a:pt x="9461" y="36347"/>
                    <a:pt x="16421" y="45047"/>
                    <a:pt x="16421" y="55341"/>
                  </a:cubicBezTo>
                  <a:lnTo>
                    <a:pt x="16421" y="61909"/>
                  </a:lnTo>
                  <a:cubicBezTo>
                    <a:pt x="16421" y="72203"/>
                    <a:pt x="9461" y="80903"/>
                    <a:pt x="25" y="83599"/>
                  </a:cubicBezTo>
                  <a:lnTo>
                    <a:pt x="25" y="104996"/>
                  </a:lnTo>
                  <a:lnTo>
                    <a:pt x="73846" y="104996"/>
                  </a:lnTo>
                  <a:lnTo>
                    <a:pt x="73846" y="38944"/>
                  </a:lnTo>
                  <a:cubicBezTo>
                    <a:pt x="73846" y="17475"/>
                    <a:pt x="56371" y="0"/>
                    <a:pt x="349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6" name="Google Shape;2946;p85"/>
            <p:cNvSpPr/>
            <p:nvPr/>
          </p:nvSpPr>
          <p:spPr>
            <a:xfrm>
              <a:off x="1803325" y="238125"/>
              <a:ext cx="1846150" cy="2624900"/>
            </a:xfrm>
            <a:custGeom>
              <a:avLst/>
              <a:gdLst/>
              <a:ahLst/>
              <a:cxnLst/>
              <a:rect l="l" t="t" r="r" b="b"/>
              <a:pathLst>
                <a:path w="73846" h="104996" extrusionOk="0">
                  <a:moveTo>
                    <a:pt x="38945" y="0"/>
                  </a:moveTo>
                  <a:cubicBezTo>
                    <a:pt x="17476" y="0"/>
                    <a:pt x="1" y="17475"/>
                    <a:pt x="1" y="38944"/>
                  </a:cubicBezTo>
                  <a:lnTo>
                    <a:pt x="1" y="104996"/>
                  </a:lnTo>
                  <a:lnTo>
                    <a:pt x="73846" y="104996"/>
                  </a:lnTo>
                  <a:lnTo>
                    <a:pt x="73846" y="83599"/>
                  </a:lnTo>
                  <a:cubicBezTo>
                    <a:pt x="64385" y="80928"/>
                    <a:pt x="57425" y="72203"/>
                    <a:pt x="57425" y="61909"/>
                  </a:cubicBezTo>
                  <a:lnTo>
                    <a:pt x="57425" y="55341"/>
                  </a:lnTo>
                  <a:cubicBezTo>
                    <a:pt x="57425" y="45047"/>
                    <a:pt x="64385" y="36347"/>
                    <a:pt x="73821" y="33675"/>
                  </a:cubicBezTo>
                  <a:lnTo>
                    <a:pt x="7382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47" name="Google Shape;2947;p85"/>
          <p:cNvGrpSpPr/>
          <p:nvPr/>
        </p:nvGrpSpPr>
        <p:grpSpPr>
          <a:xfrm>
            <a:off x="6450668" y="1240285"/>
            <a:ext cx="410844" cy="495648"/>
            <a:chOff x="1639725" y="238125"/>
            <a:chExt cx="4333800" cy="5228350"/>
          </a:xfrm>
        </p:grpSpPr>
        <p:sp>
          <p:nvSpPr>
            <p:cNvPr id="2948" name="Google Shape;2948;p85"/>
            <p:cNvSpPr/>
            <p:nvPr/>
          </p:nvSpPr>
          <p:spPr>
            <a:xfrm>
              <a:off x="3045325" y="238125"/>
              <a:ext cx="1522625" cy="2510925"/>
            </a:xfrm>
            <a:custGeom>
              <a:avLst/>
              <a:gdLst/>
              <a:ahLst/>
              <a:cxnLst/>
              <a:rect l="l" t="t" r="r" b="b"/>
              <a:pathLst>
                <a:path w="60905" h="100437" extrusionOk="0">
                  <a:moveTo>
                    <a:pt x="30464" y="0"/>
                  </a:moveTo>
                  <a:cubicBezTo>
                    <a:pt x="27082" y="0"/>
                    <a:pt x="24337" y="2745"/>
                    <a:pt x="24337" y="6127"/>
                  </a:cubicBezTo>
                  <a:lnTo>
                    <a:pt x="24337" y="13137"/>
                  </a:lnTo>
                  <a:lnTo>
                    <a:pt x="22548" y="13137"/>
                  </a:lnTo>
                  <a:cubicBezTo>
                    <a:pt x="10122" y="13137"/>
                    <a:pt x="0" y="23234"/>
                    <a:pt x="0" y="35660"/>
                  </a:cubicBezTo>
                  <a:lnTo>
                    <a:pt x="0" y="77889"/>
                  </a:lnTo>
                  <a:cubicBezTo>
                    <a:pt x="0" y="90315"/>
                    <a:pt x="10122" y="100437"/>
                    <a:pt x="22548" y="100437"/>
                  </a:cubicBezTo>
                  <a:lnTo>
                    <a:pt x="38381" y="100437"/>
                  </a:lnTo>
                  <a:cubicBezTo>
                    <a:pt x="50807" y="100437"/>
                    <a:pt x="60904" y="90315"/>
                    <a:pt x="60904" y="77889"/>
                  </a:cubicBezTo>
                  <a:lnTo>
                    <a:pt x="60904" y="35660"/>
                  </a:lnTo>
                  <a:cubicBezTo>
                    <a:pt x="60904" y="23234"/>
                    <a:pt x="50807" y="13137"/>
                    <a:pt x="38381" y="13137"/>
                  </a:cubicBezTo>
                  <a:lnTo>
                    <a:pt x="36592" y="13137"/>
                  </a:lnTo>
                  <a:lnTo>
                    <a:pt x="36592" y="6127"/>
                  </a:lnTo>
                  <a:cubicBezTo>
                    <a:pt x="36592" y="2745"/>
                    <a:pt x="33847" y="0"/>
                    <a:pt x="3046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9" name="Google Shape;2949;p85"/>
            <p:cNvSpPr/>
            <p:nvPr/>
          </p:nvSpPr>
          <p:spPr>
            <a:xfrm>
              <a:off x="1639725" y="2492925"/>
              <a:ext cx="4333800" cy="2973550"/>
            </a:xfrm>
            <a:custGeom>
              <a:avLst/>
              <a:gdLst/>
              <a:ahLst/>
              <a:cxnLst/>
              <a:rect l="l" t="t" r="r" b="b"/>
              <a:pathLst>
                <a:path w="173352" h="118942" extrusionOk="0">
                  <a:moveTo>
                    <a:pt x="46224" y="0"/>
                  </a:moveTo>
                  <a:lnTo>
                    <a:pt x="23799" y="54189"/>
                  </a:lnTo>
                  <a:lnTo>
                    <a:pt x="6128" y="54189"/>
                  </a:lnTo>
                  <a:cubicBezTo>
                    <a:pt x="2746" y="54189"/>
                    <a:pt x="1" y="56934"/>
                    <a:pt x="1" y="60316"/>
                  </a:cubicBezTo>
                  <a:cubicBezTo>
                    <a:pt x="1" y="63699"/>
                    <a:pt x="2746" y="66444"/>
                    <a:pt x="6128" y="66444"/>
                  </a:cubicBezTo>
                  <a:lnTo>
                    <a:pt x="18701" y="66444"/>
                  </a:lnTo>
                  <a:lnTo>
                    <a:pt x="5908" y="97349"/>
                  </a:lnTo>
                  <a:cubicBezTo>
                    <a:pt x="5123" y="99236"/>
                    <a:pt x="5344" y="101393"/>
                    <a:pt x="6471" y="103109"/>
                  </a:cubicBezTo>
                  <a:cubicBezTo>
                    <a:pt x="7623" y="104800"/>
                    <a:pt x="9535" y="105829"/>
                    <a:pt x="11569" y="105829"/>
                  </a:cubicBezTo>
                  <a:lnTo>
                    <a:pt x="23211" y="105829"/>
                  </a:lnTo>
                  <a:lnTo>
                    <a:pt x="23211" y="112814"/>
                  </a:lnTo>
                  <a:cubicBezTo>
                    <a:pt x="23211" y="116196"/>
                    <a:pt x="25956" y="118941"/>
                    <a:pt x="29338" y="118941"/>
                  </a:cubicBezTo>
                  <a:cubicBezTo>
                    <a:pt x="32720" y="118941"/>
                    <a:pt x="35465" y="116196"/>
                    <a:pt x="35465" y="112814"/>
                  </a:cubicBezTo>
                  <a:lnTo>
                    <a:pt x="35465" y="105829"/>
                  </a:lnTo>
                  <a:lnTo>
                    <a:pt x="47082" y="105829"/>
                  </a:lnTo>
                  <a:cubicBezTo>
                    <a:pt x="49558" y="105829"/>
                    <a:pt x="51812" y="104334"/>
                    <a:pt x="52744" y="102030"/>
                  </a:cubicBezTo>
                  <a:lnTo>
                    <a:pt x="67498" y="66444"/>
                  </a:lnTo>
                  <a:lnTo>
                    <a:pt x="80561" y="66444"/>
                  </a:lnTo>
                  <a:lnTo>
                    <a:pt x="80561" y="66885"/>
                  </a:lnTo>
                  <a:cubicBezTo>
                    <a:pt x="80561" y="70267"/>
                    <a:pt x="83306" y="73012"/>
                    <a:pt x="86688" y="73012"/>
                  </a:cubicBezTo>
                  <a:cubicBezTo>
                    <a:pt x="90071" y="73012"/>
                    <a:pt x="92816" y="70267"/>
                    <a:pt x="92816" y="66885"/>
                  </a:cubicBezTo>
                  <a:lnTo>
                    <a:pt x="92816" y="66444"/>
                  </a:lnTo>
                  <a:lnTo>
                    <a:pt x="105879" y="66444"/>
                  </a:lnTo>
                  <a:lnTo>
                    <a:pt x="120609" y="102030"/>
                  </a:lnTo>
                  <a:cubicBezTo>
                    <a:pt x="121564" y="104334"/>
                    <a:pt x="123795" y="105829"/>
                    <a:pt x="126270" y="105829"/>
                  </a:cubicBezTo>
                  <a:lnTo>
                    <a:pt x="137912" y="105829"/>
                  </a:lnTo>
                  <a:lnTo>
                    <a:pt x="137912" y="112814"/>
                  </a:lnTo>
                  <a:cubicBezTo>
                    <a:pt x="137912" y="116196"/>
                    <a:pt x="140657" y="118941"/>
                    <a:pt x="144039" y="118941"/>
                  </a:cubicBezTo>
                  <a:cubicBezTo>
                    <a:pt x="147421" y="118941"/>
                    <a:pt x="150166" y="116196"/>
                    <a:pt x="150166" y="112814"/>
                  </a:cubicBezTo>
                  <a:lnTo>
                    <a:pt x="150166" y="105829"/>
                  </a:lnTo>
                  <a:lnTo>
                    <a:pt x="161783" y="105829"/>
                  </a:lnTo>
                  <a:cubicBezTo>
                    <a:pt x="163842" y="105829"/>
                    <a:pt x="165754" y="104800"/>
                    <a:pt x="166881" y="103109"/>
                  </a:cubicBezTo>
                  <a:cubicBezTo>
                    <a:pt x="168033" y="101393"/>
                    <a:pt x="168229" y="99236"/>
                    <a:pt x="167445" y="97349"/>
                  </a:cubicBezTo>
                  <a:lnTo>
                    <a:pt x="154651" y="66444"/>
                  </a:lnTo>
                  <a:lnTo>
                    <a:pt x="167224" y="66444"/>
                  </a:lnTo>
                  <a:cubicBezTo>
                    <a:pt x="170606" y="66444"/>
                    <a:pt x="173351" y="63699"/>
                    <a:pt x="173351" y="60316"/>
                  </a:cubicBezTo>
                  <a:cubicBezTo>
                    <a:pt x="173351" y="56934"/>
                    <a:pt x="170606" y="54189"/>
                    <a:pt x="167224" y="54189"/>
                  </a:cubicBezTo>
                  <a:lnTo>
                    <a:pt x="149578" y="54189"/>
                  </a:lnTo>
                  <a:lnTo>
                    <a:pt x="127128" y="0"/>
                  </a:lnTo>
                  <a:cubicBezTo>
                    <a:pt x="122153" y="13137"/>
                    <a:pt x="109457" y="22499"/>
                    <a:pt x="94605" y="22499"/>
                  </a:cubicBezTo>
                  <a:lnTo>
                    <a:pt x="87669" y="22499"/>
                  </a:lnTo>
                  <a:lnTo>
                    <a:pt x="100806" y="54189"/>
                  </a:lnTo>
                  <a:lnTo>
                    <a:pt x="92816" y="54189"/>
                  </a:lnTo>
                  <a:lnTo>
                    <a:pt x="92816" y="53748"/>
                  </a:lnTo>
                  <a:cubicBezTo>
                    <a:pt x="92816" y="50366"/>
                    <a:pt x="90071" y="47621"/>
                    <a:pt x="86688" y="47621"/>
                  </a:cubicBezTo>
                  <a:cubicBezTo>
                    <a:pt x="83306" y="47621"/>
                    <a:pt x="80561" y="50366"/>
                    <a:pt x="80561" y="53748"/>
                  </a:cubicBezTo>
                  <a:lnTo>
                    <a:pt x="80561" y="54189"/>
                  </a:lnTo>
                  <a:lnTo>
                    <a:pt x="72571" y="54189"/>
                  </a:lnTo>
                  <a:lnTo>
                    <a:pt x="85708" y="22499"/>
                  </a:lnTo>
                  <a:lnTo>
                    <a:pt x="78772" y="22499"/>
                  </a:lnTo>
                  <a:cubicBezTo>
                    <a:pt x="63920" y="22499"/>
                    <a:pt x="51224" y="13137"/>
                    <a:pt x="4622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50" name="Google Shape;2950;p85"/>
          <p:cNvSpPr/>
          <p:nvPr/>
        </p:nvSpPr>
        <p:spPr>
          <a:xfrm>
            <a:off x="6447643" y="3383387"/>
            <a:ext cx="497622" cy="494662"/>
          </a:xfrm>
          <a:custGeom>
            <a:avLst/>
            <a:gdLst/>
            <a:ahLst/>
            <a:cxnLst/>
            <a:rect l="l" t="t" r="r" b="b"/>
            <a:pathLst>
              <a:path w="209967" h="208718" extrusionOk="0">
                <a:moveTo>
                  <a:pt x="40243" y="80242"/>
                </a:moveTo>
                <a:lnTo>
                  <a:pt x="128475" y="168474"/>
                </a:lnTo>
                <a:lnTo>
                  <a:pt x="40243" y="168474"/>
                </a:lnTo>
                <a:lnTo>
                  <a:pt x="40243" y="80242"/>
                </a:lnTo>
                <a:close/>
                <a:moveTo>
                  <a:pt x="11250" y="1"/>
                </a:moveTo>
                <a:cubicBezTo>
                  <a:pt x="6054" y="1"/>
                  <a:pt x="0" y="3898"/>
                  <a:pt x="0" y="14926"/>
                </a:cubicBezTo>
                <a:lnTo>
                  <a:pt x="0" y="185532"/>
                </a:lnTo>
                <a:cubicBezTo>
                  <a:pt x="0" y="198326"/>
                  <a:pt x="10392" y="208717"/>
                  <a:pt x="23185" y="208717"/>
                </a:cubicBezTo>
                <a:lnTo>
                  <a:pt x="193791" y="208717"/>
                </a:lnTo>
                <a:cubicBezTo>
                  <a:pt x="203472" y="208717"/>
                  <a:pt x="206830" y="204134"/>
                  <a:pt x="207957" y="201389"/>
                </a:cubicBezTo>
                <a:cubicBezTo>
                  <a:pt x="209084" y="198669"/>
                  <a:pt x="209967" y="193056"/>
                  <a:pt x="203129" y="186218"/>
                </a:cubicBezTo>
                <a:lnTo>
                  <a:pt x="22499" y="5589"/>
                </a:lnTo>
                <a:cubicBezTo>
                  <a:pt x="18774" y="1888"/>
                  <a:pt x="14999" y="1"/>
                  <a:pt x="112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51" name="Google Shape;2951;p85"/>
          <p:cNvGrpSpPr/>
          <p:nvPr/>
        </p:nvGrpSpPr>
        <p:grpSpPr>
          <a:xfrm>
            <a:off x="5641876" y="4070592"/>
            <a:ext cx="495648" cy="495648"/>
            <a:chOff x="1190625" y="238125"/>
            <a:chExt cx="5228350" cy="5228350"/>
          </a:xfrm>
        </p:grpSpPr>
        <p:sp>
          <p:nvSpPr>
            <p:cNvPr id="2952" name="Google Shape;2952;p85"/>
            <p:cNvSpPr/>
            <p:nvPr/>
          </p:nvSpPr>
          <p:spPr>
            <a:xfrm>
              <a:off x="2420950" y="238125"/>
              <a:ext cx="2767675" cy="1744425"/>
            </a:xfrm>
            <a:custGeom>
              <a:avLst/>
              <a:gdLst/>
              <a:ahLst/>
              <a:cxnLst/>
              <a:rect l="l" t="t" r="r" b="b"/>
              <a:pathLst>
                <a:path w="110707" h="69777" extrusionOk="0">
                  <a:moveTo>
                    <a:pt x="22549" y="0"/>
                  </a:moveTo>
                  <a:cubicBezTo>
                    <a:pt x="10123" y="0"/>
                    <a:pt x="1" y="10098"/>
                    <a:pt x="1" y="22524"/>
                  </a:cubicBezTo>
                  <a:lnTo>
                    <a:pt x="1" y="69776"/>
                  </a:lnTo>
                  <a:lnTo>
                    <a:pt x="110707" y="69776"/>
                  </a:lnTo>
                  <a:lnTo>
                    <a:pt x="110707" y="22524"/>
                  </a:lnTo>
                  <a:cubicBezTo>
                    <a:pt x="110707" y="10098"/>
                    <a:pt x="100609" y="0"/>
                    <a:pt x="88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3" name="Google Shape;2953;p85"/>
            <p:cNvSpPr/>
            <p:nvPr/>
          </p:nvSpPr>
          <p:spPr>
            <a:xfrm>
              <a:off x="2420950" y="3722025"/>
              <a:ext cx="2767675" cy="1744450"/>
            </a:xfrm>
            <a:custGeom>
              <a:avLst/>
              <a:gdLst/>
              <a:ahLst/>
              <a:cxnLst/>
              <a:rect l="l" t="t" r="r" b="b"/>
              <a:pathLst>
                <a:path w="110707" h="69778" extrusionOk="0">
                  <a:moveTo>
                    <a:pt x="1" y="1"/>
                  </a:moveTo>
                  <a:lnTo>
                    <a:pt x="1" y="63650"/>
                  </a:lnTo>
                  <a:cubicBezTo>
                    <a:pt x="1" y="67032"/>
                    <a:pt x="2746" y="69777"/>
                    <a:pt x="6128" y="69777"/>
                  </a:cubicBezTo>
                  <a:cubicBezTo>
                    <a:pt x="9510" y="69777"/>
                    <a:pt x="12255" y="67032"/>
                    <a:pt x="12255" y="63650"/>
                  </a:cubicBezTo>
                  <a:lnTo>
                    <a:pt x="12255" y="24191"/>
                  </a:lnTo>
                  <a:cubicBezTo>
                    <a:pt x="15343" y="25784"/>
                    <a:pt x="18848" y="26691"/>
                    <a:pt x="22549" y="26691"/>
                  </a:cubicBezTo>
                  <a:lnTo>
                    <a:pt x="88183" y="26691"/>
                  </a:lnTo>
                  <a:cubicBezTo>
                    <a:pt x="91884" y="26691"/>
                    <a:pt x="95364" y="25784"/>
                    <a:pt x="98452" y="24191"/>
                  </a:cubicBezTo>
                  <a:lnTo>
                    <a:pt x="98452" y="63650"/>
                  </a:lnTo>
                  <a:cubicBezTo>
                    <a:pt x="98452" y="67032"/>
                    <a:pt x="101197" y="69777"/>
                    <a:pt x="104580" y="69777"/>
                  </a:cubicBezTo>
                  <a:cubicBezTo>
                    <a:pt x="107962" y="69777"/>
                    <a:pt x="110707" y="67032"/>
                    <a:pt x="110707" y="63650"/>
                  </a:cubicBezTo>
                  <a:lnTo>
                    <a:pt x="11070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4" name="Google Shape;2954;p85"/>
            <p:cNvSpPr/>
            <p:nvPr/>
          </p:nvSpPr>
          <p:spPr>
            <a:xfrm>
              <a:off x="1190625" y="2288875"/>
              <a:ext cx="5228350" cy="3177600"/>
            </a:xfrm>
            <a:custGeom>
              <a:avLst/>
              <a:gdLst/>
              <a:ahLst/>
              <a:cxnLst/>
              <a:rect l="l" t="t" r="r" b="b"/>
              <a:pathLst>
                <a:path w="209134" h="127104" extrusionOk="0">
                  <a:moveTo>
                    <a:pt x="22524" y="1"/>
                  </a:moveTo>
                  <a:cubicBezTo>
                    <a:pt x="10098" y="1"/>
                    <a:pt x="0" y="10123"/>
                    <a:pt x="0" y="22549"/>
                  </a:cubicBezTo>
                  <a:lnTo>
                    <a:pt x="0" y="120976"/>
                  </a:lnTo>
                  <a:cubicBezTo>
                    <a:pt x="0" y="124358"/>
                    <a:pt x="2745" y="127103"/>
                    <a:pt x="6127" y="127103"/>
                  </a:cubicBezTo>
                  <a:cubicBezTo>
                    <a:pt x="9509" y="127103"/>
                    <a:pt x="12254" y="124358"/>
                    <a:pt x="12254" y="120976"/>
                  </a:cubicBezTo>
                  <a:lnTo>
                    <a:pt x="12254" y="42573"/>
                  </a:lnTo>
                  <a:cubicBezTo>
                    <a:pt x="15342" y="44166"/>
                    <a:pt x="18823" y="45072"/>
                    <a:pt x="22524" y="45072"/>
                  </a:cubicBezTo>
                  <a:lnTo>
                    <a:pt x="186610" y="45072"/>
                  </a:lnTo>
                  <a:cubicBezTo>
                    <a:pt x="190311" y="45072"/>
                    <a:pt x="193791" y="44166"/>
                    <a:pt x="196879" y="42573"/>
                  </a:cubicBezTo>
                  <a:lnTo>
                    <a:pt x="196879" y="120976"/>
                  </a:lnTo>
                  <a:cubicBezTo>
                    <a:pt x="196879" y="124358"/>
                    <a:pt x="199624" y="127103"/>
                    <a:pt x="203006" y="127103"/>
                  </a:cubicBezTo>
                  <a:cubicBezTo>
                    <a:pt x="206388" y="127103"/>
                    <a:pt x="209133" y="124358"/>
                    <a:pt x="209133" y="120976"/>
                  </a:cubicBezTo>
                  <a:lnTo>
                    <a:pt x="209133" y="22549"/>
                  </a:lnTo>
                  <a:cubicBezTo>
                    <a:pt x="209133" y="10123"/>
                    <a:pt x="199036" y="1"/>
                    <a:pt x="1866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55" name="Google Shape;2955;p85"/>
          <p:cNvGrpSpPr/>
          <p:nvPr/>
        </p:nvGrpSpPr>
        <p:grpSpPr>
          <a:xfrm>
            <a:off x="5646304" y="1240285"/>
            <a:ext cx="495648" cy="495648"/>
            <a:chOff x="1190625" y="238125"/>
            <a:chExt cx="5228350" cy="5228350"/>
          </a:xfrm>
        </p:grpSpPr>
        <p:sp>
          <p:nvSpPr>
            <p:cNvPr id="2956" name="Google Shape;2956;p85"/>
            <p:cNvSpPr/>
            <p:nvPr/>
          </p:nvSpPr>
          <p:spPr>
            <a:xfrm>
              <a:off x="4063050" y="238125"/>
              <a:ext cx="1125575" cy="1035500"/>
            </a:xfrm>
            <a:custGeom>
              <a:avLst/>
              <a:gdLst/>
              <a:ahLst/>
              <a:cxnLst/>
              <a:rect l="l" t="t" r="r" b="b"/>
              <a:pathLst>
                <a:path w="45023" h="41420" extrusionOk="0">
                  <a:moveTo>
                    <a:pt x="22499" y="0"/>
                  </a:moveTo>
                  <a:cubicBezTo>
                    <a:pt x="10514" y="0"/>
                    <a:pt x="686" y="9387"/>
                    <a:pt x="0" y="21200"/>
                  </a:cubicBezTo>
                  <a:cubicBezTo>
                    <a:pt x="17132" y="23308"/>
                    <a:pt x="32670" y="30587"/>
                    <a:pt x="45023" y="41420"/>
                  </a:cubicBezTo>
                  <a:lnTo>
                    <a:pt x="45023" y="22524"/>
                  </a:lnTo>
                  <a:cubicBezTo>
                    <a:pt x="45023" y="10098"/>
                    <a:pt x="34925" y="0"/>
                    <a:pt x="2249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7" name="Google Shape;2957;p85"/>
            <p:cNvSpPr/>
            <p:nvPr/>
          </p:nvSpPr>
          <p:spPr>
            <a:xfrm>
              <a:off x="2011050" y="3826200"/>
              <a:ext cx="3587500" cy="513475"/>
            </a:xfrm>
            <a:custGeom>
              <a:avLst/>
              <a:gdLst/>
              <a:ahLst/>
              <a:cxnLst/>
              <a:rect l="l" t="t" r="r" b="b"/>
              <a:pathLst>
                <a:path w="143500" h="20539" extrusionOk="0">
                  <a:moveTo>
                    <a:pt x="0" y="0"/>
                  </a:moveTo>
                  <a:lnTo>
                    <a:pt x="0" y="20539"/>
                  </a:lnTo>
                  <a:lnTo>
                    <a:pt x="143499" y="20539"/>
                  </a:lnTo>
                  <a:lnTo>
                    <a:pt x="14349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8" name="Google Shape;2958;p85"/>
            <p:cNvSpPr/>
            <p:nvPr/>
          </p:nvSpPr>
          <p:spPr>
            <a:xfrm>
              <a:off x="2011050" y="1058550"/>
              <a:ext cx="3587500" cy="2461300"/>
            </a:xfrm>
            <a:custGeom>
              <a:avLst/>
              <a:gdLst/>
              <a:ahLst/>
              <a:cxnLst/>
              <a:rect l="l" t="t" r="r" b="b"/>
              <a:pathLst>
                <a:path w="143500" h="98452" extrusionOk="0">
                  <a:moveTo>
                    <a:pt x="71762" y="32817"/>
                  </a:moveTo>
                  <a:cubicBezTo>
                    <a:pt x="93232" y="32817"/>
                    <a:pt x="110706" y="50292"/>
                    <a:pt x="110706" y="71762"/>
                  </a:cubicBezTo>
                  <a:cubicBezTo>
                    <a:pt x="110706" y="75144"/>
                    <a:pt x="107961" y="77889"/>
                    <a:pt x="104579" y="77889"/>
                  </a:cubicBezTo>
                  <a:cubicBezTo>
                    <a:pt x="101197" y="77889"/>
                    <a:pt x="98452" y="75144"/>
                    <a:pt x="98452" y="71762"/>
                  </a:cubicBezTo>
                  <a:cubicBezTo>
                    <a:pt x="98452" y="57032"/>
                    <a:pt x="86467" y="45072"/>
                    <a:pt x="71762" y="45072"/>
                  </a:cubicBezTo>
                  <a:cubicBezTo>
                    <a:pt x="57032" y="45072"/>
                    <a:pt x="45072" y="57032"/>
                    <a:pt x="45072" y="71762"/>
                  </a:cubicBezTo>
                  <a:cubicBezTo>
                    <a:pt x="45072" y="75144"/>
                    <a:pt x="42327" y="77889"/>
                    <a:pt x="38945" y="77889"/>
                  </a:cubicBezTo>
                  <a:cubicBezTo>
                    <a:pt x="35562" y="77889"/>
                    <a:pt x="32817" y="75144"/>
                    <a:pt x="32817" y="71762"/>
                  </a:cubicBezTo>
                  <a:cubicBezTo>
                    <a:pt x="32817" y="50292"/>
                    <a:pt x="50292" y="32817"/>
                    <a:pt x="71762" y="32817"/>
                  </a:cubicBezTo>
                  <a:close/>
                  <a:moveTo>
                    <a:pt x="71762" y="0"/>
                  </a:moveTo>
                  <a:cubicBezTo>
                    <a:pt x="32180" y="0"/>
                    <a:pt x="0" y="32180"/>
                    <a:pt x="0" y="71762"/>
                  </a:cubicBezTo>
                  <a:lnTo>
                    <a:pt x="0" y="98452"/>
                  </a:lnTo>
                  <a:lnTo>
                    <a:pt x="143499" y="98452"/>
                  </a:lnTo>
                  <a:lnTo>
                    <a:pt x="143499" y="71762"/>
                  </a:lnTo>
                  <a:cubicBezTo>
                    <a:pt x="143499" y="32180"/>
                    <a:pt x="111319" y="0"/>
                    <a:pt x="7176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9" name="Google Shape;2959;p85"/>
            <p:cNvSpPr/>
            <p:nvPr/>
          </p:nvSpPr>
          <p:spPr>
            <a:xfrm>
              <a:off x="2011050" y="4646025"/>
              <a:ext cx="3587500" cy="820450"/>
            </a:xfrm>
            <a:custGeom>
              <a:avLst/>
              <a:gdLst/>
              <a:ahLst/>
              <a:cxnLst/>
              <a:rect l="l" t="t" r="r" b="b"/>
              <a:pathLst>
                <a:path w="143500" h="32818" extrusionOk="0">
                  <a:moveTo>
                    <a:pt x="0" y="0"/>
                  </a:moveTo>
                  <a:lnTo>
                    <a:pt x="0" y="26690"/>
                  </a:lnTo>
                  <a:cubicBezTo>
                    <a:pt x="0" y="30072"/>
                    <a:pt x="2745" y="32817"/>
                    <a:pt x="6127" y="32817"/>
                  </a:cubicBezTo>
                  <a:lnTo>
                    <a:pt x="137372" y="32817"/>
                  </a:lnTo>
                  <a:cubicBezTo>
                    <a:pt x="140754" y="32817"/>
                    <a:pt x="143499" y="30072"/>
                    <a:pt x="143499" y="26690"/>
                  </a:cubicBezTo>
                  <a:lnTo>
                    <a:pt x="143499" y="0"/>
                  </a:lnTo>
                  <a:lnTo>
                    <a:pt x="110706" y="0"/>
                  </a:lnTo>
                  <a:lnTo>
                    <a:pt x="110706" y="7010"/>
                  </a:lnTo>
                  <a:cubicBezTo>
                    <a:pt x="110706" y="10392"/>
                    <a:pt x="107961" y="13137"/>
                    <a:pt x="104579" y="13137"/>
                  </a:cubicBezTo>
                  <a:cubicBezTo>
                    <a:pt x="101197" y="13137"/>
                    <a:pt x="98452" y="10392"/>
                    <a:pt x="98452" y="7010"/>
                  </a:cubicBezTo>
                  <a:lnTo>
                    <a:pt x="9845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0" name="Google Shape;2960;p85"/>
            <p:cNvSpPr/>
            <p:nvPr/>
          </p:nvSpPr>
          <p:spPr>
            <a:xfrm>
              <a:off x="2420950" y="238125"/>
              <a:ext cx="1125600" cy="1035500"/>
            </a:xfrm>
            <a:custGeom>
              <a:avLst/>
              <a:gdLst/>
              <a:ahLst/>
              <a:cxnLst/>
              <a:rect l="l" t="t" r="r" b="b"/>
              <a:pathLst>
                <a:path w="45024" h="41420" extrusionOk="0">
                  <a:moveTo>
                    <a:pt x="22549" y="0"/>
                  </a:moveTo>
                  <a:cubicBezTo>
                    <a:pt x="10123" y="0"/>
                    <a:pt x="1" y="10098"/>
                    <a:pt x="1" y="22524"/>
                  </a:cubicBezTo>
                  <a:lnTo>
                    <a:pt x="1" y="41420"/>
                  </a:lnTo>
                  <a:cubicBezTo>
                    <a:pt x="12353" y="30587"/>
                    <a:pt x="27916" y="23308"/>
                    <a:pt x="45023" y="21200"/>
                  </a:cubicBezTo>
                  <a:cubicBezTo>
                    <a:pt x="44337" y="9387"/>
                    <a:pt x="34509" y="0"/>
                    <a:pt x="225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1" name="Google Shape;2961;p85"/>
            <p:cNvSpPr/>
            <p:nvPr/>
          </p:nvSpPr>
          <p:spPr>
            <a:xfrm>
              <a:off x="1190625" y="3521675"/>
              <a:ext cx="540425" cy="1944175"/>
            </a:xfrm>
            <a:custGeom>
              <a:avLst/>
              <a:gdLst/>
              <a:ahLst/>
              <a:cxnLst/>
              <a:rect l="l" t="t" r="r" b="b"/>
              <a:pathLst>
                <a:path w="21617" h="77767" extrusionOk="0">
                  <a:moveTo>
                    <a:pt x="20563" y="1"/>
                  </a:moveTo>
                  <a:cubicBezTo>
                    <a:pt x="9068" y="1005"/>
                    <a:pt x="0" y="10686"/>
                    <a:pt x="0" y="22451"/>
                  </a:cubicBezTo>
                  <a:lnTo>
                    <a:pt x="0" y="55268"/>
                  </a:lnTo>
                  <a:cubicBezTo>
                    <a:pt x="0" y="67375"/>
                    <a:pt x="9607" y="77277"/>
                    <a:pt x="21617" y="77767"/>
                  </a:cubicBezTo>
                  <a:cubicBezTo>
                    <a:pt x="20930" y="75855"/>
                    <a:pt x="20563" y="73821"/>
                    <a:pt x="20563" y="71664"/>
                  </a:cubicBezTo>
                  <a:lnTo>
                    <a:pt x="2056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2" name="Google Shape;2962;p85"/>
            <p:cNvSpPr/>
            <p:nvPr/>
          </p:nvSpPr>
          <p:spPr>
            <a:xfrm>
              <a:off x="5879150" y="3521675"/>
              <a:ext cx="539825" cy="1944175"/>
            </a:xfrm>
            <a:custGeom>
              <a:avLst/>
              <a:gdLst/>
              <a:ahLst/>
              <a:cxnLst/>
              <a:rect l="l" t="t" r="r" b="b"/>
              <a:pathLst>
                <a:path w="21593" h="77767" extrusionOk="0">
                  <a:moveTo>
                    <a:pt x="1029" y="1"/>
                  </a:moveTo>
                  <a:lnTo>
                    <a:pt x="1029" y="71664"/>
                  </a:lnTo>
                  <a:cubicBezTo>
                    <a:pt x="1029" y="73821"/>
                    <a:pt x="662" y="75855"/>
                    <a:pt x="0" y="77767"/>
                  </a:cubicBezTo>
                  <a:cubicBezTo>
                    <a:pt x="11985" y="77277"/>
                    <a:pt x="21592" y="67375"/>
                    <a:pt x="21592" y="55268"/>
                  </a:cubicBezTo>
                  <a:lnTo>
                    <a:pt x="21592" y="22451"/>
                  </a:lnTo>
                  <a:cubicBezTo>
                    <a:pt x="21592" y="10686"/>
                    <a:pt x="12549" y="1005"/>
                    <a:pt x="10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63" name="Google Shape;2963;p85"/>
          <p:cNvGrpSpPr/>
          <p:nvPr/>
        </p:nvGrpSpPr>
        <p:grpSpPr>
          <a:xfrm>
            <a:off x="5661879" y="3382894"/>
            <a:ext cx="464515" cy="495648"/>
            <a:chOff x="1354200" y="238125"/>
            <a:chExt cx="4899950" cy="5228350"/>
          </a:xfrm>
        </p:grpSpPr>
        <p:sp>
          <p:nvSpPr>
            <p:cNvPr id="2964" name="Google Shape;2964;p85"/>
            <p:cNvSpPr/>
            <p:nvPr/>
          </p:nvSpPr>
          <p:spPr>
            <a:xfrm>
              <a:off x="1938750" y="1387575"/>
              <a:ext cx="3730875" cy="4078900"/>
            </a:xfrm>
            <a:custGeom>
              <a:avLst/>
              <a:gdLst/>
              <a:ahLst/>
              <a:cxnLst/>
              <a:rect l="l" t="t" r="r" b="b"/>
              <a:pathLst>
                <a:path w="149235" h="163156" extrusionOk="0">
                  <a:moveTo>
                    <a:pt x="127568" y="31911"/>
                  </a:moveTo>
                  <a:lnTo>
                    <a:pt x="127568" y="58601"/>
                  </a:lnTo>
                  <a:cubicBezTo>
                    <a:pt x="127568" y="87791"/>
                    <a:pt x="103819" y="111540"/>
                    <a:pt x="74629" y="111540"/>
                  </a:cubicBezTo>
                  <a:cubicBezTo>
                    <a:pt x="45439" y="111540"/>
                    <a:pt x="21690" y="87791"/>
                    <a:pt x="21690" y="58601"/>
                  </a:cubicBezTo>
                  <a:lnTo>
                    <a:pt x="21690" y="31911"/>
                  </a:lnTo>
                  <a:close/>
                  <a:moveTo>
                    <a:pt x="68502" y="124039"/>
                  </a:moveTo>
                  <a:lnTo>
                    <a:pt x="68502" y="142249"/>
                  </a:lnTo>
                  <a:lnTo>
                    <a:pt x="55733" y="129480"/>
                  </a:lnTo>
                  <a:lnTo>
                    <a:pt x="53233" y="126980"/>
                  </a:lnTo>
                  <a:cubicBezTo>
                    <a:pt x="58184" y="125461"/>
                    <a:pt x="63282" y="124481"/>
                    <a:pt x="68502" y="124039"/>
                  </a:cubicBezTo>
                  <a:close/>
                  <a:moveTo>
                    <a:pt x="80757" y="124039"/>
                  </a:moveTo>
                  <a:cubicBezTo>
                    <a:pt x="85952" y="124481"/>
                    <a:pt x="91050" y="125461"/>
                    <a:pt x="96001" y="126980"/>
                  </a:cubicBezTo>
                  <a:lnTo>
                    <a:pt x="80757" y="142249"/>
                  </a:lnTo>
                  <a:lnTo>
                    <a:pt x="80757" y="124039"/>
                  </a:lnTo>
                  <a:close/>
                  <a:moveTo>
                    <a:pt x="9436" y="0"/>
                  </a:moveTo>
                  <a:lnTo>
                    <a:pt x="9436" y="58601"/>
                  </a:lnTo>
                  <a:cubicBezTo>
                    <a:pt x="9436" y="83968"/>
                    <a:pt x="23994" y="106001"/>
                    <a:pt x="45219" y="116760"/>
                  </a:cubicBezTo>
                  <a:cubicBezTo>
                    <a:pt x="43356" y="117471"/>
                    <a:pt x="41518" y="118206"/>
                    <a:pt x="39680" y="119040"/>
                  </a:cubicBezTo>
                  <a:cubicBezTo>
                    <a:pt x="23627" y="126294"/>
                    <a:pt x="9926" y="138696"/>
                    <a:pt x="1103" y="153965"/>
                  </a:cubicBezTo>
                  <a:cubicBezTo>
                    <a:pt x="0" y="155876"/>
                    <a:pt x="0" y="158205"/>
                    <a:pt x="1103" y="160092"/>
                  </a:cubicBezTo>
                  <a:cubicBezTo>
                    <a:pt x="2181" y="162003"/>
                    <a:pt x="4216" y="163155"/>
                    <a:pt x="6397" y="163155"/>
                  </a:cubicBezTo>
                  <a:lnTo>
                    <a:pt x="142837" y="163155"/>
                  </a:lnTo>
                  <a:cubicBezTo>
                    <a:pt x="145019" y="163155"/>
                    <a:pt x="147053" y="162003"/>
                    <a:pt x="148131" y="160092"/>
                  </a:cubicBezTo>
                  <a:cubicBezTo>
                    <a:pt x="149234" y="158205"/>
                    <a:pt x="149234" y="155852"/>
                    <a:pt x="148131" y="153965"/>
                  </a:cubicBezTo>
                  <a:cubicBezTo>
                    <a:pt x="139308" y="138696"/>
                    <a:pt x="125608" y="126294"/>
                    <a:pt x="109554" y="119040"/>
                  </a:cubicBezTo>
                  <a:cubicBezTo>
                    <a:pt x="107741" y="118206"/>
                    <a:pt x="105878" y="117471"/>
                    <a:pt x="104015" y="116760"/>
                  </a:cubicBezTo>
                  <a:cubicBezTo>
                    <a:pt x="125240" y="106001"/>
                    <a:pt x="139823" y="83968"/>
                    <a:pt x="139823" y="58601"/>
                  </a:cubicBezTo>
                  <a:lnTo>
                    <a:pt x="139823" y="0"/>
                  </a:lnTo>
                  <a:lnTo>
                    <a:pt x="77840" y="11054"/>
                  </a:lnTo>
                  <a:cubicBezTo>
                    <a:pt x="76786" y="11250"/>
                    <a:pt x="75708" y="11348"/>
                    <a:pt x="74629" y="11348"/>
                  </a:cubicBezTo>
                  <a:cubicBezTo>
                    <a:pt x="73551" y="11348"/>
                    <a:pt x="72448" y="11250"/>
                    <a:pt x="71394" y="11054"/>
                  </a:cubicBezTo>
                  <a:lnTo>
                    <a:pt x="943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5" name="Google Shape;2965;p85"/>
            <p:cNvSpPr/>
            <p:nvPr/>
          </p:nvSpPr>
          <p:spPr>
            <a:xfrm>
              <a:off x="3202775" y="3171500"/>
              <a:ext cx="1202800" cy="552400"/>
            </a:xfrm>
            <a:custGeom>
              <a:avLst/>
              <a:gdLst/>
              <a:ahLst/>
              <a:cxnLst/>
              <a:rect l="l" t="t" r="r" b="b"/>
              <a:pathLst>
                <a:path w="48112" h="22096" extrusionOk="0">
                  <a:moveTo>
                    <a:pt x="6997" y="0"/>
                  </a:moveTo>
                  <a:cubicBezTo>
                    <a:pt x="5959" y="0"/>
                    <a:pt x="4907" y="265"/>
                    <a:pt x="3947" y="822"/>
                  </a:cubicBezTo>
                  <a:cubicBezTo>
                    <a:pt x="1006" y="2513"/>
                    <a:pt x="1" y="6263"/>
                    <a:pt x="1692" y="9204"/>
                  </a:cubicBezTo>
                  <a:cubicBezTo>
                    <a:pt x="6300" y="17145"/>
                    <a:pt x="14878" y="22095"/>
                    <a:pt x="24068" y="22095"/>
                  </a:cubicBezTo>
                  <a:cubicBezTo>
                    <a:pt x="33235" y="22095"/>
                    <a:pt x="41813" y="17145"/>
                    <a:pt x="46420" y="9204"/>
                  </a:cubicBezTo>
                  <a:cubicBezTo>
                    <a:pt x="48112" y="6263"/>
                    <a:pt x="47107" y="2513"/>
                    <a:pt x="44190" y="822"/>
                  </a:cubicBezTo>
                  <a:cubicBezTo>
                    <a:pt x="43221" y="265"/>
                    <a:pt x="42165" y="0"/>
                    <a:pt x="41123" y="0"/>
                  </a:cubicBezTo>
                  <a:cubicBezTo>
                    <a:pt x="39002" y="0"/>
                    <a:pt x="36942" y="1096"/>
                    <a:pt x="35808" y="3052"/>
                  </a:cubicBezTo>
                  <a:cubicBezTo>
                    <a:pt x="33382" y="7243"/>
                    <a:pt x="28872" y="9841"/>
                    <a:pt x="24068" y="9841"/>
                  </a:cubicBezTo>
                  <a:cubicBezTo>
                    <a:pt x="19240" y="9841"/>
                    <a:pt x="14731" y="7243"/>
                    <a:pt x="12304" y="3052"/>
                  </a:cubicBezTo>
                  <a:cubicBezTo>
                    <a:pt x="11170" y="1096"/>
                    <a:pt x="9110" y="0"/>
                    <a:pt x="699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6" name="Google Shape;2966;p85"/>
            <p:cNvSpPr/>
            <p:nvPr/>
          </p:nvSpPr>
          <p:spPr>
            <a:xfrm>
              <a:off x="3158675" y="2637525"/>
              <a:ext cx="306375" cy="306375"/>
            </a:xfrm>
            <a:custGeom>
              <a:avLst/>
              <a:gdLst/>
              <a:ahLst/>
              <a:cxnLst/>
              <a:rect l="l" t="t" r="r" b="b"/>
              <a:pathLst>
                <a:path w="12255" h="12255" extrusionOk="0">
                  <a:moveTo>
                    <a:pt x="6127" y="0"/>
                  </a:moveTo>
                  <a:cubicBezTo>
                    <a:pt x="4510" y="0"/>
                    <a:pt x="2941" y="638"/>
                    <a:pt x="1789" y="1789"/>
                  </a:cubicBezTo>
                  <a:cubicBezTo>
                    <a:pt x="662" y="2917"/>
                    <a:pt x="0" y="4510"/>
                    <a:pt x="0" y="6128"/>
                  </a:cubicBezTo>
                  <a:cubicBezTo>
                    <a:pt x="0" y="7721"/>
                    <a:pt x="662" y="9314"/>
                    <a:pt x="1789" y="10441"/>
                  </a:cubicBezTo>
                  <a:cubicBezTo>
                    <a:pt x="2941" y="11593"/>
                    <a:pt x="4510" y="12255"/>
                    <a:pt x="6127" y="12255"/>
                  </a:cubicBezTo>
                  <a:cubicBezTo>
                    <a:pt x="7745" y="12255"/>
                    <a:pt x="9338" y="11593"/>
                    <a:pt x="10465" y="10441"/>
                  </a:cubicBezTo>
                  <a:cubicBezTo>
                    <a:pt x="11593" y="9314"/>
                    <a:pt x="12255" y="7721"/>
                    <a:pt x="12255" y="6128"/>
                  </a:cubicBezTo>
                  <a:cubicBezTo>
                    <a:pt x="12255" y="4510"/>
                    <a:pt x="11593" y="2917"/>
                    <a:pt x="10465" y="1789"/>
                  </a:cubicBezTo>
                  <a:cubicBezTo>
                    <a:pt x="9338" y="638"/>
                    <a:pt x="7745" y="0"/>
                    <a:pt x="612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7" name="Google Shape;2967;p85"/>
            <p:cNvSpPr/>
            <p:nvPr/>
          </p:nvSpPr>
          <p:spPr>
            <a:xfrm>
              <a:off x="4143300" y="2637525"/>
              <a:ext cx="306400" cy="306375"/>
            </a:xfrm>
            <a:custGeom>
              <a:avLst/>
              <a:gdLst/>
              <a:ahLst/>
              <a:cxnLst/>
              <a:rect l="l" t="t" r="r" b="b"/>
              <a:pathLst>
                <a:path w="12256" h="12255" extrusionOk="0">
                  <a:moveTo>
                    <a:pt x="6128" y="0"/>
                  </a:moveTo>
                  <a:cubicBezTo>
                    <a:pt x="4510" y="0"/>
                    <a:pt x="2942" y="638"/>
                    <a:pt x="1790" y="1789"/>
                  </a:cubicBezTo>
                  <a:cubicBezTo>
                    <a:pt x="663" y="2917"/>
                    <a:pt x="1" y="4510"/>
                    <a:pt x="1" y="6128"/>
                  </a:cubicBezTo>
                  <a:cubicBezTo>
                    <a:pt x="1" y="7721"/>
                    <a:pt x="663" y="9314"/>
                    <a:pt x="1790" y="10441"/>
                  </a:cubicBezTo>
                  <a:cubicBezTo>
                    <a:pt x="2942" y="11593"/>
                    <a:pt x="4510" y="12255"/>
                    <a:pt x="6128" y="12255"/>
                  </a:cubicBezTo>
                  <a:cubicBezTo>
                    <a:pt x="7746" y="12255"/>
                    <a:pt x="9314" y="11593"/>
                    <a:pt x="10466" y="10441"/>
                  </a:cubicBezTo>
                  <a:cubicBezTo>
                    <a:pt x="11593" y="9314"/>
                    <a:pt x="12255" y="7721"/>
                    <a:pt x="12255" y="6128"/>
                  </a:cubicBezTo>
                  <a:cubicBezTo>
                    <a:pt x="12255" y="4510"/>
                    <a:pt x="11593" y="2917"/>
                    <a:pt x="10466" y="1789"/>
                  </a:cubicBezTo>
                  <a:cubicBezTo>
                    <a:pt x="9314" y="638"/>
                    <a:pt x="7746" y="0"/>
                    <a:pt x="61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8" name="Google Shape;2968;p85"/>
            <p:cNvSpPr/>
            <p:nvPr/>
          </p:nvSpPr>
          <p:spPr>
            <a:xfrm>
              <a:off x="1354200" y="238125"/>
              <a:ext cx="4899950" cy="1126800"/>
            </a:xfrm>
            <a:custGeom>
              <a:avLst/>
              <a:gdLst/>
              <a:ahLst/>
              <a:cxnLst/>
              <a:rect l="l" t="t" r="r" b="b"/>
              <a:pathLst>
                <a:path w="195998" h="45072" extrusionOk="0">
                  <a:moveTo>
                    <a:pt x="98011" y="0"/>
                  </a:moveTo>
                  <a:cubicBezTo>
                    <a:pt x="97644" y="0"/>
                    <a:pt x="97276" y="25"/>
                    <a:pt x="96933" y="98"/>
                  </a:cubicBezTo>
                  <a:lnTo>
                    <a:pt x="5050" y="16494"/>
                  </a:lnTo>
                  <a:cubicBezTo>
                    <a:pt x="2133" y="17034"/>
                    <a:pt x="1" y="19558"/>
                    <a:pt x="1" y="22524"/>
                  </a:cubicBezTo>
                  <a:cubicBezTo>
                    <a:pt x="1" y="25514"/>
                    <a:pt x="2133" y="28038"/>
                    <a:pt x="5050" y="28577"/>
                  </a:cubicBezTo>
                  <a:lnTo>
                    <a:pt x="96933" y="44974"/>
                  </a:lnTo>
                  <a:cubicBezTo>
                    <a:pt x="97276" y="45047"/>
                    <a:pt x="97644" y="45072"/>
                    <a:pt x="98011" y="45072"/>
                  </a:cubicBezTo>
                  <a:cubicBezTo>
                    <a:pt x="98355" y="45072"/>
                    <a:pt x="98722" y="45047"/>
                    <a:pt x="99090" y="44974"/>
                  </a:cubicBezTo>
                  <a:lnTo>
                    <a:pt x="190949" y="28577"/>
                  </a:lnTo>
                  <a:cubicBezTo>
                    <a:pt x="193890" y="28038"/>
                    <a:pt x="195997" y="25514"/>
                    <a:pt x="195997" y="22524"/>
                  </a:cubicBezTo>
                  <a:cubicBezTo>
                    <a:pt x="195997" y="19558"/>
                    <a:pt x="193890" y="17034"/>
                    <a:pt x="190949" y="16494"/>
                  </a:cubicBezTo>
                  <a:lnTo>
                    <a:pt x="99090" y="98"/>
                  </a:lnTo>
                  <a:cubicBezTo>
                    <a:pt x="98722" y="25"/>
                    <a:pt x="98355" y="0"/>
                    <a:pt x="980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9" name="Google Shape;2969;p85"/>
            <p:cNvSpPr/>
            <p:nvPr/>
          </p:nvSpPr>
          <p:spPr>
            <a:xfrm>
              <a:off x="5947775" y="1234400"/>
              <a:ext cx="306375" cy="1771400"/>
            </a:xfrm>
            <a:custGeom>
              <a:avLst/>
              <a:gdLst/>
              <a:ahLst/>
              <a:cxnLst/>
              <a:rect l="l" t="t" r="r" b="b"/>
              <a:pathLst>
                <a:path w="12255" h="70856" extrusionOk="0">
                  <a:moveTo>
                    <a:pt x="12254" y="0"/>
                  </a:moveTo>
                  <a:cubicBezTo>
                    <a:pt x="11323" y="343"/>
                    <a:pt x="10367" y="588"/>
                    <a:pt x="9362" y="785"/>
                  </a:cubicBezTo>
                  <a:lnTo>
                    <a:pt x="0" y="2451"/>
                  </a:lnTo>
                  <a:lnTo>
                    <a:pt x="0" y="64728"/>
                  </a:lnTo>
                  <a:cubicBezTo>
                    <a:pt x="0" y="68110"/>
                    <a:pt x="2745" y="70855"/>
                    <a:pt x="6127" y="70855"/>
                  </a:cubicBezTo>
                  <a:cubicBezTo>
                    <a:pt x="9534" y="70855"/>
                    <a:pt x="12254" y="68110"/>
                    <a:pt x="12254" y="64728"/>
                  </a:cubicBezTo>
                  <a:lnTo>
                    <a:pt x="1225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70" name="Google Shape;2970;p85"/>
          <p:cNvSpPr/>
          <p:nvPr/>
        </p:nvSpPr>
        <p:spPr>
          <a:xfrm>
            <a:off x="5685212" y="2655439"/>
            <a:ext cx="409102" cy="495648"/>
          </a:xfrm>
          <a:custGeom>
            <a:avLst/>
            <a:gdLst/>
            <a:ahLst/>
            <a:cxnLst/>
            <a:rect l="l" t="t" r="r" b="b"/>
            <a:pathLst>
              <a:path w="172617" h="209134" extrusionOk="0">
                <a:moveTo>
                  <a:pt x="127545" y="45072"/>
                </a:moveTo>
                <a:lnTo>
                  <a:pt x="127545" y="55929"/>
                </a:lnTo>
                <a:lnTo>
                  <a:pt x="21667" y="55929"/>
                </a:lnTo>
                <a:lnTo>
                  <a:pt x="21667" y="45072"/>
                </a:lnTo>
                <a:close/>
                <a:moveTo>
                  <a:pt x="67670" y="68183"/>
                </a:moveTo>
                <a:cubicBezTo>
                  <a:pt x="64974" y="78134"/>
                  <a:pt x="55856" y="85462"/>
                  <a:pt x="45073" y="85462"/>
                </a:cubicBezTo>
                <a:cubicBezTo>
                  <a:pt x="34289" y="85462"/>
                  <a:pt x="25196" y="78134"/>
                  <a:pt x="22500" y="68183"/>
                </a:cubicBezTo>
                <a:close/>
                <a:moveTo>
                  <a:pt x="126736" y="68183"/>
                </a:moveTo>
                <a:cubicBezTo>
                  <a:pt x="124040" y="78134"/>
                  <a:pt x="114923" y="85462"/>
                  <a:pt x="104139" y="85462"/>
                </a:cubicBezTo>
                <a:cubicBezTo>
                  <a:pt x="93355" y="85462"/>
                  <a:pt x="84262" y="78134"/>
                  <a:pt x="81542" y="68183"/>
                </a:cubicBezTo>
                <a:close/>
                <a:moveTo>
                  <a:pt x="74606" y="82031"/>
                </a:moveTo>
                <a:cubicBezTo>
                  <a:pt x="81027" y="91491"/>
                  <a:pt x="91884" y="97716"/>
                  <a:pt x="104139" y="97716"/>
                </a:cubicBezTo>
                <a:cubicBezTo>
                  <a:pt x="113084" y="97716"/>
                  <a:pt x="121295" y="94408"/>
                  <a:pt x="127545" y="88942"/>
                </a:cubicBezTo>
                <a:lnTo>
                  <a:pt x="127545" y="101760"/>
                </a:lnTo>
                <a:cubicBezTo>
                  <a:pt x="122006" y="106417"/>
                  <a:pt x="115927" y="110289"/>
                  <a:pt x="109408" y="113329"/>
                </a:cubicBezTo>
                <a:cubicBezTo>
                  <a:pt x="98992" y="106736"/>
                  <a:pt x="87032" y="103280"/>
                  <a:pt x="74606" y="103280"/>
                </a:cubicBezTo>
                <a:cubicBezTo>
                  <a:pt x="62180" y="103280"/>
                  <a:pt x="50244" y="106736"/>
                  <a:pt x="39828" y="113329"/>
                </a:cubicBezTo>
                <a:cubicBezTo>
                  <a:pt x="33308" y="110289"/>
                  <a:pt x="27206" y="106417"/>
                  <a:pt x="21667" y="101760"/>
                </a:cubicBezTo>
                <a:lnTo>
                  <a:pt x="21667" y="88942"/>
                </a:lnTo>
                <a:cubicBezTo>
                  <a:pt x="27941" y="94408"/>
                  <a:pt x="36127" y="97716"/>
                  <a:pt x="45073" y="97716"/>
                </a:cubicBezTo>
                <a:cubicBezTo>
                  <a:pt x="57352" y="97716"/>
                  <a:pt x="68184" y="91491"/>
                  <a:pt x="74606" y="82031"/>
                </a:cubicBezTo>
                <a:close/>
                <a:moveTo>
                  <a:pt x="80512" y="125730"/>
                </a:moveTo>
                <a:cubicBezTo>
                  <a:pt x="83895" y="125730"/>
                  <a:pt x="86639" y="128475"/>
                  <a:pt x="86639" y="131857"/>
                </a:cubicBezTo>
                <a:cubicBezTo>
                  <a:pt x="86639" y="135239"/>
                  <a:pt x="83895" y="137984"/>
                  <a:pt x="80512" y="137984"/>
                </a:cubicBezTo>
                <a:lnTo>
                  <a:pt x="68699" y="137984"/>
                </a:lnTo>
                <a:cubicBezTo>
                  <a:pt x="65317" y="137984"/>
                  <a:pt x="62572" y="135239"/>
                  <a:pt x="62572" y="131857"/>
                </a:cubicBezTo>
                <a:cubicBezTo>
                  <a:pt x="62572" y="128475"/>
                  <a:pt x="65317" y="125730"/>
                  <a:pt x="68699" y="125730"/>
                </a:cubicBezTo>
                <a:close/>
                <a:moveTo>
                  <a:pt x="68478" y="170017"/>
                </a:moveTo>
                <a:lnTo>
                  <a:pt x="68478" y="188227"/>
                </a:lnTo>
                <a:lnTo>
                  <a:pt x="53234" y="172958"/>
                </a:lnTo>
                <a:cubicBezTo>
                  <a:pt x="58185" y="171439"/>
                  <a:pt x="63283" y="170459"/>
                  <a:pt x="68478" y="170017"/>
                </a:cubicBezTo>
                <a:close/>
                <a:moveTo>
                  <a:pt x="80733" y="170017"/>
                </a:moveTo>
                <a:cubicBezTo>
                  <a:pt x="85953" y="170459"/>
                  <a:pt x="91051" y="171439"/>
                  <a:pt x="96002" y="172958"/>
                </a:cubicBezTo>
                <a:lnTo>
                  <a:pt x="83012" y="185948"/>
                </a:lnTo>
                <a:lnTo>
                  <a:pt x="80733" y="188227"/>
                </a:lnTo>
                <a:lnTo>
                  <a:pt x="80733" y="170017"/>
                </a:lnTo>
                <a:close/>
                <a:moveTo>
                  <a:pt x="48357" y="0"/>
                </a:moveTo>
                <a:cubicBezTo>
                  <a:pt x="26887" y="0"/>
                  <a:pt x="9412" y="17475"/>
                  <a:pt x="9412" y="38944"/>
                </a:cubicBezTo>
                <a:lnTo>
                  <a:pt x="9412" y="104579"/>
                </a:lnTo>
                <a:cubicBezTo>
                  <a:pt x="9412" y="129946"/>
                  <a:pt x="23995" y="151979"/>
                  <a:pt x="45220" y="162738"/>
                </a:cubicBezTo>
                <a:cubicBezTo>
                  <a:pt x="43357" y="163449"/>
                  <a:pt x="41494" y="164184"/>
                  <a:pt x="39681" y="165018"/>
                </a:cubicBezTo>
                <a:cubicBezTo>
                  <a:pt x="23627" y="172272"/>
                  <a:pt x="9927" y="184674"/>
                  <a:pt x="1104" y="199943"/>
                </a:cubicBezTo>
                <a:cubicBezTo>
                  <a:pt x="1" y="201854"/>
                  <a:pt x="1" y="204183"/>
                  <a:pt x="1079" y="206070"/>
                </a:cubicBezTo>
                <a:cubicBezTo>
                  <a:pt x="2182" y="207981"/>
                  <a:pt x="4216" y="209133"/>
                  <a:pt x="6398" y="209133"/>
                </a:cubicBezTo>
                <a:lnTo>
                  <a:pt x="142838" y="209133"/>
                </a:lnTo>
                <a:cubicBezTo>
                  <a:pt x="145019" y="209133"/>
                  <a:pt x="147029" y="207981"/>
                  <a:pt x="148132" y="206070"/>
                </a:cubicBezTo>
                <a:cubicBezTo>
                  <a:pt x="149235" y="204183"/>
                  <a:pt x="149235" y="201854"/>
                  <a:pt x="148132" y="199943"/>
                </a:cubicBezTo>
                <a:cubicBezTo>
                  <a:pt x="139309" y="184674"/>
                  <a:pt x="125608" y="172272"/>
                  <a:pt x="109555" y="165018"/>
                </a:cubicBezTo>
                <a:cubicBezTo>
                  <a:pt x="107717" y="164184"/>
                  <a:pt x="105879" y="163449"/>
                  <a:pt x="104016" y="162738"/>
                </a:cubicBezTo>
                <a:cubicBezTo>
                  <a:pt x="125216" y="151979"/>
                  <a:pt x="139799" y="129946"/>
                  <a:pt x="139799" y="104579"/>
                </a:cubicBezTo>
                <a:lnTo>
                  <a:pt x="139799" y="62130"/>
                </a:lnTo>
                <a:cubicBezTo>
                  <a:pt x="139799" y="62105"/>
                  <a:pt x="139799" y="62081"/>
                  <a:pt x="139799" y="62056"/>
                </a:cubicBezTo>
                <a:lnTo>
                  <a:pt x="139799" y="44581"/>
                </a:lnTo>
                <a:cubicBezTo>
                  <a:pt x="158377" y="41640"/>
                  <a:pt x="172616" y="25514"/>
                  <a:pt x="172616" y="6127"/>
                </a:cubicBezTo>
                <a:cubicBezTo>
                  <a:pt x="172616" y="2745"/>
                  <a:pt x="169871" y="0"/>
                  <a:pt x="1664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71" name="Google Shape;2971;p85"/>
          <p:cNvGrpSpPr/>
          <p:nvPr/>
        </p:nvGrpSpPr>
        <p:grpSpPr>
          <a:xfrm>
            <a:off x="5646282" y="1927982"/>
            <a:ext cx="495648" cy="495648"/>
            <a:chOff x="1190625" y="238125"/>
            <a:chExt cx="5228350" cy="5228350"/>
          </a:xfrm>
        </p:grpSpPr>
        <p:sp>
          <p:nvSpPr>
            <p:cNvPr id="2972" name="Google Shape;2972;p85"/>
            <p:cNvSpPr/>
            <p:nvPr/>
          </p:nvSpPr>
          <p:spPr>
            <a:xfrm>
              <a:off x="1924050" y="1501550"/>
              <a:ext cx="3231500" cy="3232100"/>
            </a:xfrm>
            <a:custGeom>
              <a:avLst/>
              <a:gdLst/>
              <a:ahLst/>
              <a:cxnLst/>
              <a:rect l="l" t="t" r="r" b="b"/>
              <a:pathLst>
                <a:path w="129260" h="129284" extrusionOk="0">
                  <a:moveTo>
                    <a:pt x="74188" y="0"/>
                  </a:moveTo>
                  <a:lnTo>
                    <a:pt x="0" y="74213"/>
                  </a:lnTo>
                  <a:lnTo>
                    <a:pt x="55071" y="129284"/>
                  </a:lnTo>
                  <a:lnTo>
                    <a:pt x="129259" y="55071"/>
                  </a:lnTo>
                  <a:lnTo>
                    <a:pt x="7418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3" name="Google Shape;2973;p85"/>
            <p:cNvSpPr/>
            <p:nvPr/>
          </p:nvSpPr>
          <p:spPr>
            <a:xfrm>
              <a:off x="3995650" y="921900"/>
              <a:ext cx="1740150" cy="1740150"/>
            </a:xfrm>
            <a:custGeom>
              <a:avLst/>
              <a:gdLst/>
              <a:ahLst/>
              <a:cxnLst/>
              <a:rect l="l" t="t" r="r" b="b"/>
              <a:pathLst>
                <a:path w="69606" h="69606" extrusionOk="0">
                  <a:moveTo>
                    <a:pt x="14534" y="1"/>
                  </a:moveTo>
                  <a:lnTo>
                    <a:pt x="0" y="14534"/>
                  </a:lnTo>
                  <a:lnTo>
                    <a:pt x="55071" y="69606"/>
                  </a:lnTo>
                  <a:lnTo>
                    <a:pt x="69605" y="55072"/>
                  </a:lnTo>
                  <a:lnTo>
                    <a:pt x="1453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4" name="Google Shape;2974;p85"/>
            <p:cNvSpPr/>
            <p:nvPr/>
          </p:nvSpPr>
          <p:spPr>
            <a:xfrm>
              <a:off x="4575275" y="238125"/>
              <a:ext cx="1843700" cy="1843675"/>
            </a:xfrm>
            <a:custGeom>
              <a:avLst/>
              <a:gdLst/>
              <a:ahLst/>
              <a:cxnLst/>
              <a:rect l="l" t="t" r="r" b="b"/>
              <a:pathLst>
                <a:path w="73748" h="73747" extrusionOk="0">
                  <a:moveTo>
                    <a:pt x="34803" y="0"/>
                  </a:moveTo>
                  <a:cubicBezTo>
                    <a:pt x="24411" y="0"/>
                    <a:pt x="14632" y="4044"/>
                    <a:pt x="7280" y="11397"/>
                  </a:cubicBezTo>
                  <a:lnTo>
                    <a:pt x="0" y="18676"/>
                  </a:lnTo>
                  <a:lnTo>
                    <a:pt x="55072" y="73747"/>
                  </a:lnTo>
                  <a:lnTo>
                    <a:pt x="62351" y="66468"/>
                  </a:lnTo>
                  <a:cubicBezTo>
                    <a:pt x="69703" y="59115"/>
                    <a:pt x="73747" y="49336"/>
                    <a:pt x="73747" y="38944"/>
                  </a:cubicBezTo>
                  <a:cubicBezTo>
                    <a:pt x="73747" y="28528"/>
                    <a:pt x="69703" y="18749"/>
                    <a:pt x="62351" y="11397"/>
                  </a:cubicBezTo>
                  <a:cubicBezTo>
                    <a:pt x="54998" y="4044"/>
                    <a:pt x="45219" y="0"/>
                    <a:pt x="3480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5" name="Google Shape;2975;p85"/>
            <p:cNvSpPr/>
            <p:nvPr/>
          </p:nvSpPr>
          <p:spPr>
            <a:xfrm>
              <a:off x="1190625" y="3573150"/>
              <a:ext cx="1893325" cy="1893325"/>
            </a:xfrm>
            <a:custGeom>
              <a:avLst/>
              <a:gdLst/>
              <a:ahLst/>
              <a:cxnLst/>
              <a:rect l="l" t="t" r="r" b="b"/>
              <a:pathLst>
                <a:path w="75733" h="75733" extrusionOk="0">
                  <a:moveTo>
                    <a:pt x="20661" y="0"/>
                  </a:moveTo>
                  <a:lnTo>
                    <a:pt x="1789" y="18872"/>
                  </a:lnTo>
                  <a:cubicBezTo>
                    <a:pt x="637" y="20024"/>
                    <a:pt x="0" y="21592"/>
                    <a:pt x="0" y="23210"/>
                  </a:cubicBezTo>
                  <a:lnTo>
                    <a:pt x="0" y="69605"/>
                  </a:lnTo>
                  <a:cubicBezTo>
                    <a:pt x="0" y="72987"/>
                    <a:pt x="2745" y="75732"/>
                    <a:pt x="6127" y="75732"/>
                  </a:cubicBezTo>
                  <a:lnTo>
                    <a:pt x="52522" y="75732"/>
                  </a:lnTo>
                  <a:cubicBezTo>
                    <a:pt x="54164" y="75732"/>
                    <a:pt x="55708" y="75095"/>
                    <a:pt x="56860" y="73943"/>
                  </a:cubicBezTo>
                  <a:lnTo>
                    <a:pt x="75732" y="55071"/>
                  </a:lnTo>
                  <a:lnTo>
                    <a:pt x="2066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76" name="Google Shape;2976;p85"/>
          <p:cNvGrpSpPr/>
          <p:nvPr/>
        </p:nvGrpSpPr>
        <p:grpSpPr>
          <a:xfrm>
            <a:off x="4932471" y="4070592"/>
            <a:ext cx="320751" cy="495648"/>
            <a:chOff x="2109700" y="238125"/>
            <a:chExt cx="3383450" cy="5228350"/>
          </a:xfrm>
        </p:grpSpPr>
        <p:sp>
          <p:nvSpPr>
            <p:cNvPr id="2977" name="Google Shape;2977;p85"/>
            <p:cNvSpPr/>
            <p:nvPr/>
          </p:nvSpPr>
          <p:spPr>
            <a:xfrm>
              <a:off x="3032450" y="2083000"/>
              <a:ext cx="615800" cy="616425"/>
            </a:xfrm>
            <a:custGeom>
              <a:avLst/>
              <a:gdLst/>
              <a:ahLst/>
              <a:cxnLst/>
              <a:rect l="l" t="t" r="r" b="b"/>
              <a:pathLst>
                <a:path w="24632" h="24657" extrusionOk="0">
                  <a:moveTo>
                    <a:pt x="0" y="1"/>
                  </a:moveTo>
                  <a:lnTo>
                    <a:pt x="0" y="24657"/>
                  </a:lnTo>
                  <a:lnTo>
                    <a:pt x="24632" y="24657"/>
                  </a:lnTo>
                  <a:lnTo>
                    <a:pt x="2463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8" name="Google Shape;2978;p85"/>
            <p:cNvSpPr/>
            <p:nvPr/>
          </p:nvSpPr>
          <p:spPr>
            <a:xfrm>
              <a:off x="3954600" y="2083000"/>
              <a:ext cx="616400" cy="616425"/>
            </a:xfrm>
            <a:custGeom>
              <a:avLst/>
              <a:gdLst/>
              <a:ahLst/>
              <a:cxnLst/>
              <a:rect l="l" t="t" r="r" b="b"/>
              <a:pathLst>
                <a:path w="24656" h="24657" extrusionOk="0">
                  <a:moveTo>
                    <a:pt x="0" y="1"/>
                  </a:moveTo>
                  <a:lnTo>
                    <a:pt x="0" y="24657"/>
                  </a:lnTo>
                  <a:lnTo>
                    <a:pt x="24656" y="24657"/>
                  </a:lnTo>
                  <a:lnTo>
                    <a:pt x="2465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9" name="Google Shape;2979;p85"/>
            <p:cNvSpPr/>
            <p:nvPr/>
          </p:nvSpPr>
          <p:spPr>
            <a:xfrm>
              <a:off x="4877350" y="2083000"/>
              <a:ext cx="615800" cy="616425"/>
            </a:xfrm>
            <a:custGeom>
              <a:avLst/>
              <a:gdLst/>
              <a:ahLst/>
              <a:cxnLst/>
              <a:rect l="l" t="t" r="r" b="b"/>
              <a:pathLst>
                <a:path w="24632" h="24657" extrusionOk="0">
                  <a:moveTo>
                    <a:pt x="0" y="1"/>
                  </a:moveTo>
                  <a:lnTo>
                    <a:pt x="0" y="24657"/>
                  </a:lnTo>
                  <a:lnTo>
                    <a:pt x="24632" y="24657"/>
                  </a:lnTo>
                  <a:lnTo>
                    <a:pt x="2463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0" name="Google Shape;2980;p85"/>
            <p:cNvSpPr/>
            <p:nvPr/>
          </p:nvSpPr>
          <p:spPr>
            <a:xfrm>
              <a:off x="3032450" y="3005775"/>
              <a:ext cx="615800" cy="615800"/>
            </a:xfrm>
            <a:custGeom>
              <a:avLst/>
              <a:gdLst/>
              <a:ahLst/>
              <a:cxnLst/>
              <a:rect l="l" t="t" r="r" b="b"/>
              <a:pathLst>
                <a:path w="24632" h="24632" extrusionOk="0">
                  <a:moveTo>
                    <a:pt x="0" y="0"/>
                  </a:moveTo>
                  <a:lnTo>
                    <a:pt x="0" y="24631"/>
                  </a:lnTo>
                  <a:lnTo>
                    <a:pt x="24632" y="24631"/>
                  </a:lnTo>
                  <a:lnTo>
                    <a:pt x="2463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1" name="Google Shape;2981;p85"/>
            <p:cNvSpPr/>
            <p:nvPr/>
          </p:nvSpPr>
          <p:spPr>
            <a:xfrm>
              <a:off x="2109700" y="3005775"/>
              <a:ext cx="616400" cy="615800"/>
            </a:xfrm>
            <a:custGeom>
              <a:avLst/>
              <a:gdLst/>
              <a:ahLst/>
              <a:cxnLst/>
              <a:rect l="l" t="t" r="r" b="b"/>
              <a:pathLst>
                <a:path w="24656" h="24632" extrusionOk="0">
                  <a:moveTo>
                    <a:pt x="0" y="0"/>
                  </a:moveTo>
                  <a:lnTo>
                    <a:pt x="0" y="24631"/>
                  </a:lnTo>
                  <a:lnTo>
                    <a:pt x="24656" y="24631"/>
                  </a:lnTo>
                  <a:lnTo>
                    <a:pt x="2465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2" name="Google Shape;2982;p85"/>
            <p:cNvSpPr/>
            <p:nvPr/>
          </p:nvSpPr>
          <p:spPr>
            <a:xfrm>
              <a:off x="2109700" y="2083000"/>
              <a:ext cx="616400" cy="616425"/>
            </a:xfrm>
            <a:custGeom>
              <a:avLst/>
              <a:gdLst/>
              <a:ahLst/>
              <a:cxnLst/>
              <a:rect l="l" t="t" r="r" b="b"/>
              <a:pathLst>
                <a:path w="24656" h="24657" extrusionOk="0">
                  <a:moveTo>
                    <a:pt x="0" y="1"/>
                  </a:moveTo>
                  <a:lnTo>
                    <a:pt x="0" y="24657"/>
                  </a:lnTo>
                  <a:lnTo>
                    <a:pt x="24656" y="24657"/>
                  </a:lnTo>
                  <a:lnTo>
                    <a:pt x="2465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3" name="Google Shape;2983;p85"/>
            <p:cNvSpPr/>
            <p:nvPr/>
          </p:nvSpPr>
          <p:spPr>
            <a:xfrm>
              <a:off x="2109700" y="3927900"/>
              <a:ext cx="616400" cy="616425"/>
            </a:xfrm>
            <a:custGeom>
              <a:avLst/>
              <a:gdLst/>
              <a:ahLst/>
              <a:cxnLst/>
              <a:rect l="l" t="t" r="r" b="b"/>
              <a:pathLst>
                <a:path w="24656" h="24657" extrusionOk="0">
                  <a:moveTo>
                    <a:pt x="0" y="1"/>
                  </a:moveTo>
                  <a:lnTo>
                    <a:pt x="0" y="24657"/>
                  </a:lnTo>
                  <a:lnTo>
                    <a:pt x="24656" y="24657"/>
                  </a:lnTo>
                  <a:lnTo>
                    <a:pt x="2465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4" name="Google Shape;2984;p85"/>
            <p:cNvSpPr/>
            <p:nvPr/>
          </p:nvSpPr>
          <p:spPr>
            <a:xfrm>
              <a:off x="3032450" y="3927900"/>
              <a:ext cx="615800" cy="616425"/>
            </a:xfrm>
            <a:custGeom>
              <a:avLst/>
              <a:gdLst/>
              <a:ahLst/>
              <a:cxnLst/>
              <a:rect l="l" t="t" r="r" b="b"/>
              <a:pathLst>
                <a:path w="24632" h="24657" extrusionOk="0">
                  <a:moveTo>
                    <a:pt x="0" y="1"/>
                  </a:moveTo>
                  <a:lnTo>
                    <a:pt x="0" y="24657"/>
                  </a:lnTo>
                  <a:lnTo>
                    <a:pt x="24632" y="24657"/>
                  </a:lnTo>
                  <a:lnTo>
                    <a:pt x="2463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5" name="Google Shape;2985;p85"/>
            <p:cNvSpPr/>
            <p:nvPr/>
          </p:nvSpPr>
          <p:spPr>
            <a:xfrm>
              <a:off x="3032450" y="4850675"/>
              <a:ext cx="615800" cy="615800"/>
            </a:xfrm>
            <a:custGeom>
              <a:avLst/>
              <a:gdLst/>
              <a:ahLst/>
              <a:cxnLst/>
              <a:rect l="l" t="t" r="r" b="b"/>
              <a:pathLst>
                <a:path w="24632" h="24632" extrusionOk="0">
                  <a:moveTo>
                    <a:pt x="0" y="0"/>
                  </a:moveTo>
                  <a:lnTo>
                    <a:pt x="0" y="24631"/>
                  </a:lnTo>
                  <a:lnTo>
                    <a:pt x="24632" y="24631"/>
                  </a:lnTo>
                  <a:lnTo>
                    <a:pt x="2463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6" name="Google Shape;2986;p85"/>
            <p:cNvSpPr/>
            <p:nvPr/>
          </p:nvSpPr>
          <p:spPr>
            <a:xfrm>
              <a:off x="3954600" y="4850675"/>
              <a:ext cx="616400" cy="615800"/>
            </a:xfrm>
            <a:custGeom>
              <a:avLst/>
              <a:gdLst/>
              <a:ahLst/>
              <a:cxnLst/>
              <a:rect l="l" t="t" r="r" b="b"/>
              <a:pathLst>
                <a:path w="24656" h="24632" extrusionOk="0">
                  <a:moveTo>
                    <a:pt x="0" y="0"/>
                  </a:moveTo>
                  <a:lnTo>
                    <a:pt x="0" y="24631"/>
                  </a:lnTo>
                  <a:lnTo>
                    <a:pt x="24656" y="24631"/>
                  </a:lnTo>
                  <a:lnTo>
                    <a:pt x="2465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7" name="Google Shape;2987;p85"/>
            <p:cNvSpPr/>
            <p:nvPr/>
          </p:nvSpPr>
          <p:spPr>
            <a:xfrm>
              <a:off x="3954600" y="3927900"/>
              <a:ext cx="616400" cy="616425"/>
            </a:xfrm>
            <a:custGeom>
              <a:avLst/>
              <a:gdLst/>
              <a:ahLst/>
              <a:cxnLst/>
              <a:rect l="l" t="t" r="r" b="b"/>
              <a:pathLst>
                <a:path w="24656" h="24657" extrusionOk="0">
                  <a:moveTo>
                    <a:pt x="0" y="1"/>
                  </a:moveTo>
                  <a:lnTo>
                    <a:pt x="0" y="24657"/>
                  </a:lnTo>
                  <a:lnTo>
                    <a:pt x="24656" y="24657"/>
                  </a:lnTo>
                  <a:lnTo>
                    <a:pt x="2465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8" name="Google Shape;2988;p85"/>
            <p:cNvSpPr/>
            <p:nvPr/>
          </p:nvSpPr>
          <p:spPr>
            <a:xfrm>
              <a:off x="3954600" y="3005775"/>
              <a:ext cx="616400" cy="615800"/>
            </a:xfrm>
            <a:custGeom>
              <a:avLst/>
              <a:gdLst/>
              <a:ahLst/>
              <a:cxnLst/>
              <a:rect l="l" t="t" r="r" b="b"/>
              <a:pathLst>
                <a:path w="24656" h="24632" extrusionOk="0">
                  <a:moveTo>
                    <a:pt x="0" y="0"/>
                  </a:moveTo>
                  <a:lnTo>
                    <a:pt x="0" y="24631"/>
                  </a:lnTo>
                  <a:lnTo>
                    <a:pt x="24656" y="24631"/>
                  </a:lnTo>
                  <a:lnTo>
                    <a:pt x="2465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9" name="Google Shape;2989;p85"/>
            <p:cNvSpPr/>
            <p:nvPr/>
          </p:nvSpPr>
          <p:spPr>
            <a:xfrm>
              <a:off x="4877350" y="3005775"/>
              <a:ext cx="615800" cy="615800"/>
            </a:xfrm>
            <a:custGeom>
              <a:avLst/>
              <a:gdLst/>
              <a:ahLst/>
              <a:cxnLst/>
              <a:rect l="l" t="t" r="r" b="b"/>
              <a:pathLst>
                <a:path w="24632" h="24632" extrusionOk="0">
                  <a:moveTo>
                    <a:pt x="0" y="0"/>
                  </a:moveTo>
                  <a:lnTo>
                    <a:pt x="0" y="24631"/>
                  </a:lnTo>
                  <a:lnTo>
                    <a:pt x="24632" y="24631"/>
                  </a:lnTo>
                  <a:lnTo>
                    <a:pt x="2463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0" name="Google Shape;2990;p85"/>
            <p:cNvSpPr/>
            <p:nvPr/>
          </p:nvSpPr>
          <p:spPr>
            <a:xfrm>
              <a:off x="2109700" y="238125"/>
              <a:ext cx="3383450" cy="1538550"/>
            </a:xfrm>
            <a:custGeom>
              <a:avLst/>
              <a:gdLst/>
              <a:ahLst/>
              <a:cxnLst/>
              <a:rect l="l" t="t" r="r" b="b"/>
              <a:pathLst>
                <a:path w="135338" h="61542" extrusionOk="0">
                  <a:moveTo>
                    <a:pt x="123034" y="12254"/>
                  </a:moveTo>
                  <a:cubicBezTo>
                    <a:pt x="123059" y="12254"/>
                    <a:pt x="123083" y="12303"/>
                    <a:pt x="123083" y="12328"/>
                  </a:cubicBezTo>
                  <a:lnTo>
                    <a:pt x="123083" y="49287"/>
                  </a:lnTo>
                  <a:lnTo>
                    <a:pt x="12255" y="49287"/>
                  </a:lnTo>
                  <a:lnTo>
                    <a:pt x="12255" y="12303"/>
                  </a:lnTo>
                  <a:cubicBezTo>
                    <a:pt x="12255" y="12303"/>
                    <a:pt x="12304" y="12254"/>
                    <a:pt x="12328" y="12254"/>
                  </a:cubicBezTo>
                  <a:close/>
                  <a:moveTo>
                    <a:pt x="12328" y="0"/>
                  </a:moveTo>
                  <a:cubicBezTo>
                    <a:pt x="5539" y="0"/>
                    <a:pt x="0" y="5539"/>
                    <a:pt x="0" y="12328"/>
                  </a:cubicBezTo>
                  <a:lnTo>
                    <a:pt x="0" y="61542"/>
                  </a:lnTo>
                  <a:lnTo>
                    <a:pt x="135338" y="61542"/>
                  </a:lnTo>
                  <a:lnTo>
                    <a:pt x="135338" y="12328"/>
                  </a:lnTo>
                  <a:cubicBezTo>
                    <a:pt x="135338" y="5539"/>
                    <a:pt x="129823" y="0"/>
                    <a:pt x="1230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1" name="Google Shape;2991;p85"/>
            <p:cNvSpPr/>
            <p:nvPr/>
          </p:nvSpPr>
          <p:spPr>
            <a:xfrm>
              <a:off x="2109700" y="4850675"/>
              <a:ext cx="616400" cy="615800"/>
            </a:xfrm>
            <a:custGeom>
              <a:avLst/>
              <a:gdLst/>
              <a:ahLst/>
              <a:cxnLst/>
              <a:rect l="l" t="t" r="r" b="b"/>
              <a:pathLst>
                <a:path w="24656" h="24632" extrusionOk="0">
                  <a:moveTo>
                    <a:pt x="0" y="0"/>
                  </a:moveTo>
                  <a:lnTo>
                    <a:pt x="0" y="12328"/>
                  </a:lnTo>
                  <a:cubicBezTo>
                    <a:pt x="0" y="19117"/>
                    <a:pt x="5539" y="24631"/>
                    <a:pt x="12328" y="24631"/>
                  </a:cubicBezTo>
                  <a:lnTo>
                    <a:pt x="24656" y="24631"/>
                  </a:lnTo>
                  <a:lnTo>
                    <a:pt x="2465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2" name="Google Shape;2992;p85"/>
            <p:cNvSpPr/>
            <p:nvPr/>
          </p:nvSpPr>
          <p:spPr>
            <a:xfrm>
              <a:off x="4877350" y="3927900"/>
              <a:ext cx="615800" cy="1538575"/>
            </a:xfrm>
            <a:custGeom>
              <a:avLst/>
              <a:gdLst/>
              <a:ahLst/>
              <a:cxnLst/>
              <a:rect l="l" t="t" r="r" b="b"/>
              <a:pathLst>
                <a:path w="24632" h="61543" extrusionOk="0">
                  <a:moveTo>
                    <a:pt x="0" y="1"/>
                  </a:moveTo>
                  <a:lnTo>
                    <a:pt x="0" y="61542"/>
                  </a:lnTo>
                  <a:lnTo>
                    <a:pt x="12304" y="61542"/>
                  </a:lnTo>
                  <a:cubicBezTo>
                    <a:pt x="19117" y="61542"/>
                    <a:pt x="24632" y="56028"/>
                    <a:pt x="24632" y="49239"/>
                  </a:cubicBezTo>
                  <a:lnTo>
                    <a:pt x="2463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93" name="Google Shape;2993;p85"/>
          <p:cNvSpPr/>
          <p:nvPr/>
        </p:nvSpPr>
        <p:spPr>
          <a:xfrm>
            <a:off x="4845061" y="3421780"/>
            <a:ext cx="495648" cy="417871"/>
          </a:xfrm>
          <a:custGeom>
            <a:avLst/>
            <a:gdLst/>
            <a:ahLst/>
            <a:cxnLst/>
            <a:rect l="l" t="t" r="r" b="b"/>
            <a:pathLst>
              <a:path w="209134" h="176317" extrusionOk="0">
                <a:moveTo>
                  <a:pt x="110706" y="33283"/>
                </a:moveTo>
                <a:cubicBezTo>
                  <a:pt x="127274" y="35930"/>
                  <a:pt x="140411" y="49042"/>
                  <a:pt x="143033" y="65610"/>
                </a:cubicBezTo>
                <a:lnTo>
                  <a:pt x="110706" y="65610"/>
                </a:lnTo>
                <a:lnTo>
                  <a:pt x="110706" y="33283"/>
                </a:lnTo>
                <a:close/>
                <a:moveTo>
                  <a:pt x="98452" y="33283"/>
                </a:moveTo>
                <a:lnTo>
                  <a:pt x="98452" y="71738"/>
                </a:lnTo>
                <a:cubicBezTo>
                  <a:pt x="98452" y="75120"/>
                  <a:pt x="101197" y="77865"/>
                  <a:pt x="104579" y="77865"/>
                </a:cubicBezTo>
                <a:lnTo>
                  <a:pt x="143033" y="77865"/>
                </a:lnTo>
                <a:cubicBezTo>
                  <a:pt x="140092" y="96442"/>
                  <a:pt x="123965" y="110682"/>
                  <a:pt x="104579" y="110682"/>
                </a:cubicBezTo>
                <a:cubicBezTo>
                  <a:pt x="83109" y="110682"/>
                  <a:pt x="65634" y="93232"/>
                  <a:pt x="65634" y="71738"/>
                </a:cubicBezTo>
                <a:cubicBezTo>
                  <a:pt x="65634" y="52351"/>
                  <a:pt x="79874" y="36249"/>
                  <a:pt x="98452" y="33283"/>
                </a:cubicBezTo>
                <a:close/>
                <a:moveTo>
                  <a:pt x="104579" y="131245"/>
                </a:moveTo>
                <a:cubicBezTo>
                  <a:pt x="107961" y="131245"/>
                  <a:pt x="110706" y="133990"/>
                  <a:pt x="110706" y="137372"/>
                </a:cubicBezTo>
                <a:lnTo>
                  <a:pt x="110706" y="164062"/>
                </a:lnTo>
                <a:lnTo>
                  <a:pt x="32817" y="164062"/>
                </a:lnTo>
                <a:lnTo>
                  <a:pt x="32817" y="137372"/>
                </a:lnTo>
                <a:cubicBezTo>
                  <a:pt x="32817" y="133990"/>
                  <a:pt x="35562" y="131245"/>
                  <a:pt x="38944" y="131245"/>
                </a:cubicBezTo>
                <a:close/>
                <a:moveTo>
                  <a:pt x="170189" y="157494"/>
                </a:moveTo>
                <a:cubicBezTo>
                  <a:pt x="173571" y="157494"/>
                  <a:pt x="176316" y="160239"/>
                  <a:pt x="176316" y="163621"/>
                </a:cubicBezTo>
                <a:cubicBezTo>
                  <a:pt x="176316" y="163768"/>
                  <a:pt x="176316" y="163915"/>
                  <a:pt x="176316" y="164062"/>
                </a:cubicBezTo>
                <a:lnTo>
                  <a:pt x="131269" y="164062"/>
                </a:lnTo>
                <a:cubicBezTo>
                  <a:pt x="131269" y="163915"/>
                  <a:pt x="131269" y="163768"/>
                  <a:pt x="131269" y="163621"/>
                </a:cubicBezTo>
                <a:cubicBezTo>
                  <a:pt x="131269" y="160239"/>
                  <a:pt x="134014" y="157494"/>
                  <a:pt x="137396" y="157494"/>
                </a:cubicBezTo>
                <a:close/>
                <a:moveTo>
                  <a:pt x="29092" y="0"/>
                </a:moveTo>
                <a:cubicBezTo>
                  <a:pt x="16666" y="0"/>
                  <a:pt x="6568" y="10098"/>
                  <a:pt x="6568" y="22524"/>
                </a:cubicBezTo>
                <a:lnTo>
                  <a:pt x="6568" y="164062"/>
                </a:lnTo>
                <a:lnTo>
                  <a:pt x="6127" y="164062"/>
                </a:lnTo>
                <a:cubicBezTo>
                  <a:pt x="2745" y="164062"/>
                  <a:pt x="0" y="166807"/>
                  <a:pt x="0" y="170189"/>
                </a:cubicBezTo>
                <a:cubicBezTo>
                  <a:pt x="0" y="173571"/>
                  <a:pt x="2745" y="176316"/>
                  <a:pt x="6127" y="176316"/>
                </a:cubicBezTo>
                <a:lnTo>
                  <a:pt x="203006" y="176316"/>
                </a:lnTo>
                <a:cubicBezTo>
                  <a:pt x="206388" y="176316"/>
                  <a:pt x="209133" y="173571"/>
                  <a:pt x="209133" y="170189"/>
                </a:cubicBezTo>
                <a:cubicBezTo>
                  <a:pt x="209133" y="166807"/>
                  <a:pt x="206388" y="164062"/>
                  <a:pt x="203006" y="164062"/>
                </a:cubicBezTo>
                <a:lnTo>
                  <a:pt x="202590" y="164062"/>
                </a:lnTo>
                <a:lnTo>
                  <a:pt x="202590" y="22524"/>
                </a:lnTo>
                <a:cubicBezTo>
                  <a:pt x="202590" y="10098"/>
                  <a:pt x="192467" y="0"/>
                  <a:pt x="1800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94" name="Google Shape;2994;p85"/>
          <p:cNvGrpSpPr/>
          <p:nvPr/>
        </p:nvGrpSpPr>
        <p:grpSpPr>
          <a:xfrm>
            <a:off x="4841874" y="2655432"/>
            <a:ext cx="495766" cy="495648"/>
            <a:chOff x="1189375" y="238125"/>
            <a:chExt cx="5229600" cy="5228350"/>
          </a:xfrm>
        </p:grpSpPr>
        <p:sp>
          <p:nvSpPr>
            <p:cNvPr id="2995" name="Google Shape;2995;p85"/>
            <p:cNvSpPr/>
            <p:nvPr/>
          </p:nvSpPr>
          <p:spPr>
            <a:xfrm>
              <a:off x="4874275" y="238125"/>
              <a:ext cx="1544700" cy="1545300"/>
            </a:xfrm>
            <a:custGeom>
              <a:avLst/>
              <a:gdLst/>
              <a:ahLst/>
              <a:cxnLst/>
              <a:rect l="l" t="t" r="r" b="b"/>
              <a:pathLst>
                <a:path w="61788" h="61812" extrusionOk="0">
                  <a:moveTo>
                    <a:pt x="22843" y="0"/>
                  </a:moveTo>
                  <a:cubicBezTo>
                    <a:pt x="14534" y="0"/>
                    <a:pt x="6594" y="2598"/>
                    <a:pt x="1" y="7402"/>
                  </a:cubicBezTo>
                  <a:lnTo>
                    <a:pt x="54386" y="61811"/>
                  </a:lnTo>
                  <a:cubicBezTo>
                    <a:pt x="59189" y="55194"/>
                    <a:pt x="61787" y="47277"/>
                    <a:pt x="61787" y="38944"/>
                  </a:cubicBezTo>
                  <a:cubicBezTo>
                    <a:pt x="61787" y="17475"/>
                    <a:pt x="44313" y="0"/>
                    <a:pt x="228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6" name="Google Shape;2996;p85"/>
            <p:cNvSpPr/>
            <p:nvPr/>
          </p:nvSpPr>
          <p:spPr>
            <a:xfrm>
              <a:off x="3308175" y="635775"/>
              <a:ext cx="2713150" cy="2713150"/>
            </a:xfrm>
            <a:custGeom>
              <a:avLst/>
              <a:gdLst/>
              <a:ahLst/>
              <a:cxnLst/>
              <a:rect l="l" t="t" r="r" b="b"/>
              <a:pathLst>
                <a:path w="108526" h="108526" extrusionOk="0">
                  <a:moveTo>
                    <a:pt x="53797" y="0"/>
                  </a:moveTo>
                  <a:lnTo>
                    <a:pt x="0" y="58503"/>
                  </a:lnTo>
                  <a:lnTo>
                    <a:pt x="50023" y="108525"/>
                  </a:lnTo>
                  <a:lnTo>
                    <a:pt x="108525" y="54728"/>
                  </a:lnTo>
                  <a:lnTo>
                    <a:pt x="5379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7" name="Google Shape;2997;p85"/>
            <p:cNvSpPr/>
            <p:nvPr/>
          </p:nvSpPr>
          <p:spPr>
            <a:xfrm>
              <a:off x="1189375" y="3636250"/>
              <a:ext cx="1824725" cy="1830225"/>
            </a:xfrm>
            <a:custGeom>
              <a:avLst/>
              <a:gdLst/>
              <a:ahLst/>
              <a:cxnLst/>
              <a:rect l="l" t="t" r="r" b="b"/>
              <a:pathLst>
                <a:path w="72989" h="73209" extrusionOk="0">
                  <a:moveTo>
                    <a:pt x="36127" y="1"/>
                  </a:moveTo>
                  <a:lnTo>
                    <a:pt x="36396" y="270"/>
                  </a:lnTo>
                  <a:lnTo>
                    <a:pt x="36396" y="270"/>
                  </a:lnTo>
                  <a:lnTo>
                    <a:pt x="36397" y="270"/>
                  </a:lnTo>
                  <a:lnTo>
                    <a:pt x="36127" y="1"/>
                  </a:lnTo>
                  <a:close/>
                  <a:moveTo>
                    <a:pt x="36396" y="270"/>
                  </a:moveTo>
                  <a:lnTo>
                    <a:pt x="2991" y="20490"/>
                  </a:lnTo>
                  <a:cubicBezTo>
                    <a:pt x="1128" y="21642"/>
                    <a:pt x="1" y="23701"/>
                    <a:pt x="50" y="25882"/>
                  </a:cubicBezTo>
                  <a:lnTo>
                    <a:pt x="1055" y="66223"/>
                  </a:lnTo>
                  <a:cubicBezTo>
                    <a:pt x="1153" y="69483"/>
                    <a:pt x="3775" y="72130"/>
                    <a:pt x="7035" y="72203"/>
                  </a:cubicBezTo>
                  <a:lnTo>
                    <a:pt x="47376" y="73208"/>
                  </a:lnTo>
                  <a:lnTo>
                    <a:pt x="47523" y="73208"/>
                  </a:lnTo>
                  <a:cubicBezTo>
                    <a:pt x="49680" y="73208"/>
                    <a:pt x="51665" y="72105"/>
                    <a:pt x="52768" y="70267"/>
                  </a:cubicBezTo>
                  <a:lnTo>
                    <a:pt x="72988" y="36886"/>
                  </a:lnTo>
                  <a:lnTo>
                    <a:pt x="36396" y="27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8" name="Google Shape;2998;p85"/>
            <p:cNvSpPr/>
            <p:nvPr/>
          </p:nvSpPr>
          <p:spPr>
            <a:xfrm>
              <a:off x="3014075" y="4558400"/>
              <a:ext cx="6750" cy="6150"/>
            </a:xfrm>
            <a:custGeom>
              <a:avLst/>
              <a:gdLst/>
              <a:ahLst/>
              <a:cxnLst/>
              <a:rect l="l" t="t" r="r" b="b"/>
              <a:pathLst>
                <a:path w="270" h="246" extrusionOk="0">
                  <a:moveTo>
                    <a:pt x="270" y="245"/>
                  </a:moveTo>
                  <a:lnTo>
                    <a:pt x="0" y="0"/>
                  </a:lnTo>
                  <a:lnTo>
                    <a:pt x="270" y="245"/>
                  </a:lnTo>
                  <a:close/>
                  <a:moveTo>
                    <a:pt x="270" y="245"/>
                  </a:move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9" name="Google Shape;2999;p85"/>
            <p:cNvSpPr/>
            <p:nvPr/>
          </p:nvSpPr>
          <p:spPr>
            <a:xfrm>
              <a:off x="2196075" y="2928575"/>
              <a:ext cx="1533050" cy="1532425"/>
            </a:xfrm>
            <a:custGeom>
              <a:avLst/>
              <a:gdLst/>
              <a:ahLst/>
              <a:cxnLst/>
              <a:rect l="l" t="t" r="r" b="b"/>
              <a:pathLst>
                <a:path w="61322" h="61297" extrusionOk="0">
                  <a:moveTo>
                    <a:pt x="13946" y="0"/>
                  </a:moveTo>
                  <a:lnTo>
                    <a:pt x="1" y="15146"/>
                  </a:lnTo>
                  <a:lnTo>
                    <a:pt x="46175" y="61296"/>
                  </a:lnTo>
                  <a:lnTo>
                    <a:pt x="61322" y="47351"/>
                  </a:lnTo>
                  <a:lnTo>
                    <a:pt x="1394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0" name="Google Shape;3000;p85"/>
            <p:cNvSpPr/>
            <p:nvPr/>
          </p:nvSpPr>
          <p:spPr>
            <a:xfrm>
              <a:off x="2752425" y="2323800"/>
              <a:ext cx="1580850" cy="1581450"/>
            </a:xfrm>
            <a:custGeom>
              <a:avLst/>
              <a:gdLst/>
              <a:ahLst/>
              <a:cxnLst/>
              <a:rect l="l" t="t" r="r" b="b"/>
              <a:pathLst>
                <a:path w="63234" h="63258" extrusionOk="0">
                  <a:moveTo>
                    <a:pt x="13922" y="1"/>
                  </a:moveTo>
                  <a:lnTo>
                    <a:pt x="1" y="15147"/>
                  </a:lnTo>
                  <a:lnTo>
                    <a:pt x="48087" y="63258"/>
                  </a:lnTo>
                  <a:lnTo>
                    <a:pt x="63233" y="49313"/>
                  </a:lnTo>
                  <a:lnTo>
                    <a:pt x="1392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01" name="Google Shape;3001;p85"/>
          <p:cNvGrpSpPr/>
          <p:nvPr/>
        </p:nvGrpSpPr>
        <p:grpSpPr>
          <a:xfrm>
            <a:off x="4841948" y="1927982"/>
            <a:ext cx="495648" cy="495648"/>
            <a:chOff x="1190625" y="238125"/>
            <a:chExt cx="5228350" cy="5228350"/>
          </a:xfrm>
        </p:grpSpPr>
        <p:sp>
          <p:nvSpPr>
            <p:cNvPr id="3002" name="Google Shape;3002;p85"/>
            <p:cNvSpPr/>
            <p:nvPr/>
          </p:nvSpPr>
          <p:spPr>
            <a:xfrm>
              <a:off x="3662325" y="238125"/>
              <a:ext cx="2756650" cy="2757250"/>
            </a:xfrm>
            <a:custGeom>
              <a:avLst/>
              <a:gdLst/>
              <a:ahLst/>
              <a:cxnLst/>
              <a:rect l="l" t="t" r="r" b="b"/>
              <a:pathLst>
                <a:path w="110266" h="110290" extrusionOk="0">
                  <a:moveTo>
                    <a:pt x="46212" y="38681"/>
                  </a:moveTo>
                  <a:cubicBezTo>
                    <a:pt x="47780" y="38681"/>
                    <a:pt x="49349" y="39275"/>
                    <a:pt x="50537" y="40464"/>
                  </a:cubicBezTo>
                  <a:cubicBezTo>
                    <a:pt x="52939" y="42866"/>
                    <a:pt x="52939" y="46738"/>
                    <a:pt x="50537" y="49140"/>
                  </a:cubicBezTo>
                  <a:lnTo>
                    <a:pt x="45734" y="53944"/>
                  </a:lnTo>
                  <a:cubicBezTo>
                    <a:pt x="44533" y="55145"/>
                    <a:pt x="42964" y="55733"/>
                    <a:pt x="41396" y="55733"/>
                  </a:cubicBezTo>
                  <a:cubicBezTo>
                    <a:pt x="39827" y="55733"/>
                    <a:pt x="38259" y="55145"/>
                    <a:pt x="37058" y="53944"/>
                  </a:cubicBezTo>
                  <a:cubicBezTo>
                    <a:pt x="34680" y="51566"/>
                    <a:pt x="34680" y="47670"/>
                    <a:pt x="37058" y="45292"/>
                  </a:cubicBezTo>
                  <a:lnTo>
                    <a:pt x="41886" y="40464"/>
                  </a:lnTo>
                  <a:cubicBezTo>
                    <a:pt x="43075" y="39275"/>
                    <a:pt x="44643" y="38681"/>
                    <a:pt x="46212" y="38681"/>
                  </a:cubicBezTo>
                  <a:close/>
                  <a:moveTo>
                    <a:pt x="65466" y="57926"/>
                  </a:moveTo>
                  <a:cubicBezTo>
                    <a:pt x="67032" y="57926"/>
                    <a:pt x="68600" y="58527"/>
                    <a:pt x="69801" y="59728"/>
                  </a:cubicBezTo>
                  <a:cubicBezTo>
                    <a:pt x="72203" y="62130"/>
                    <a:pt x="72203" y="66002"/>
                    <a:pt x="69801" y="68404"/>
                  </a:cubicBezTo>
                  <a:lnTo>
                    <a:pt x="64998" y="73208"/>
                  </a:lnTo>
                  <a:cubicBezTo>
                    <a:pt x="63797" y="74409"/>
                    <a:pt x="62228" y="74997"/>
                    <a:pt x="60660" y="74997"/>
                  </a:cubicBezTo>
                  <a:cubicBezTo>
                    <a:pt x="59091" y="74997"/>
                    <a:pt x="57522" y="74409"/>
                    <a:pt x="56322" y="73208"/>
                  </a:cubicBezTo>
                  <a:cubicBezTo>
                    <a:pt x="53920" y="70806"/>
                    <a:pt x="53920" y="66933"/>
                    <a:pt x="56322" y="64532"/>
                  </a:cubicBezTo>
                  <a:lnTo>
                    <a:pt x="61150" y="59728"/>
                  </a:lnTo>
                  <a:cubicBezTo>
                    <a:pt x="62338" y="58527"/>
                    <a:pt x="63901" y="57926"/>
                    <a:pt x="65466" y="57926"/>
                  </a:cubicBezTo>
                  <a:close/>
                  <a:moveTo>
                    <a:pt x="53430" y="0"/>
                  </a:moveTo>
                  <a:cubicBezTo>
                    <a:pt x="47253" y="0"/>
                    <a:pt x="41445" y="2402"/>
                    <a:pt x="37082" y="6764"/>
                  </a:cubicBezTo>
                  <a:lnTo>
                    <a:pt x="0" y="43846"/>
                  </a:lnTo>
                  <a:lnTo>
                    <a:pt x="66444" y="110289"/>
                  </a:lnTo>
                  <a:lnTo>
                    <a:pt x="103525" y="73183"/>
                  </a:lnTo>
                  <a:cubicBezTo>
                    <a:pt x="107863" y="68845"/>
                    <a:pt x="110265" y="63037"/>
                    <a:pt x="110265" y="56836"/>
                  </a:cubicBezTo>
                  <a:cubicBezTo>
                    <a:pt x="110265" y="50660"/>
                    <a:pt x="107863" y="44851"/>
                    <a:pt x="103525" y="40488"/>
                  </a:cubicBezTo>
                  <a:lnTo>
                    <a:pt x="69777" y="6764"/>
                  </a:lnTo>
                  <a:cubicBezTo>
                    <a:pt x="65439" y="2402"/>
                    <a:pt x="59630" y="0"/>
                    <a:pt x="534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3" name="Google Shape;3003;p85"/>
            <p:cNvSpPr/>
            <p:nvPr/>
          </p:nvSpPr>
          <p:spPr>
            <a:xfrm>
              <a:off x="1190625" y="1433825"/>
              <a:ext cx="4047625" cy="4032650"/>
            </a:xfrm>
            <a:custGeom>
              <a:avLst/>
              <a:gdLst/>
              <a:ahLst/>
              <a:cxnLst/>
              <a:rect l="l" t="t" r="r" b="b"/>
              <a:pathLst>
                <a:path w="161905" h="161306" extrusionOk="0">
                  <a:moveTo>
                    <a:pt x="82974" y="1"/>
                  </a:moveTo>
                  <a:cubicBezTo>
                    <a:pt x="81406" y="1"/>
                    <a:pt x="79837" y="601"/>
                    <a:pt x="78649" y="1802"/>
                  </a:cubicBezTo>
                  <a:lnTo>
                    <a:pt x="11715" y="68711"/>
                  </a:lnTo>
                  <a:cubicBezTo>
                    <a:pt x="4166" y="76260"/>
                    <a:pt x="0" y="86358"/>
                    <a:pt x="0" y="97117"/>
                  </a:cubicBezTo>
                  <a:cubicBezTo>
                    <a:pt x="0" y="107876"/>
                    <a:pt x="4166" y="117949"/>
                    <a:pt x="11715" y="125523"/>
                  </a:cubicBezTo>
                  <a:lnTo>
                    <a:pt x="35807" y="149590"/>
                  </a:lnTo>
                  <a:cubicBezTo>
                    <a:pt x="43356" y="157139"/>
                    <a:pt x="53454" y="161305"/>
                    <a:pt x="64213" y="161305"/>
                  </a:cubicBezTo>
                  <a:cubicBezTo>
                    <a:pt x="74948" y="161305"/>
                    <a:pt x="85045" y="157139"/>
                    <a:pt x="92594" y="149590"/>
                  </a:cubicBezTo>
                  <a:lnTo>
                    <a:pt x="159528" y="82681"/>
                  </a:lnTo>
                  <a:cubicBezTo>
                    <a:pt x="161905" y="80279"/>
                    <a:pt x="161905" y="76407"/>
                    <a:pt x="159528" y="74005"/>
                  </a:cubicBezTo>
                  <a:lnTo>
                    <a:pt x="87300" y="1802"/>
                  </a:lnTo>
                  <a:cubicBezTo>
                    <a:pt x="86112" y="601"/>
                    <a:pt x="84543" y="1"/>
                    <a:pt x="829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04" name="Google Shape;3004;p85"/>
          <p:cNvSpPr/>
          <p:nvPr/>
        </p:nvSpPr>
        <p:spPr>
          <a:xfrm>
            <a:off x="4841995" y="1240292"/>
            <a:ext cx="495648" cy="495648"/>
          </a:xfrm>
          <a:custGeom>
            <a:avLst/>
            <a:gdLst/>
            <a:ahLst/>
            <a:cxnLst/>
            <a:rect l="l" t="t" r="r" b="b"/>
            <a:pathLst>
              <a:path w="209134" h="209134" extrusionOk="0">
                <a:moveTo>
                  <a:pt x="70757" y="18676"/>
                </a:moveTo>
                <a:lnTo>
                  <a:pt x="98452" y="38773"/>
                </a:lnTo>
                <a:lnTo>
                  <a:pt x="98452" y="70242"/>
                </a:lnTo>
                <a:lnTo>
                  <a:pt x="70953" y="90217"/>
                </a:lnTo>
                <a:lnTo>
                  <a:pt x="43993" y="78722"/>
                </a:lnTo>
                <a:lnTo>
                  <a:pt x="33332" y="45905"/>
                </a:lnTo>
                <a:cubicBezTo>
                  <a:pt x="43233" y="33920"/>
                  <a:pt x="56076" y="24460"/>
                  <a:pt x="70757" y="18676"/>
                </a:cubicBezTo>
                <a:close/>
                <a:moveTo>
                  <a:pt x="138426" y="18627"/>
                </a:moveTo>
                <a:cubicBezTo>
                  <a:pt x="150067" y="23210"/>
                  <a:pt x="160729" y="30195"/>
                  <a:pt x="169846" y="39288"/>
                </a:cubicBezTo>
                <a:cubicBezTo>
                  <a:pt x="171954" y="41395"/>
                  <a:pt x="173939" y="43601"/>
                  <a:pt x="175826" y="45856"/>
                </a:cubicBezTo>
                <a:lnTo>
                  <a:pt x="165140" y="78722"/>
                </a:lnTo>
                <a:lnTo>
                  <a:pt x="138180" y="90217"/>
                </a:lnTo>
                <a:lnTo>
                  <a:pt x="110706" y="70242"/>
                </a:lnTo>
                <a:lnTo>
                  <a:pt x="110706" y="38773"/>
                </a:lnTo>
                <a:lnTo>
                  <a:pt x="138426" y="18627"/>
                </a:lnTo>
                <a:close/>
                <a:moveTo>
                  <a:pt x="39827" y="90266"/>
                </a:moveTo>
                <a:lnTo>
                  <a:pt x="66786" y="101760"/>
                </a:lnTo>
                <a:lnTo>
                  <a:pt x="77423" y="134480"/>
                </a:lnTo>
                <a:lnTo>
                  <a:pt x="61174" y="154185"/>
                </a:lnTo>
                <a:lnTo>
                  <a:pt x="26764" y="154185"/>
                </a:lnTo>
                <a:cubicBezTo>
                  <a:pt x="18529" y="141342"/>
                  <a:pt x="13406" y="126318"/>
                  <a:pt x="12426" y="110167"/>
                </a:cubicBezTo>
                <a:lnTo>
                  <a:pt x="39827" y="90266"/>
                </a:lnTo>
                <a:close/>
                <a:moveTo>
                  <a:pt x="169307" y="90266"/>
                </a:moveTo>
                <a:lnTo>
                  <a:pt x="196707" y="110167"/>
                </a:lnTo>
                <a:cubicBezTo>
                  <a:pt x="195752" y="126318"/>
                  <a:pt x="190605" y="141342"/>
                  <a:pt x="182394" y="154185"/>
                </a:cubicBezTo>
                <a:lnTo>
                  <a:pt x="147959" y="154185"/>
                </a:lnTo>
                <a:lnTo>
                  <a:pt x="131710" y="134480"/>
                </a:lnTo>
                <a:lnTo>
                  <a:pt x="142347" y="101736"/>
                </a:lnTo>
                <a:lnTo>
                  <a:pt x="169307" y="90266"/>
                </a:lnTo>
                <a:close/>
                <a:moveTo>
                  <a:pt x="121956" y="141906"/>
                </a:moveTo>
                <a:lnTo>
                  <a:pt x="138205" y="161611"/>
                </a:lnTo>
                <a:lnTo>
                  <a:pt x="127715" y="193962"/>
                </a:lnTo>
                <a:cubicBezTo>
                  <a:pt x="120314" y="195874"/>
                  <a:pt x="112569" y="196879"/>
                  <a:pt x="104579" y="196879"/>
                </a:cubicBezTo>
                <a:cubicBezTo>
                  <a:pt x="96589" y="196879"/>
                  <a:pt x="88844" y="195874"/>
                  <a:pt x="81443" y="193938"/>
                </a:cubicBezTo>
                <a:lnTo>
                  <a:pt x="70928" y="161611"/>
                </a:lnTo>
                <a:lnTo>
                  <a:pt x="87178" y="141906"/>
                </a:lnTo>
                <a:close/>
                <a:moveTo>
                  <a:pt x="104579" y="0"/>
                </a:moveTo>
                <a:cubicBezTo>
                  <a:pt x="76639" y="0"/>
                  <a:pt x="50390" y="10882"/>
                  <a:pt x="30636" y="30636"/>
                </a:cubicBezTo>
                <a:cubicBezTo>
                  <a:pt x="10882" y="50390"/>
                  <a:pt x="0" y="76639"/>
                  <a:pt x="0" y="104579"/>
                </a:cubicBezTo>
                <a:cubicBezTo>
                  <a:pt x="0" y="132494"/>
                  <a:pt x="10882" y="158768"/>
                  <a:pt x="30636" y="178522"/>
                </a:cubicBezTo>
                <a:cubicBezTo>
                  <a:pt x="50390" y="198251"/>
                  <a:pt x="76639" y="209133"/>
                  <a:pt x="104579" y="209133"/>
                </a:cubicBezTo>
                <a:cubicBezTo>
                  <a:pt x="132494" y="209133"/>
                  <a:pt x="158768" y="198276"/>
                  <a:pt x="178522" y="178522"/>
                </a:cubicBezTo>
                <a:cubicBezTo>
                  <a:pt x="198276" y="158768"/>
                  <a:pt x="209133" y="132494"/>
                  <a:pt x="209133" y="104579"/>
                </a:cubicBezTo>
                <a:cubicBezTo>
                  <a:pt x="209133" y="76639"/>
                  <a:pt x="198276" y="50390"/>
                  <a:pt x="178522" y="30636"/>
                </a:cubicBezTo>
                <a:cubicBezTo>
                  <a:pt x="158768" y="10882"/>
                  <a:pt x="132494" y="0"/>
                  <a:pt x="1045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05" name="Google Shape;3005;p85"/>
          <p:cNvGrpSpPr/>
          <p:nvPr/>
        </p:nvGrpSpPr>
        <p:grpSpPr>
          <a:xfrm>
            <a:off x="4037591" y="4084262"/>
            <a:ext cx="495648" cy="495648"/>
            <a:chOff x="1190625" y="238125"/>
            <a:chExt cx="5228350" cy="5228350"/>
          </a:xfrm>
        </p:grpSpPr>
        <p:sp>
          <p:nvSpPr>
            <p:cNvPr id="3006" name="Google Shape;3006;p85"/>
            <p:cNvSpPr/>
            <p:nvPr/>
          </p:nvSpPr>
          <p:spPr>
            <a:xfrm>
              <a:off x="1193075" y="240575"/>
              <a:ext cx="4350925" cy="4350925"/>
            </a:xfrm>
            <a:custGeom>
              <a:avLst/>
              <a:gdLst/>
              <a:ahLst/>
              <a:cxnLst/>
              <a:rect l="l" t="t" r="r" b="b"/>
              <a:pathLst>
                <a:path w="174037" h="174037" extrusionOk="0">
                  <a:moveTo>
                    <a:pt x="111392" y="0"/>
                  </a:moveTo>
                  <a:lnTo>
                    <a:pt x="111392" y="0"/>
                  </a:lnTo>
                  <a:cubicBezTo>
                    <a:pt x="111539" y="2279"/>
                    <a:pt x="111613" y="4583"/>
                    <a:pt x="111613" y="6912"/>
                  </a:cubicBezTo>
                  <a:cubicBezTo>
                    <a:pt x="111613" y="34876"/>
                    <a:pt x="100731" y="61174"/>
                    <a:pt x="80953" y="80953"/>
                  </a:cubicBezTo>
                  <a:cubicBezTo>
                    <a:pt x="61174" y="100731"/>
                    <a:pt x="34876" y="111613"/>
                    <a:pt x="6912" y="111613"/>
                  </a:cubicBezTo>
                  <a:cubicBezTo>
                    <a:pt x="4583" y="111613"/>
                    <a:pt x="2279" y="111539"/>
                    <a:pt x="0" y="111392"/>
                  </a:cubicBezTo>
                  <a:lnTo>
                    <a:pt x="0" y="111392"/>
                  </a:lnTo>
                  <a:cubicBezTo>
                    <a:pt x="1495" y="134725"/>
                    <a:pt x="10637" y="156587"/>
                    <a:pt x="26224" y="174037"/>
                  </a:cubicBezTo>
                  <a:lnTo>
                    <a:pt x="174037" y="26224"/>
                  </a:lnTo>
                  <a:cubicBezTo>
                    <a:pt x="156562" y="10661"/>
                    <a:pt x="134725" y="1495"/>
                    <a:pt x="11139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7" name="Google Shape;3007;p85"/>
            <p:cNvSpPr/>
            <p:nvPr/>
          </p:nvSpPr>
          <p:spPr>
            <a:xfrm>
              <a:off x="1190625" y="238125"/>
              <a:ext cx="2485825" cy="2485075"/>
            </a:xfrm>
            <a:custGeom>
              <a:avLst/>
              <a:gdLst/>
              <a:ahLst/>
              <a:cxnLst/>
              <a:rect l="l" t="t" r="r" b="b"/>
              <a:pathLst>
                <a:path w="99433" h="99403" extrusionOk="0">
                  <a:moveTo>
                    <a:pt x="99187" y="0"/>
                  </a:moveTo>
                  <a:cubicBezTo>
                    <a:pt x="73232" y="1299"/>
                    <a:pt x="49042" y="12034"/>
                    <a:pt x="30538" y="30538"/>
                  </a:cubicBezTo>
                  <a:cubicBezTo>
                    <a:pt x="12034" y="49018"/>
                    <a:pt x="1323" y="73208"/>
                    <a:pt x="0" y="99138"/>
                  </a:cubicBezTo>
                  <a:cubicBezTo>
                    <a:pt x="2338" y="99315"/>
                    <a:pt x="4682" y="99403"/>
                    <a:pt x="7025" y="99403"/>
                  </a:cubicBezTo>
                  <a:cubicBezTo>
                    <a:pt x="30695" y="99403"/>
                    <a:pt x="54355" y="90393"/>
                    <a:pt x="72374" y="72374"/>
                  </a:cubicBezTo>
                  <a:cubicBezTo>
                    <a:pt x="89825" y="54900"/>
                    <a:pt x="99432" y="31690"/>
                    <a:pt x="99432" y="7010"/>
                  </a:cubicBezTo>
                  <a:cubicBezTo>
                    <a:pt x="99432" y="4657"/>
                    <a:pt x="99359" y="2328"/>
                    <a:pt x="991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8" name="Google Shape;3008;p85"/>
            <p:cNvSpPr/>
            <p:nvPr/>
          </p:nvSpPr>
          <p:spPr>
            <a:xfrm>
              <a:off x="2065575" y="1113075"/>
              <a:ext cx="4350950" cy="4351550"/>
            </a:xfrm>
            <a:custGeom>
              <a:avLst/>
              <a:gdLst/>
              <a:ahLst/>
              <a:cxnLst/>
              <a:rect l="l" t="t" r="r" b="b"/>
              <a:pathLst>
                <a:path w="174038" h="174062" extrusionOk="0">
                  <a:moveTo>
                    <a:pt x="147813" y="1"/>
                  </a:moveTo>
                  <a:lnTo>
                    <a:pt x="1" y="147813"/>
                  </a:lnTo>
                  <a:cubicBezTo>
                    <a:pt x="17475" y="163401"/>
                    <a:pt x="39337" y="172542"/>
                    <a:pt x="62669" y="174062"/>
                  </a:cubicBezTo>
                  <a:cubicBezTo>
                    <a:pt x="62522" y="171758"/>
                    <a:pt x="62449" y="169454"/>
                    <a:pt x="62449" y="167150"/>
                  </a:cubicBezTo>
                  <a:cubicBezTo>
                    <a:pt x="62449" y="139186"/>
                    <a:pt x="73331" y="112888"/>
                    <a:pt x="93109" y="93109"/>
                  </a:cubicBezTo>
                  <a:cubicBezTo>
                    <a:pt x="112888" y="73331"/>
                    <a:pt x="139186" y="62449"/>
                    <a:pt x="167150" y="62449"/>
                  </a:cubicBezTo>
                  <a:cubicBezTo>
                    <a:pt x="169454" y="62449"/>
                    <a:pt x="171758" y="62522"/>
                    <a:pt x="174037" y="62669"/>
                  </a:cubicBezTo>
                  <a:lnTo>
                    <a:pt x="174037" y="62669"/>
                  </a:lnTo>
                  <a:cubicBezTo>
                    <a:pt x="172542" y="39337"/>
                    <a:pt x="163401" y="17475"/>
                    <a:pt x="1478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9" name="Google Shape;3009;p85"/>
            <p:cNvSpPr/>
            <p:nvPr/>
          </p:nvSpPr>
          <p:spPr>
            <a:xfrm>
              <a:off x="3933150" y="2982125"/>
              <a:ext cx="2485825" cy="2484350"/>
            </a:xfrm>
            <a:custGeom>
              <a:avLst/>
              <a:gdLst/>
              <a:ahLst/>
              <a:cxnLst/>
              <a:rect l="l" t="t" r="r" b="b"/>
              <a:pathLst>
                <a:path w="99433" h="99374" extrusionOk="0">
                  <a:moveTo>
                    <a:pt x="92485" y="1"/>
                  </a:moveTo>
                  <a:cubicBezTo>
                    <a:pt x="68810" y="1"/>
                    <a:pt x="45120" y="9008"/>
                    <a:pt x="27082" y="27023"/>
                  </a:cubicBezTo>
                  <a:cubicBezTo>
                    <a:pt x="9632" y="44498"/>
                    <a:pt x="0" y="67708"/>
                    <a:pt x="0" y="92388"/>
                  </a:cubicBezTo>
                  <a:cubicBezTo>
                    <a:pt x="0" y="94741"/>
                    <a:pt x="98" y="97070"/>
                    <a:pt x="270" y="99373"/>
                  </a:cubicBezTo>
                  <a:cubicBezTo>
                    <a:pt x="26200" y="98074"/>
                    <a:pt x="50415" y="87340"/>
                    <a:pt x="68919" y="68860"/>
                  </a:cubicBezTo>
                  <a:cubicBezTo>
                    <a:pt x="87399" y="50356"/>
                    <a:pt x="98109" y="26190"/>
                    <a:pt x="99432" y="260"/>
                  </a:cubicBezTo>
                  <a:cubicBezTo>
                    <a:pt x="97120" y="87"/>
                    <a:pt x="94803" y="1"/>
                    <a:pt x="924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10" name="Google Shape;3010;p85"/>
          <p:cNvSpPr/>
          <p:nvPr/>
        </p:nvSpPr>
        <p:spPr>
          <a:xfrm>
            <a:off x="4037638" y="3369843"/>
            <a:ext cx="495648" cy="495648"/>
          </a:xfrm>
          <a:custGeom>
            <a:avLst/>
            <a:gdLst/>
            <a:ahLst/>
            <a:cxnLst/>
            <a:rect l="l" t="t" r="r" b="b"/>
            <a:pathLst>
              <a:path w="209134" h="209134" extrusionOk="0">
                <a:moveTo>
                  <a:pt x="104579" y="45072"/>
                </a:moveTo>
                <a:cubicBezTo>
                  <a:pt x="110240" y="45072"/>
                  <a:pt x="114848" y="49679"/>
                  <a:pt x="114848" y="55341"/>
                </a:cubicBezTo>
                <a:cubicBezTo>
                  <a:pt x="114848" y="61027"/>
                  <a:pt x="110240" y="65634"/>
                  <a:pt x="104579" y="65634"/>
                </a:cubicBezTo>
                <a:cubicBezTo>
                  <a:pt x="98893" y="65634"/>
                  <a:pt x="94285" y="61027"/>
                  <a:pt x="94285" y="55341"/>
                </a:cubicBezTo>
                <a:cubicBezTo>
                  <a:pt x="94285" y="49679"/>
                  <a:pt x="98893" y="45072"/>
                  <a:pt x="104579" y="45072"/>
                </a:cubicBezTo>
                <a:close/>
                <a:moveTo>
                  <a:pt x="69776" y="59483"/>
                </a:moveTo>
                <a:cubicBezTo>
                  <a:pt x="72521" y="59483"/>
                  <a:pt x="75095" y="60561"/>
                  <a:pt x="77031" y="62497"/>
                </a:cubicBezTo>
                <a:cubicBezTo>
                  <a:pt x="81051" y="66517"/>
                  <a:pt x="81051" y="73036"/>
                  <a:pt x="77031" y="77031"/>
                </a:cubicBezTo>
                <a:cubicBezTo>
                  <a:pt x="75095" y="78967"/>
                  <a:pt x="72521" y="80046"/>
                  <a:pt x="69776" y="80046"/>
                </a:cubicBezTo>
                <a:cubicBezTo>
                  <a:pt x="67031" y="80046"/>
                  <a:pt x="64434" y="78967"/>
                  <a:pt x="62497" y="77031"/>
                </a:cubicBezTo>
                <a:cubicBezTo>
                  <a:pt x="58478" y="73036"/>
                  <a:pt x="58478" y="66517"/>
                  <a:pt x="62497" y="62497"/>
                </a:cubicBezTo>
                <a:cubicBezTo>
                  <a:pt x="64434" y="60561"/>
                  <a:pt x="67031" y="59483"/>
                  <a:pt x="69776" y="59483"/>
                </a:cubicBezTo>
                <a:close/>
                <a:moveTo>
                  <a:pt x="139381" y="59483"/>
                </a:moveTo>
                <a:cubicBezTo>
                  <a:pt x="142126" y="59483"/>
                  <a:pt x="144700" y="60561"/>
                  <a:pt x="146636" y="62497"/>
                </a:cubicBezTo>
                <a:cubicBezTo>
                  <a:pt x="150655" y="66517"/>
                  <a:pt x="150655" y="73036"/>
                  <a:pt x="146636" y="77031"/>
                </a:cubicBezTo>
                <a:cubicBezTo>
                  <a:pt x="144700" y="78967"/>
                  <a:pt x="142126" y="80046"/>
                  <a:pt x="139381" y="80046"/>
                </a:cubicBezTo>
                <a:cubicBezTo>
                  <a:pt x="136636" y="80046"/>
                  <a:pt x="134038" y="78967"/>
                  <a:pt x="132102" y="77031"/>
                </a:cubicBezTo>
                <a:cubicBezTo>
                  <a:pt x="130166" y="75095"/>
                  <a:pt x="129088" y="72521"/>
                  <a:pt x="129088" y="69776"/>
                </a:cubicBezTo>
                <a:cubicBezTo>
                  <a:pt x="129088" y="67031"/>
                  <a:pt x="130166" y="64434"/>
                  <a:pt x="132102" y="62497"/>
                </a:cubicBezTo>
                <a:cubicBezTo>
                  <a:pt x="134038" y="60561"/>
                  <a:pt x="136636" y="59483"/>
                  <a:pt x="139381" y="59483"/>
                </a:cubicBezTo>
                <a:close/>
                <a:moveTo>
                  <a:pt x="55341" y="94285"/>
                </a:moveTo>
                <a:cubicBezTo>
                  <a:pt x="61027" y="94285"/>
                  <a:pt x="65634" y="98893"/>
                  <a:pt x="65634" y="104579"/>
                </a:cubicBezTo>
                <a:cubicBezTo>
                  <a:pt x="65634" y="110240"/>
                  <a:pt x="61027" y="114848"/>
                  <a:pt x="55341" y="114848"/>
                </a:cubicBezTo>
                <a:cubicBezTo>
                  <a:pt x="49679" y="114848"/>
                  <a:pt x="45072" y="110240"/>
                  <a:pt x="45072" y="104579"/>
                </a:cubicBezTo>
                <a:cubicBezTo>
                  <a:pt x="45072" y="98893"/>
                  <a:pt x="49679" y="94285"/>
                  <a:pt x="55341" y="94285"/>
                </a:cubicBezTo>
                <a:close/>
                <a:moveTo>
                  <a:pt x="153793" y="94285"/>
                </a:moveTo>
                <a:cubicBezTo>
                  <a:pt x="159454" y="94285"/>
                  <a:pt x="164062" y="98893"/>
                  <a:pt x="164062" y="104579"/>
                </a:cubicBezTo>
                <a:cubicBezTo>
                  <a:pt x="164062" y="110240"/>
                  <a:pt x="159454" y="114848"/>
                  <a:pt x="153793" y="114848"/>
                </a:cubicBezTo>
                <a:cubicBezTo>
                  <a:pt x="148131" y="114848"/>
                  <a:pt x="143523" y="110240"/>
                  <a:pt x="143523" y="104579"/>
                </a:cubicBezTo>
                <a:cubicBezTo>
                  <a:pt x="143523" y="98893"/>
                  <a:pt x="148131" y="94285"/>
                  <a:pt x="153793" y="94285"/>
                </a:cubicBezTo>
                <a:close/>
                <a:moveTo>
                  <a:pt x="69776" y="129088"/>
                </a:moveTo>
                <a:cubicBezTo>
                  <a:pt x="72521" y="129088"/>
                  <a:pt x="75095" y="130166"/>
                  <a:pt x="77031" y="132102"/>
                </a:cubicBezTo>
                <a:cubicBezTo>
                  <a:pt x="78967" y="134038"/>
                  <a:pt x="80046" y="136636"/>
                  <a:pt x="80046" y="139381"/>
                </a:cubicBezTo>
                <a:cubicBezTo>
                  <a:pt x="80046" y="142126"/>
                  <a:pt x="78967" y="144700"/>
                  <a:pt x="77031" y="146636"/>
                </a:cubicBezTo>
                <a:cubicBezTo>
                  <a:pt x="75095" y="148597"/>
                  <a:pt x="72521" y="149651"/>
                  <a:pt x="69752" y="149651"/>
                </a:cubicBezTo>
                <a:cubicBezTo>
                  <a:pt x="67031" y="149651"/>
                  <a:pt x="64434" y="148597"/>
                  <a:pt x="62497" y="146636"/>
                </a:cubicBezTo>
                <a:cubicBezTo>
                  <a:pt x="58478" y="142641"/>
                  <a:pt x="58478" y="136122"/>
                  <a:pt x="62497" y="132102"/>
                </a:cubicBezTo>
                <a:cubicBezTo>
                  <a:pt x="64434" y="130166"/>
                  <a:pt x="67031" y="129088"/>
                  <a:pt x="69776" y="129088"/>
                </a:cubicBezTo>
                <a:close/>
                <a:moveTo>
                  <a:pt x="104579" y="0"/>
                </a:moveTo>
                <a:cubicBezTo>
                  <a:pt x="76639" y="0"/>
                  <a:pt x="50390" y="10882"/>
                  <a:pt x="30636" y="30636"/>
                </a:cubicBezTo>
                <a:cubicBezTo>
                  <a:pt x="10882" y="50390"/>
                  <a:pt x="0" y="76639"/>
                  <a:pt x="0" y="104579"/>
                </a:cubicBezTo>
                <a:cubicBezTo>
                  <a:pt x="0" y="132494"/>
                  <a:pt x="10882" y="158768"/>
                  <a:pt x="30636" y="178522"/>
                </a:cubicBezTo>
                <a:cubicBezTo>
                  <a:pt x="50390" y="198276"/>
                  <a:pt x="76639" y="209133"/>
                  <a:pt x="104579" y="209133"/>
                </a:cubicBezTo>
                <a:cubicBezTo>
                  <a:pt x="110584" y="209133"/>
                  <a:pt x="116245" y="206805"/>
                  <a:pt x="120510" y="202540"/>
                </a:cubicBezTo>
                <a:cubicBezTo>
                  <a:pt x="129284" y="193766"/>
                  <a:pt x="129284" y="179453"/>
                  <a:pt x="120510" y="170679"/>
                </a:cubicBezTo>
                <a:cubicBezTo>
                  <a:pt x="116490" y="166660"/>
                  <a:pt x="116490" y="160140"/>
                  <a:pt x="120510" y="156145"/>
                </a:cubicBezTo>
                <a:cubicBezTo>
                  <a:pt x="121980" y="154650"/>
                  <a:pt x="123843" y="153670"/>
                  <a:pt x="125877" y="153302"/>
                </a:cubicBezTo>
                <a:lnTo>
                  <a:pt x="193350" y="153302"/>
                </a:lnTo>
                <a:cubicBezTo>
                  <a:pt x="195703" y="153302"/>
                  <a:pt x="197835" y="151954"/>
                  <a:pt x="198864" y="149822"/>
                </a:cubicBezTo>
                <a:cubicBezTo>
                  <a:pt x="205678" y="135656"/>
                  <a:pt x="209133" y="120412"/>
                  <a:pt x="209133" y="104579"/>
                </a:cubicBezTo>
                <a:cubicBezTo>
                  <a:pt x="209133" y="76639"/>
                  <a:pt x="198276" y="50390"/>
                  <a:pt x="178522" y="30636"/>
                </a:cubicBezTo>
                <a:cubicBezTo>
                  <a:pt x="158768" y="10882"/>
                  <a:pt x="132494" y="0"/>
                  <a:pt x="1045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11" name="Google Shape;3011;p85"/>
          <p:cNvGrpSpPr/>
          <p:nvPr/>
        </p:nvGrpSpPr>
        <p:grpSpPr>
          <a:xfrm>
            <a:off x="4076481" y="2655421"/>
            <a:ext cx="417871" cy="495648"/>
            <a:chOff x="1599300" y="238125"/>
            <a:chExt cx="4407925" cy="5228350"/>
          </a:xfrm>
        </p:grpSpPr>
        <p:sp>
          <p:nvSpPr>
            <p:cNvPr id="3012" name="Google Shape;3012;p85"/>
            <p:cNvSpPr/>
            <p:nvPr/>
          </p:nvSpPr>
          <p:spPr>
            <a:xfrm>
              <a:off x="1599300" y="238125"/>
              <a:ext cx="4407925" cy="5228350"/>
            </a:xfrm>
            <a:custGeom>
              <a:avLst/>
              <a:gdLst/>
              <a:ahLst/>
              <a:cxnLst/>
              <a:rect l="l" t="t" r="r" b="b"/>
              <a:pathLst>
                <a:path w="176317" h="209134" extrusionOk="0">
                  <a:moveTo>
                    <a:pt x="88158" y="0"/>
                  </a:moveTo>
                  <a:cubicBezTo>
                    <a:pt x="64605" y="0"/>
                    <a:pt x="42474" y="9166"/>
                    <a:pt x="25808" y="25832"/>
                  </a:cubicBezTo>
                  <a:cubicBezTo>
                    <a:pt x="9167" y="42474"/>
                    <a:pt x="0" y="64605"/>
                    <a:pt x="0" y="88158"/>
                  </a:cubicBezTo>
                  <a:cubicBezTo>
                    <a:pt x="0" y="111711"/>
                    <a:pt x="9167" y="133842"/>
                    <a:pt x="25808" y="150508"/>
                  </a:cubicBezTo>
                  <a:cubicBezTo>
                    <a:pt x="41004" y="165704"/>
                    <a:pt x="60782" y="174674"/>
                    <a:pt x="82031" y="176120"/>
                  </a:cubicBezTo>
                  <a:lnTo>
                    <a:pt x="82031" y="196879"/>
                  </a:lnTo>
                  <a:lnTo>
                    <a:pt x="71738" y="196879"/>
                  </a:lnTo>
                  <a:cubicBezTo>
                    <a:pt x="68355" y="196879"/>
                    <a:pt x="65610" y="199624"/>
                    <a:pt x="65610" y="203006"/>
                  </a:cubicBezTo>
                  <a:cubicBezTo>
                    <a:pt x="65610" y="206388"/>
                    <a:pt x="68355" y="209133"/>
                    <a:pt x="71738" y="209133"/>
                  </a:cubicBezTo>
                  <a:lnTo>
                    <a:pt x="104555" y="209133"/>
                  </a:lnTo>
                  <a:cubicBezTo>
                    <a:pt x="107937" y="209133"/>
                    <a:pt x="110682" y="206388"/>
                    <a:pt x="110682" y="203006"/>
                  </a:cubicBezTo>
                  <a:cubicBezTo>
                    <a:pt x="110682" y="199624"/>
                    <a:pt x="107937" y="196879"/>
                    <a:pt x="104555" y="196879"/>
                  </a:cubicBezTo>
                  <a:lnTo>
                    <a:pt x="94286" y="196879"/>
                  </a:lnTo>
                  <a:lnTo>
                    <a:pt x="94286" y="176120"/>
                  </a:lnTo>
                  <a:cubicBezTo>
                    <a:pt x="115535" y="174674"/>
                    <a:pt x="135289" y="165704"/>
                    <a:pt x="150484" y="150508"/>
                  </a:cubicBezTo>
                  <a:cubicBezTo>
                    <a:pt x="167150" y="133842"/>
                    <a:pt x="176316" y="111711"/>
                    <a:pt x="176316" y="88158"/>
                  </a:cubicBezTo>
                  <a:cubicBezTo>
                    <a:pt x="176316" y="84776"/>
                    <a:pt x="173571" y="82031"/>
                    <a:pt x="170189" y="82031"/>
                  </a:cubicBezTo>
                  <a:cubicBezTo>
                    <a:pt x="166807" y="82031"/>
                    <a:pt x="164062" y="84776"/>
                    <a:pt x="164062" y="88158"/>
                  </a:cubicBezTo>
                  <a:cubicBezTo>
                    <a:pt x="164062" y="130019"/>
                    <a:pt x="130019" y="164062"/>
                    <a:pt x="88158" y="164062"/>
                  </a:cubicBezTo>
                  <a:cubicBezTo>
                    <a:pt x="46297" y="164062"/>
                    <a:pt x="12255" y="130019"/>
                    <a:pt x="12255" y="88158"/>
                  </a:cubicBezTo>
                  <a:cubicBezTo>
                    <a:pt x="12255" y="46297"/>
                    <a:pt x="46297" y="12254"/>
                    <a:pt x="88158" y="12254"/>
                  </a:cubicBezTo>
                  <a:cubicBezTo>
                    <a:pt x="91541" y="12254"/>
                    <a:pt x="94286" y="9509"/>
                    <a:pt x="94286" y="6127"/>
                  </a:cubicBezTo>
                  <a:cubicBezTo>
                    <a:pt x="94286" y="2745"/>
                    <a:pt x="91541" y="0"/>
                    <a:pt x="8815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3" name="Google Shape;3013;p85"/>
            <p:cNvSpPr/>
            <p:nvPr/>
          </p:nvSpPr>
          <p:spPr>
            <a:xfrm>
              <a:off x="3264050" y="894325"/>
              <a:ext cx="1077800" cy="635425"/>
            </a:xfrm>
            <a:custGeom>
              <a:avLst/>
              <a:gdLst/>
              <a:ahLst/>
              <a:cxnLst/>
              <a:rect l="l" t="t" r="r" b="b"/>
              <a:pathLst>
                <a:path w="43112" h="25417" extrusionOk="0">
                  <a:moveTo>
                    <a:pt x="21568" y="1"/>
                  </a:moveTo>
                  <a:cubicBezTo>
                    <a:pt x="14093" y="1"/>
                    <a:pt x="6814" y="1324"/>
                    <a:pt x="1" y="3849"/>
                  </a:cubicBezTo>
                  <a:lnTo>
                    <a:pt x="21568" y="25416"/>
                  </a:lnTo>
                  <a:lnTo>
                    <a:pt x="43112" y="3849"/>
                  </a:lnTo>
                  <a:cubicBezTo>
                    <a:pt x="36323" y="1324"/>
                    <a:pt x="29044" y="1"/>
                    <a:pt x="2156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4" name="Google Shape;3014;p85"/>
            <p:cNvSpPr/>
            <p:nvPr/>
          </p:nvSpPr>
          <p:spPr>
            <a:xfrm>
              <a:off x="3323500" y="1962925"/>
              <a:ext cx="958925" cy="958925"/>
            </a:xfrm>
            <a:custGeom>
              <a:avLst/>
              <a:gdLst/>
              <a:ahLst/>
              <a:cxnLst/>
              <a:rect l="l" t="t" r="r" b="b"/>
              <a:pathLst>
                <a:path w="38357" h="38357" extrusionOk="0">
                  <a:moveTo>
                    <a:pt x="19190" y="0"/>
                  </a:moveTo>
                  <a:lnTo>
                    <a:pt x="0" y="19166"/>
                  </a:lnTo>
                  <a:lnTo>
                    <a:pt x="19190" y="38356"/>
                  </a:lnTo>
                  <a:lnTo>
                    <a:pt x="38356" y="19166"/>
                  </a:lnTo>
                  <a:lnTo>
                    <a:pt x="1919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5" name="Google Shape;3015;p85"/>
            <p:cNvSpPr/>
            <p:nvPr/>
          </p:nvSpPr>
          <p:spPr>
            <a:xfrm>
              <a:off x="4019550" y="1134525"/>
              <a:ext cx="1091875" cy="1091275"/>
            </a:xfrm>
            <a:custGeom>
              <a:avLst/>
              <a:gdLst/>
              <a:ahLst/>
              <a:cxnLst/>
              <a:rect l="l" t="t" r="r" b="b"/>
              <a:pathLst>
                <a:path w="43675" h="43651" extrusionOk="0">
                  <a:moveTo>
                    <a:pt x="24484" y="0"/>
                  </a:moveTo>
                  <a:lnTo>
                    <a:pt x="0" y="24460"/>
                  </a:lnTo>
                  <a:lnTo>
                    <a:pt x="19190" y="43650"/>
                  </a:lnTo>
                  <a:lnTo>
                    <a:pt x="43675" y="19166"/>
                  </a:lnTo>
                  <a:cubicBezTo>
                    <a:pt x="41248" y="15367"/>
                    <a:pt x="38381" y="11789"/>
                    <a:pt x="35121" y="8529"/>
                  </a:cubicBezTo>
                  <a:cubicBezTo>
                    <a:pt x="31861" y="5270"/>
                    <a:pt x="28283" y="2402"/>
                    <a:pt x="2448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6" name="Google Shape;3016;p85"/>
            <p:cNvSpPr/>
            <p:nvPr/>
          </p:nvSpPr>
          <p:spPr>
            <a:xfrm>
              <a:off x="4716200" y="1903475"/>
              <a:ext cx="634800" cy="1077800"/>
            </a:xfrm>
            <a:custGeom>
              <a:avLst/>
              <a:gdLst/>
              <a:ahLst/>
              <a:cxnLst/>
              <a:rect l="l" t="t" r="r" b="b"/>
              <a:pathLst>
                <a:path w="25392" h="43112" extrusionOk="0">
                  <a:moveTo>
                    <a:pt x="21544" y="1"/>
                  </a:moveTo>
                  <a:lnTo>
                    <a:pt x="0" y="21544"/>
                  </a:lnTo>
                  <a:lnTo>
                    <a:pt x="21544" y="43112"/>
                  </a:lnTo>
                  <a:cubicBezTo>
                    <a:pt x="24068" y="36298"/>
                    <a:pt x="25392" y="29019"/>
                    <a:pt x="25392" y="21544"/>
                  </a:cubicBezTo>
                  <a:cubicBezTo>
                    <a:pt x="25392" y="14069"/>
                    <a:pt x="24068" y="6790"/>
                    <a:pt x="215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7" name="Google Shape;3017;p85"/>
            <p:cNvSpPr/>
            <p:nvPr/>
          </p:nvSpPr>
          <p:spPr>
            <a:xfrm>
              <a:off x="2495100" y="1134525"/>
              <a:ext cx="1091275" cy="1091275"/>
            </a:xfrm>
            <a:custGeom>
              <a:avLst/>
              <a:gdLst/>
              <a:ahLst/>
              <a:cxnLst/>
              <a:rect l="l" t="t" r="r" b="b"/>
              <a:pathLst>
                <a:path w="43651" h="43651" extrusionOk="0">
                  <a:moveTo>
                    <a:pt x="19191" y="0"/>
                  </a:moveTo>
                  <a:cubicBezTo>
                    <a:pt x="15367" y="2402"/>
                    <a:pt x="11813" y="5270"/>
                    <a:pt x="8554" y="8529"/>
                  </a:cubicBezTo>
                  <a:cubicBezTo>
                    <a:pt x="5270" y="11789"/>
                    <a:pt x="2427" y="15367"/>
                    <a:pt x="0" y="19166"/>
                  </a:cubicBezTo>
                  <a:lnTo>
                    <a:pt x="24484" y="43650"/>
                  </a:lnTo>
                  <a:lnTo>
                    <a:pt x="43650" y="24460"/>
                  </a:lnTo>
                  <a:lnTo>
                    <a:pt x="1919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8" name="Google Shape;3018;p85"/>
            <p:cNvSpPr/>
            <p:nvPr/>
          </p:nvSpPr>
          <p:spPr>
            <a:xfrm>
              <a:off x="2255525" y="1903475"/>
              <a:ext cx="634800" cy="1077800"/>
            </a:xfrm>
            <a:custGeom>
              <a:avLst/>
              <a:gdLst/>
              <a:ahLst/>
              <a:cxnLst/>
              <a:rect l="l" t="t" r="r" b="b"/>
              <a:pathLst>
                <a:path w="25392" h="43112" extrusionOk="0">
                  <a:moveTo>
                    <a:pt x="3848" y="1"/>
                  </a:moveTo>
                  <a:cubicBezTo>
                    <a:pt x="1324" y="6790"/>
                    <a:pt x="0" y="14069"/>
                    <a:pt x="0" y="21544"/>
                  </a:cubicBezTo>
                  <a:cubicBezTo>
                    <a:pt x="0" y="29019"/>
                    <a:pt x="1324" y="36298"/>
                    <a:pt x="3848" y="43112"/>
                  </a:cubicBezTo>
                  <a:lnTo>
                    <a:pt x="25391" y="21544"/>
                  </a:lnTo>
                  <a:lnTo>
                    <a:pt x="384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9" name="Google Shape;3019;p85"/>
            <p:cNvSpPr/>
            <p:nvPr/>
          </p:nvSpPr>
          <p:spPr>
            <a:xfrm>
              <a:off x="3264050" y="3355025"/>
              <a:ext cx="1077800" cy="634800"/>
            </a:xfrm>
            <a:custGeom>
              <a:avLst/>
              <a:gdLst/>
              <a:ahLst/>
              <a:cxnLst/>
              <a:rect l="l" t="t" r="r" b="b"/>
              <a:pathLst>
                <a:path w="43112" h="25392" extrusionOk="0">
                  <a:moveTo>
                    <a:pt x="21568" y="0"/>
                  </a:moveTo>
                  <a:lnTo>
                    <a:pt x="1" y="21543"/>
                  </a:lnTo>
                  <a:cubicBezTo>
                    <a:pt x="6814" y="24068"/>
                    <a:pt x="14093" y="25391"/>
                    <a:pt x="21568" y="25391"/>
                  </a:cubicBezTo>
                  <a:cubicBezTo>
                    <a:pt x="29044" y="25391"/>
                    <a:pt x="36323" y="24068"/>
                    <a:pt x="43112" y="21543"/>
                  </a:cubicBezTo>
                  <a:lnTo>
                    <a:pt x="2156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0" name="Google Shape;3020;p85"/>
            <p:cNvSpPr/>
            <p:nvPr/>
          </p:nvSpPr>
          <p:spPr>
            <a:xfrm>
              <a:off x="4019550" y="2658975"/>
              <a:ext cx="1091875" cy="1091275"/>
            </a:xfrm>
            <a:custGeom>
              <a:avLst/>
              <a:gdLst/>
              <a:ahLst/>
              <a:cxnLst/>
              <a:rect l="l" t="t" r="r" b="b"/>
              <a:pathLst>
                <a:path w="43675" h="43651" extrusionOk="0">
                  <a:moveTo>
                    <a:pt x="19190" y="0"/>
                  </a:moveTo>
                  <a:lnTo>
                    <a:pt x="0" y="19166"/>
                  </a:lnTo>
                  <a:lnTo>
                    <a:pt x="24484" y="43650"/>
                  </a:lnTo>
                  <a:cubicBezTo>
                    <a:pt x="28283" y="41224"/>
                    <a:pt x="31861" y="38381"/>
                    <a:pt x="35121" y="35097"/>
                  </a:cubicBezTo>
                  <a:cubicBezTo>
                    <a:pt x="38381" y="31837"/>
                    <a:pt x="41248" y="28283"/>
                    <a:pt x="43675" y="24460"/>
                  </a:cubicBezTo>
                  <a:lnTo>
                    <a:pt x="1919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1" name="Google Shape;3021;p85"/>
            <p:cNvSpPr/>
            <p:nvPr/>
          </p:nvSpPr>
          <p:spPr>
            <a:xfrm>
              <a:off x="2495100" y="2658975"/>
              <a:ext cx="1091275" cy="1091275"/>
            </a:xfrm>
            <a:custGeom>
              <a:avLst/>
              <a:gdLst/>
              <a:ahLst/>
              <a:cxnLst/>
              <a:rect l="l" t="t" r="r" b="b"/>
              <a:pathLst>
                <a:path w="43651" h="43651" extrusionOk="0">
                  <a:moveTo>
                    <a:pt x="24484" y="0"/>
                  </a:moveTo>
                  <a:lnTo>
                    <a:pt x="0" y="24460"/>
                  </a:lnTo>
                  <a:cubicBezTo>
                    <a:pt x="2427" y="28283"/>
                    <a:pt x="5270" y="31837"/>
                    <a:pt x="8554" y="35097"/>
                  </a:cubicBezTo>
                  <a:cubicBezTo>
                    <a:pt x="11813" y="38381"/>
                    <a:pt x="15367" y="41224"/>
                    <a:pt x="19191" y="43650"/>
                  </a:cubicBezTo>
                  <a:lnTo>
                    <a:pt x="43650" y="19166"/>
                  </a:lnTo>
                  <a:lnTo>
                    <a:pt x="2448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22" name="Google Shape;3022;p85"/>
          <p:cNvGrpSpPr/>
          <p:nvPr/>
        </p:nvGrpSpPr>
        <p:grpSpPr>
          <a:xfrm>
            <a:off x="4037591" y="1927982"/>
            <a:ext cx="495648" cy="495648"/>
            <a:chOff x="1190625" y="238125"/>
            <a:chExt cx="5228350" cy="5228350"/>
          </a:xfrm>
        </p:grpSpPr>
        <p:sp>
          <p:nvSpPr>
            <p:cNvPr id="3023" name="Google Shape;3023;p85"/>
            <p:cNvSpPr/>
            <p:nvPr/>
          </p:nvSpPr>
          <p:spPr>
            <a:xfrm>
              <a:off x="2011050" y="4854950"/>
              <a:ext cx="1452775" cy="611525"/>
            </a:xfrm>
            <a:custGeom>
              <a:avLst/>
              <a:gdLst/>
              <a:ahLst/>
              <a:cxnLst/>
              <a:rect l="l" t="t" r="r" b="b"/>
              <a:pathLst>
                <a:path w="58111" h="24461" extrusionOk="0">
                  <a:moveTo>
                    <a:pt x="0" y="1"/>
                  </a:moveTo>
                  <a:lnTo>
                    <a:pt x="0" y="1937"/>
                  </a:lnTo>
                  <a:cubicBezTo>
                    <a:pt x="0" y="14363"/>
                    <a:pt x="10098" y="24460"/>
                    <a:pt x="22524" y="24460"/>
                  </a:cubicBezTo>
                  <a:lnTo>
                    <a:pt x="35661" y="24460"/>
                  </a:lnTo>
                  <a:cubicBezTo>
                    <a:pt x="47425" y="24460"/>
                    <a:pt x="57106" y="15417"/>
                    <a:pt x="58111" y="3897"/>
                  </a:cubicBezTo>
                  <a:lnTo>
                    <a:pt x="15980" y="3897"/>
                  </a:lnTo>
                  <a:cubicBezTo>
                    <a:pt x="10220" y="3897"/>
                    <a:pt x="4779" y="2500"/>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4" name="Google Shape;3024;p85"/>
            <p:cNvSpPr/>
            <p:nvPr/>
          </p:nvSpPr>
          <p:spPr>
            <a:xfrm>
              <a:off x="1190625" y="238125"/>
              <a:ext cx="5228350" cy="4407925"/>
            </a:xfrm>
            <a:custGeom>
              <a:avLst/>
              <a:gdLst/>
              <a:ahLst/>
              <a:cxnLst/>
              <a:rect l="l" t="t" r="r" b="b"/>
              <a:pathLst>
                <a:path w="209134" h="176317" extrusionOk="0">
                  <a:moveTo>
                    <a:pt x="98452" y="45072"/>
                  </a:moveTo>
                  <a:lnTo>
                    <a:pt x="98452" y="98452"/>
                  </a:lnTo>
                  <a:lnTo>
                    <a:pt x="38503" y="98452"/>
                  </a:lnTo>
                  <a:lnTo>
                    <a:pt x="38503" y="45072"/>
                  </a:lnTo>
                  <a:close/>
                  <a:moveTo>
                    <a:pt x="170630" y="45072"/>
                  </a:moveTo>
                  <a:lnTo>
                    <a:pt x="170630" y="45513"/>
                  </a:lnTo>
                  <a:lnTo>
                    <a:pt x="170630" y="98452"/>
                  </a:lnTo>
                  <a:lnTo>
                    <a:pt x="110706" y="98452"/>
                  </a:lnTo>
                  <a:lnTo>
                    <a:pt x="110706" y="45072"/>
                  </a:lnTo>
                  <a:close/>
                  <a:moveTo>
                    <a:pt x="58625" y="131269"/>
                  </a:moveTo>
                  <a:cubicBezTo>
                    <a:pt x="60243" y="131269"/>
                    <a:pt x="61811" y="131906"/>
                    <a:pt x="62963" y="133058"/>
                  </a:cubicBezTo>
                  <a:cubicBezTo>
                    <a:pt x="64115" y="134186"/>
                    <a:pt x="64752" y="135779"/>
                    <a:pt x="64752" y="137396"/>
                  </a:cubicBezTo>
                  <a:cubicBezTo>
                    <a:pt x="64752" y="138989"/>
                    <a:pt x="64115" y="140582"/>
                    <a:pt x="62963" y="141710"/>
                  </a:cubicBezTo>
                  <a:cubicBezTo>
                    <a:pt x="61811" y="142862"/>
                    <a:pt x="60243" y="143523"/>
                    <a:pt x="58625" y="143523"/>
                  </a:cubicBezTo>
                  <a:cubicBezTo>
                    <a:pt x="57007" y="143523"/>
                    <a:pt x="55439" y="142862"/>
                    <a:pt x="54287" y="141710"/>
                  </a:cubicBezTo>
                  <a:cubicBezTo>
                    <a:pt x="53160" y="140582"/>
                    <a:pt x="52498" y="138989"/>
                    <a:pt x="52498" y="137396"/>
                  </a:cubicBezTo>
                  <a:cubicBezTo>
                    <a:pt x="52498" y="135779"/>
                    <a:pt x="53160" y="134186"/>
                    <a:pt x="54287" y="133058"/>
                  </a:cubicBezTo>
                  <a:cubicBezTo>
                    <a:pt x="55439" y="131906"/>
                    <a:pt x="57007" y="131269"/>
                    <a:pt x="58625" y="131269"/>
                  </a:cubicBezTo>
                  <a:close/>
                  <a:moveTo>
                    <a:pt x="124259" y="131269"/>
                  </a:moveTo>
                  <a:cubicBezTo>
                    <a:pt x="127642" y="131269"/>
                    <a:pt x="130387" y="134014"/>
                    <a:pt x="130387" y="137396"/>
                  </a:cubicBezTo>
                  <a:cubicBezTo>
                    <a:pt x="130387" y="140778"/>
                    <a:pt x="127642" y="143523"/>
                    <a:pt x="124259" y="143523"/>
                  </a:cubicBezTo>
                  <a:lnTo>
                    <a:pt x="84874" y="143523"/>
                  </a:lnTo>
                  <a:cubicBezTo>
                    <a:pt x="81492" y="143523"/>
                    <a:pt x="78747" y="140778"/>
                    <a:pt x="78747" y="137396"/>
                  </a:cubicBezTo>
                  <a:cubicBezTo>
                    <a:pt x="78747" y="134014"/>
                    <a:pt x="81492" y="131269"/>
                    <a:pt x="84874" y="131269"/>
                  </a:cubicBezTo>
                  <a:close/>
                  <a:moveTo>
                    <a:pt x="150508" y="131269"/>
                  </a:moveTo>
                  <a:cubicBezTo>
                    <a:pt x="152126" y="131269"/>
                    <a:pt x="153695" y="131906"/>
                    <a:pt x="154846" y="133058"/>
                  </a:cubicBezTo>
                  <a:cubicBezTo>
                    <a:pt x="155974" y="134186"/>
                    <a:pt x="156636" y="135779"/>
                    <a:pt x="156636" y="137396"/>
                  </a:cubicBezTo>
                  <a:cubicBezTo>
                    <a:pt x="156636" y="138989"/>
                    <a:pt x="155974" y="140582"/>
                    <a:pt x="154846" y="141710"/>
                  </a:cubicBezTo>
                  <a:cubicBezTo>
                    <a:pt x="153695" y="142862"/>
                    <a:pt x="152126" y="143523"/>
                    <a:pt x="150508" y="143523"/>
                  </a:cubicBezTo>
                  <a:cubicBezTo>
                    <a:pt x="148891" y="143523"/>
                    <a:pt x="147322" y="142862"/>
                    <a:pt x="146170" y="141710"/>
                  </a:cubicBezTo>
                  <a:cubicBezTo>
                    <a:pt x="145043" y="140582"/>
                    <a:pt x="144381" y="138989"/>
                    <a:pt x="144381" y="137396"/>
                  </a:cubicBezTo>
                  <a:cubicBezTo>
                    <a:pt x="144381" y="135779"/>
                    <a:pt x="145043" y="134186"/>
                    <a:pt x="146170" y="133058"/>
                  </a:cubicBezTo>
                  <a:cubicBezTo>
                    <a:pt x="147322" y="131906"/>
                    <a:pt x="148891" y="131269"/>
                    <a:pt x="150508" y="131269"/>
                  </a:cubicBezTo>
                  <a:close/>
                  <a:moveTo>
                    <a:pt x="65193" y="0"/>
                  </a:moveTo>
                  <a:cubicBezTo>
                    <a:pt x="43724" y="0"/>
                    <a:pt x="26249" y="17475"/>
                    <a:pt x="26249" y="38944"/>
                  </a:cubicBezTo>
                  <a:lnTo>
                    <a:pt x="26249" y="39386"/>
                  </a:lnTo>
                  <a:lnTo>
                    <a:pt x="6127" y="39386"/>
                  </a:lnTo>
                  <a:cubicBezTo>
                    <a:pt x="2745" y="39386"/>
                    <a:pt x="0" y="42131"/>
                    <a:pt x="0" y="45513"/>
                  </a:cubicBezTo>
                  <a:lnTo>
                    <a:pt x="0" y="91442"/>
                  </a:lnTo>
                  <a:cubicBezTo>
                    <a:pt x="0" y="94824"/>
                    <a:pt x="2745" y="97569"/>
                    <a:pt x="6127" y="97569"/>
                  </a:cubicBezTo>
                  <a:lnTo>
                    <a:pt x="26249" y="97569"/>
                  </a:lnTo>
                  <a:lnTo>
                    <a:pt x="26249" y="153793"/>
                  </a:lnTo>
                  <a:cubicBezTo>
                    <a:pt x="26249" y="166218"/>
                    <a:pt x="36371" y="176316"/>
                    <a:pt x="48797" y="176316"/>
                  </a:cubicBezTo>
                  <a:lnTo>
                    <a:pt x="160361" y="176316"/>
                  </a:lnTo>
                  <a:cubicBezTo>
                    <a:pt x="172787" y="176316"/>
                    <a:pt x="182884" y="166218"/>
                    <a:pt x="182884" y="153793"/>
                  </a:cubicBezTo>
                  <a:lnTo>
                    <a:pt x="182884" y="97569"/>
                  </a:lnTo>
                  <a:lnTo>
                    <a:pt x="203006" y="97569"/>
                  </a:lnTo>
                  <a:cubicBezTo>
                    <a:pt x="206388" y="97569"/>
                    <a:pt x="209133" y="94824"/>
                    <a:pt x="209133" y="91442"/>
                  </a:cubicBezTo>
                  <a:lnTo>
                    <a:pt x="209133" y="45513"/>
                  </a:lnTo>
                  <a:cubicBezTo>
                    <a:pt x="209133" y="42131"/>
                    <a:pt x="206388" y="39386"/>
                    <a:pt x="203006" y="39386"/>
                  </a:cubicBezTo>
                  <a:lnTo>
                    <a:pt x="182884" y="39386"/>
                  </a:lnTo>
                  <a:lnTo>
                    <a:pt x="182884" y="38944"/>
                  </a:lnTo>
                  <a:cubicBezTo>
                    <a:pt x="182884" y="17475"/>
                    <a:pt x="165410" y="0"/>
                    <a:pt x="14394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5" name="Google Shape;3025;p85"/>
            <p:cNvSpPr/>
            <p:nvPr/>
          </p:nvSpPr>
          <p:spPr>
            <a:xfrm>
              <a:off x="4146375" y="4854950"/>
              <a:ext cx="1452175" cy="611525"/>
            </a:xfrm>
            <a:custGeom>
              <a:avLst/>
              <a:gdLst/>
              <a:ahLst/>
              <a:cxnLst/>
              <a:rect l="l" t="t" r="r" b="b"/>
              <a:pathLst>
                <a:path w="58087" h="24461" extrusionOk="0">
                  <a:moveTo>
                    <a:pt x="58086" y="1"/>
                  </a:moveTo>
                  <a:cubicBezTo>
                    <a:pt x="53307" y="2500"/>
                    <a:pt x="47890" y="3897"/>
                    <a:pt x="42131" y="3897"/>
                  </a:cubicBezTo>
                  <a:lnTo>
                    <a:pt x="0" y="3897"/>
                  </a:lnTo>
                  <a:cubicBezTo>
                    <a:pt x="1005" y="15417"/>
                    <a:pt x="10686" y="24460"/>
                    <a:pt x="22426" y="24460"/>
                  </a:cubicBezTo>
                  <a:lnTo>
                    <a:pt x="35563" y="24460"/>
                  </a:lnTo>
                  <a:cubicBezTo>
                    <a:pt x="47988" y="24460"/>
                    <a:pt x="58086" y="14363"/>
                    <a:pt x="58086" y="1937"/>
                  </a:cubicBezTo>
                  <a:lnTo>
                    <a:pt x="5808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26" name="Google Shape;3026;p85"/>
          <p:cNvGrpSpPr/>
          <p:nvPr/>
        </p:nvGrpSpPr>
        <p:grpSpPr>
          <a:xfrm>
            <a:off x="3189598" y="4102861"/>
            <a:ext cx="500876" cy="495648"/>
            <a:chOff x="1190625" y="238125"/>
            <a:chExt cx="5283500" cy="5228350"/>
          </a:xfrm>
        </p:grpSpPr>
        <p:sp>
          <p:nvSpPr>
            <p:cNvPr id="3027" name="Google Shape;3027;p85"/>
            <p:cNvSpPr/>
            <p:nvPr/>
          </p:nvSpPr>
          <p:spPr>
            <a:xfrm>
              <a:off x="1190625" y="238125"/>
              <a:ext cx="5283500" cy="5228350"/>
            </a:xfrm>
            <a:custGeom>
              <a:avLst/>
              <a:gdLst/>
              <a:ahLst/>
              <a:cxnLst/>
              <a:rect l="l" t="t" r="r" b="b"/>
              <a:pathLst>
                <a:path w="211340" h="209134" extrusionOk="0">
                  <a:moveTo>
                    <a:pt x="96368" y="32817"/>
                  </a:moveTo>
                  <a:cubicBezTo>
                    <a:pt x="131416" y="32817"/>
                    <a:pt x="159920" y="61321"/>
                    <a:pt x="159920" y="96368"/>
                  </a:cubicBezTo>
                  <a:cubicBezTo>
                    <a:pt x="159920" y="95021"/>
                    <a:pt x="159479" y="93697"/>
                    <a:pt x="158621" y="92594"/>
                  </a:cubicBezTo>
                  <a:cubicBezTo>
                    <a:pt x="157493" y="91148"/>
                    <a:pt x="130681" y="57424"/>
                    <a:pt x="96368" y="57424"/>
                  </a:cubicBezTo>
                  <a:cubicBezTo>
                    <a:pt x="62056" y="57424"/>
                    <a:pt x="35244" y="91148"/>
                    <a:pt x="34116" y="92594"/>
                  </a:cubicBezTo>
                  <a:cubicBezTo>
                    <a:pt x="33258" y="93697"/>
                    <a:pt x="32817" y="95021"/>
                    <a:pt x="32817" y="96368"/>
                  </a:cubicBezTo>
                  <a:cubicBezTo>
                    <a:pt x="32817" y="61321"/>
                    <a:pt x="61321" y="32817"/>
                    <a:pt x="96368" y="32817"/>
                  </a:cubicBezTo>
                  <a:close/>
                  <a:moveTo>
                    <a:pt x="96368" y="69678"/>
                  </a:moveTo>
                  <a:cubicBezTo>
                    <a:pt x="111074" y="69678"/>
                    <a:pt x="123059" y="81663"/>
                    <a:pt x="123059" y="96368"/>
                  </a:cubicBezTo>
                  <a:cubicBezTo>
                    <a:pt x="123059" y="111074"/>
                    <a:pt x="111074" y="123059"/>
                    <a:pt x="96368" y="123059"/>
                  </a:cubicBezTo>
                  <a:cubicBezTo>
                    <a:pt x="81663" y="123059"/>
                    <a:pt x="69678" y="111074"/>
                    <a:pt x="69678" y="96368"/>
                  </a:cubicBezTo>
                  <a:cubicBezTo>
                    <a:pt x="69678" y="81663"/>
                    <a:pt x="81663" y="69678"/>
                    <a:pt x="96368" y="69678"/>
                  </a:cubicBezTo>
                  <a:close/>
                  <a:moveTo>
                    <a:pt x="32817" y="96369"/>
                  </a:moveTo>
                  <a:cubicBezTo>
                    <a:pt x="32817" y="97692"/>
                    <a:pt x="33258" y="99040"/>
                    <a:pt x="34116" y="100143"/>
                  </a:cubicBezTo>
                  <a:cubicBezTo>
                    <a:pt x="35244" y="101589"/>
                    <a:pt x="62056" y="135313"/>
                    <a:pt x="96368" y="135313"/>
                  </a:cubicBezTo>
                  <a:cubicBezTo>
                    <a:pt x="130681" y="135313"/>
                    <a:pt x="157493" y="101589"/>
                    <a:pt x="158621" y="100143"/>
                  </a:cubicBezTo>
                  <a:cubicBezTo>
                    <a:pt x="159478" y="99040"/>
                    <a:pt x="159920" y="97692"/>
                    <a:pt x="159920" y="96369"/>
                  </a:cubicBezTo>
                  <a:lnTo>
                    <a:pt x="159920" y="96369"/>
                  </a:lnTo>
                  <a:cubicBezTo>
                    <a:pt x="159919" y="131416"/>
                    <a:pt x="131416" y="159920"/>
                    <a:pt x="96368" y="159920"/>
                  </a:cubicBezTo>
                  <a:cubicBezTo>
                    <a:pt x="61321" y="159920"/>
                    <a:pt x="32817" y="131416"/>
                    <a:pt x="32817" y="96369"/>
                  </a:cubicBezTo>
                  <a:close/>
                  <a:moveTo>
                    <a:pt x="96368" y="0"/>
                  </a:moveTo>
                  <a:cubicBezTo>
                    <a:pt x="70634" y="0"/>
                    <a:pt x="46420" y="10024"/>
                    <a:pt x="28234" y="28234"/>
                  </a:cubicBezTo>
                  <a:cubicBezTo>
                    <a:pt x="10024" y="46420"/>
                    <a:pt x="0" y="70634"/>
                    <a:pt x="0" y="96368"/>
                  </a:cubicBezTo>
                  <a:cubicBezTo>
                    <a:pt x="0" y="122103"/>
                    <a:pt x="10024" y="146317"/>
                    <a:pt x="28234" y="164503"/>
                  </a:cubicBezTo>
                  <a:cubicBezTo>
                    <a:pt x="46420" y="182713"/>
                    <a:pt x="70634" y="192737"/>
                    <a:pt x="96368" y="192737"/>
                  </a:cubicBezTo>
                  <a:cubicBezTo>
                    <a:pt x="114407" y="192737"/>
                    <a:pt x="131710" y="187811"/>
                    <a:pt x="146710" y="178571"/>
                  </a:cubicBezTo>
                  <a:lnTo>
                    <a:pt x="170679" y="202540"/>
                  </a:lnTo>
                  <a:cubicBezTo>
                    <a:pt x="174919" y="206805"/>
                    <a:pt x="180581" y="209133"/>
                    <a:pt x="186610" y="209133"/>
                  </a:cubicBezTo>
                  <a:cubicBezTo>
                    <a:pt x="192614" y="209133"/>
                    <a:pt x="198276" y="206805"/>
                    <a:pt x="202540" y="202540"/>
                  </a:cubicBezTo>
                  <a:cubicBezTo>
                    <a:pt x="211315" y="193766"/>
                    <a:pt x="211339" y="179453"/>
                    <a:pt x="202540" y="170679"/>
                  </a:cubicBezTo>
                  <a:lnTo>
                    <a:pt x="178571" y="146710"/>
                  </a:lnTo>
                  <a:cubicBezTo>
                    <a:pt x="187786" y="131710"/>
                    <a:pt x="192737" y="114407"/>
                    <a:pt x="192737" y="96368"/>
                  </a:cubicBezTo>
                  <a:cubicBezTo>
                    <a:pt x="192737" y="70634"/>
                    <a:pt x="182713" y="46420"/>
                    <a:pt x="164503" y="28234"/>
                  </a:cubicBezTo>
                  <a:cubicBezTo>
                    <a:pt x="146317" y="10024"/>
                    <a:pt x="122103" y="0"/>
                    <a:pt x="963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8" name="Google Shape;3028;p85"/>
            <p:cNvSpPr/>
            <p:nvPr/>
          </p:nvSpPr>
          <p:spPr>
            <a:xfrm>
              <a:off x="3446650" y="2494150"/>
              <a:ext cx="306375" cy="306375"/>
            </a:xfrm>
            <a:custGeom>
              <a:avLst/>
              <a:gdLst/>
              <a:ahLst/>
              <a:cxnLst/>
              <a:rect l="l" t="t" r="r" b="b"/>
              <a:pathLst>
                <a:path w="12255" h="12255" extrusionOk="0">
                  <a:moveTo>
                    <a:pt x="6127" y="0"/>
                  </a:moveTo>
                  <a:cubicBezTo>
                    <a:pt x="4510" y="0"/>
                    <a:pt x="2941" y="662"/>
                    <a:pt x="1789" y="1789"/>
                  </a:cubicBezTo>
                  <a:cubicBezTo>
                    <a:pt x="662" y="2941"/>
                    <a:pt x="0" y="4510"/>
                    <a:pt x="0" y="6127"/>
                  </a:cubicBezTo>
                  <a:cubicBezTo>
                    <a:pt x="0" y="7745"/>
                    <a:pt x="662" y="9314"/>
                    <a:pt x="1789" y="10466"/>
                  </a:cubicBezTo>
                  <a:cubicBezTo>
                    <a:pt x="2941" y="11593"/>
                    <a:pt x="4510" y="12255"/>
                    <a:pt x="6127" y="12255"/>
                  </a:cubicBezTo>
                  <a:cubicBezTo>
                    <a:pt x="7745" y="12255"/>
                    <a:pt x="9314" y="11593"/>
                    <a:pt x="10466" y="10466"/>
                  </a:cubicBezTo>
                  <a:cubicBezTo>
                    <a:pt x="11593" y="9314"/>
                    <a:pt x="12255" y="7745"/>
                    <a:pt x="12255" y="6127"/>
                  </a:cubicBezTo>
                  <a:cubicBezTo>
                    <a:pt x="12255" y="4510"/>
                    <a:pt x="11593" y="2941"/>
                    <a:pt x="10466" y="1789"/>
                  </a:cubicBezTo>
                  <a:cubicBezTo>
                    <a:pt x="9314" y="662"/>
                    <a:pt x="7745" y="0"/>
                    <a:pt x="612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29" name="Google Shape;3029;p85"/>
          <p:cNvGrpSpPr/>
          <p:nvPr/>
        </p:nvGrpSpPr>
        <p:grpSpPr>
          <a:xfrm>
            <a:off x="4037591" y="1240285"/>
            <a:ext cx="495648" cy="495648"/>
            <a:chOff x="1190625" y="238125"/>
            <a:chExt cx="5228350" cy="5228350"/>
          </a:xfrm>
        </p:grpSpPr>
        <p:sp>
          <p:nvSpPr>
            <p:cNvPr id="3030" name="Google Shape;3030;p85"/>
            <p:cNvSpPr/>
            <p:nvPr/>
          </p:nvSpPr>
          <p:spPr>
            <a:xfrm>
              <a:off x="1190625" y="238125"/>
              <a:ext cx="5228350" cy="5228350"/>
            </a:xfrm>
            <a:custGeom>
              <a:avLst/>
              <a:gdLst/>
              <a:ahLst/>
              <a:cxnLst/>
              <a:rect l="l" t="t" r="r" b="b"/>
              <a:pathLst>
                <a:path w="209134" h="209134" extrusionOk="0">
                  <a:moveTo>
                    <a:pt x="186610" y="12254"/>
                  </a:moveTo>
                  <a:cubicBezTo>
                    <a:pt x="192271" y="12254"/>
                    <a:pt x="196879" y="16862"/>
                    <a:pt x="196879" y="22524"/>
                  </a:cubicBezTo>
                  <a:lnTo>
                    <a:pt x="196879" y="153793"/>
                  </a:lnTo>
                  <a:cubicBezTo>
                    <a:pt x="196879" y="159454"/>
                    <a:pt x="192271" y="164062"/>
                    <a:pt x="186610" y="164062"/>
                  </a:cubicBezTo>
                  <a:lnTo>
                    <a:pt x="22524" y="164062"/>
                  </a:lnTo>
                  <a:cubicBezTo>
                    <a:pt x="16862" y="164062"/>
                    <a:pt x="12254" y="159454"/>
                    <a:pt x="12254" y="153793"/>
                  </a:cubicBezTo>
                  <a:lnTo>
                    <a:pt x="12254" y="22524"/>
                  </a:lnTo>
                  <a:cubicBezTo>
                    <a:pt x="12254" y="16862"/>
                    <a:pt x="16862" y="12254"/>
                    <a:pt x="22524" y="12254"/>
                  </a:cubicBezTo>
                  <a:close/>
                  <a:moveTo>
                    <a:pt x="22524" y="0"/>
                  </a:moveTo>
                  <a:cubicBezTo>
                    <a:pt x="10098" y="0"/>
                    <a:pt x="0" y="10098"/>
                    <a:pt x="0" y="22524"/>
                  </a:cubicBezTo>
                  <a:lnTo>
                    <a:pt x="0" y="153793"/>
                  </a:lnTo>
                  <a:cubicBezTo>
                    <a:pt x="0" y="166218"/>
                    <a:pt x="10098" y="176316"/>
                    <a:pt x="22524" y="176316"/>
                  </a:cubicBezTo>
                  <a:lnTo>
                    <a:pt x="82031" y="176316"/>
                  </a:lnTo>
                  <a:lnTo>
                    <a:pt x="82031" y="196879"/>
                  </a:lnTo>
                  <a:lnTo>
                    <a:pt x="71762" y="196879"/>
                  </a:lnTo>
                  <a:cubicBezTo>
                    <a:pt x="68379" y="196879"/>
                    <a:pt x="65634" y="199624"/>
                    <a:pt x="65634" y="203006"/>
                  </a:cubicBezTo>
                  <a:cubicBezTo>
                    <a:pt x="65634" y="206388"/>
                    <a:pt x="68379" y="209133"/>
                    <a:pt x="71762" y="209133"/>
                  </a:cubicBezTo>
                  <a:lnTo>
                    <a:pt x="137396" y="209133"/>
                  </a:lnTo>
                  <a:cubicBezTo>
                    <a:pt x="140778" y="209133"/>
                    <a:pt x="143523" y="206388"/>
                    <a:pt x="143523" y="203006"/>
                  </a:cubicBezTo>
                  <a:cubicBezTo>
                    <a:pt x="143523" y="199624"/>
                    <a:pt x="140778" y="196879"/>
                    <a:pt x="137396" y="196879"/>
                  </a:cubicBezTo>
                  <a:lnTo>
                    <a:pt x="127102" y="196879"/>
                  </a:lnTo>
                  <a:lnTo>
                    <a:pt x="127102" y="176316"/>
                  </a:lnTo>
                  <a:lnTo>
                    <a:pt x="186610" y="176316"/>
                  </a:lnTo>
                  <a:cubicBezTo>
                    <a:pt x="199036" y="176316"/>
                    <a:pt x="209133" y="166218"/>
                    <a:pt x="209133" y="153793"/>
                  </a:cubicBezTo>
                  <a:lnTo>
                    <a:pt x="209133" y="22524"/>
                  </a:lnTo>
                  <a:cubicBezTo>
                    <a:pt x="209133" y="10098"/>
                    <a:pt x="199036" y="0"/>
                    <a:pt x="1866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1" name="Google Shape;3031;p85"/>
            <p:cNvSpPr/>
            <p:nvPr/>
          </p:nvSpPr>
          <p:spPr>
            <a:xfrm>
              <a:off x="2728550" y="1380975"/>
              <a:ext cx="1244450" cy="1214300"/>
            </a:xfrm>
            <a:custGeom>
              <a:avLst/>
              <a:gdLst/>
              <a:ahLst/>
              <a:cxnLst/>
              <a:rect l="l" t="t" r="r" b="b"/>
              <a:pathLst>
                <a:path w="49778" h="48572" extrusionOk="0">
                  <a:moveTo>
                    <a:pt x="43059" y="1"/>
                  </a:moveTo>
                  <a:cubicBezTo>
                    <a:pt x="41493" y="1"/>
                    <a:pt x="39925" y="595"/>
                    <a:pt x="38724" y="1784"/>
                  </a:cubicBezTo>
                  <a:lnTo>
                    <a:pt x="2402" y="38106"/>
                  </a:lnTo>
                  <a:cubicBezTo>
                    <a:pt x="0" y="40508"/>
                    <a:pt x="0" y="44380"/>
                    <a:pt x="2402" y="46782"/>
                  </a:cubicBezTo>
                  <a:cubicBezTo>
                    <a:pt x="3578" y="47983"/>
                    <a:pt x="5147" y="48571"/>
                    <a:pt x="6715" y="48571"/>
                  </a:cubicBezTo>
                  <a:cubicBezTo>
                    <a:pt x="8284" y="48571"/>
                    <a:pt x="9853" y="47983"/>
                    <a:pt x="11053" y="46782"/>
                  </a:cubicBezTo>
                  <a:lnTo>
                    <a:pt x="47375" y="10460"/>
                  </a:lnTo>
                  <a:cubicBezTo>
                    <a:pt x="49777" y="8058"/>
                    <a:pt x="49777" y="4186"/>
                    <a:pt x="47375" y="1784"/>
                  </a:cubicBezTo>
                  <a:cubicBezTo>
                    <a:pt x="46187" y="595"/>
                    <a:pt x="44624" y="1"/>
                    <a:pt x="430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2" name="Google Shape;3032;p85"/>
            <p:cNvSpPr/>
            <p:nvPr/>
          </p:nvSpPr>
          <p:spPr>
            <a:xfrm>
              <a:off x="2980375" y="1632825"/>
              <a:ext cx="1900675" cy="1870500"/>
            </a:xfrm>
            <a:custGeom>
              <a:avLst/>
              <a:gdLst/>
              <a:ahLst/>
              <a:cxnLst/>
              <a:rect l="l" t="t" r="r" b="b"/>
              <a:pathLst>
                <a:path w="76027" h="74820" extrusionOk="0">
                  <a:moveTo>
                    <a:pt x="69311" y="0"/>
                  </a:moveTo>
                  <a:cubicBezTo>
                    <a:pt x="67742" y="0"/>
                    <a:pt x="66174" y="594"/>
                    <a:pt x="64973" y="1783"/>
                  </a:cubicBezTo>
                  <a:lnTo>
                    <a:pt x="2402" y="64379"/>
                  </a:lnTo>
                  <a:cubicBezTo>
                    <a:pt x="0" y="66756"/>
                    <a:pt x="0" y="70653"/>
                    <a:pt x="2402" y="73030"/>
                  </a:cubicBezTo>
                  <a:cubicBezTo>
                    <a:pt x="3603" y="74231"/>
                    <a:pt x="5171" y="74819"/>
                    <a:pt x="6740" y="74819"/>
                  </a:cubicBezTo>
                  <a:cubicBezTo>
                    <a:pt x="8309" y="74819"/>
                    <a:pt x="9877" y="74231"/>
                    <a:pt x="11054" y="73030"/>
                  </a:cubicBezTo>
                  <a:lnTo>
                    <a:pt x="73649" y="10459"/>
                  </a:lnTo>
                  <a:cubicBezTo>
                    <a:pt x="76026" y="8057"/>
                    <a:pt x="76026" y="4185"/>
                    <a:pt x="73649" y="1783"/>
                  </a:cubicBezTo>
                  <a:cubicBezTo>
                    <a:pt x="72448" y="594"/>
                    <a:pt x="70879" y="0"/>
                    <a:pt x="693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33" name="Google Shape;3033;p85"/>
          <p:cNvGrpSpPr/>
          <p:nvPr/>
        </p:nvGrpSpPr>
        <p:grpSpPr>
          <a:xfrm>
            <a:off x="3238860" y="3369836"/>
            <a:ext cx="402362" cy="495648"/>
            <a:chOff x="1680800" y="238125"/>
            <a:chExt cx="4244325" cy="5228350"/>
          </a:xfrm>
        </p:grpSpPr>
        <p:sp>
          <p:nvSpPr>
            <p:cNvPr id="3034" name="Google Shape;3034;p85"/>
            <p:cNvSpPr/>
            <p:nvPr/>
          </p:nvSpPr>
          <p:spPr>
            <a:xfrm>
              <a:off x="1680800" y="238125"/>
              <a:ext cx="4244325" cy="5228350"/>
            </a:xfrm>
            <a:custGeom>
              <a:avLst/>
              <a:gdLst/>
              <a:ahLst/>
              <a:cxnLst/>
              <a:rect l="l" t="t" r="r" b="b"/>
              <a:pathLst>
                <a:path w="169773" h="209134" extrusionOk="0">
                  <a:moveTo>
                    <a:pt x="150950" y="12254"/>
                  </a:moveTo>
                  <a:lnTo>
                    <a:pt x="150950" y="33136"/>
                  </a:lnTo>
                  <a:cubicBezTo>
                    <a:pt x="149749" y="32915"/>
                    <a:pt x="148499" y="32817"/>
                    <a:pt x="147224" y="32817"/>
                  </a:cubicBezTo>
                  <a:lnTo>
                    <a:pt x="22524" y="32817"/>
                  </a:lnTo>
                  <a:cubicBezTo>
                    <a:pt x="16862" y="32817"/>
                    <a:pt x="12254" y="28210"/>
                    <a:pt x="12254" y="22524"/>
                  </a:cubicBezTo>
                  <a:cubicBezTo>
                    <a:pt x="12254" y="16862"/>
                    <a:pt x="16862" y="12254"/>
                    <a:pt x="22524" y="12254"/>
                  </a:cubicBezTo>
                  <a:close/>
                  <a:moveTo>
                    <a:pt x="98011" y="65634"/>
                  </a:moveTo>
                  <a:cubicBezTo>
                    <a:pt x="101393" y="65634"/>
                    <a:pt x="104138" y="68379"/>
                    <a:pt x="104138" y="71762"/>
                  </a:cubicBezTo>
                  <a:cubicBezTo>
                    <a:pt x="104138" y="75144"/>
                    <a:pt x="101393" y="77889"/>
                    <a:pt x="98011" y="77889"/>
                  </a:cubicBezTo>
                  <a:lnTo>
                    <a:pt x="71762" y="77889"/>
                  </a:lnTo>
                  <a:cubicBezTo>
                    <a:pt x="68379" y="77889"/>
                    <a:pt x="65635" y="75144"/>
                    <a:pt x="65635" y="71762"/>
                  </a:cubicBezTo>
                  <a:cubicBezTo>
                    <a:pt x="65635" y="68379"/>
                    <a:pt x="68379" y="65634"/>
                    <a:pt x="71762" y="65634"/>
                  </a:cubicBezTo>
                  <a:close/>
                  <a:moveTo>
                    <a:pt x="114407" y="98452"/>
                  </a:moveTo>
                  <a:cubicBezTo>
                    <a:pt x="117789" y="98452"/>
                    <a:pt x="120534" y="101197"/>
                    <a:pt x="120534" y="104579"/>
                  </a:cubicBezTo>
                  <a:cubicBezTo>
                    <a:pt x="120534" y="107961"/>
                    <a:pt x="117789" y="110706"/>
                    <a:pt x="114407" y="110706"/>
                  </a:cubicBezTo>
                  <a:lnTo>
                    <a:pt x="55341" y="110706"/>
                  </a:lnTo>
                  <a:cubicBezTo>
                    <a:pt x="51959" y="110706"/>
                    <a:pt x="49214" y="107961"/>
                    <a:pt x="49214" y="104579"/>
                  </a:cubicBezTo>
                  <a:cubicBezTo>
                    <a:pt x="49214" y="101197"/>
                    <a:pt x="51959" y="98452"/>
                    <a:pt x="55341" y="98452"/>
                  </a:cubicBezTo>
                  <a:close/>
                  <a:moveTo>
                    <a:pt x="157518" y="143523"/>
                  </a:moveTo>
                  <a:lnTo>
                    <a:pt x="157518" y="186610"/>
                  </a:lnTo>
                  <a:cubicBezTo>
                    <a:pt x="157518" y="192271"/>
                    <a:pt x="152886" y="196879"/>
                    <a:pt x="147224" y="196879"/>
                  </a:cubicBezTo>
                  <a:lnTo>
                    <a:pt x="22524" y="196879"/>
                  </a:lnTo>
                  <a:cubicBezTo>
                    <a:pt x="16862" y="196879"/>
                    <a:pt x="12254" y="192271"/>
                    <a:pt x="12254" y="186610"/>
                  </a:cubicBezTo>
                  <a:lnTo>
                    <a:pt x="12254" y="143523"/>
                  </a:lnTo>
                  <a:close/>
                  <a:moveTo>
                    <a:pt x="22524" y="0"/>
                  </a:moveTo>
                  <a:cubicBezTo>
                    <a:pt x="10098" y="0"/>
                    <a:pt x="0" y="10098"/>
                    <a:pt x="0" y="22524"/>
                  </a:cubicBezTo>
                  <a:lnTo>
                    <a:pt x="0" y="186610"/>
                  </a:lnTo>
                  <a:cubicBezTo>
                    <a:pt x="0" y="199036"/>
                    <a:pt x="10098" y="209133"/>
                    <a:pt x="22524" y="209133"/>
                  </a:cubicBezTo>
                  <a:lnTo>
                    <a:pt x="147224" y="209133"/>
                  </a:lnTo>
                  <a:cubicBezTo>
                    <a:pt x="159650" y="209133"/>
                    <a:pt x="169772" y="199036"/>
                    <a:pt x="169772" y="186610"/>
                  </a:cubicBezTo>
                  <a:lnTo>
                    <a:pt x="169772" y="55341"/>
                  </a:lnTo>
                  <a:cubicBezTo>
                    <a:pt x="169772" y="49165"/>
                    <a:pt x="167248" y="43552"/>
                    <a:pt x="163204" y="39459"/>
                  </a:cubicBezTo>
                  <a:lnTo>
                    <a:pt x="163204" y="12254"/>
                  </a:lnTo>
                  <a:lnTo>
                    <a:pt x="163645" y="12254"/>
                  </a:lnTo>
                  <a:cubicBezTo>
                    <a:pt x="167027" y="12254"/>
                    <a:pt x="169772" y="9509"/>
                    <a:pt x="169772" y="6127"/>
                  </a:cubicBezTo>
                  <a:cubicBezTo>
                    <a:pt x="169772" y="2745"/>
                    <a:pt x="167027" y="0"/>
                    <a:pt x="1636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5" name="Google Shape;3035;p85"/>
            <p:cNvSpPr/>
            <p:nvPr/>
          </p:nvSpPr>
          <p:spPr>
            <a:xfrm>
              <a:off x="2911125" y="4339650"/>
              <a:ext cx="1783050" cy="306400"/>
            </a:xfrm>
            <a:custGeom>
              <a:avLst/>
              <a:gdLst/>
              <a:ahLst/>
              <a:cxnLst/>
              <a:rect l="l" t="t" r="r" b="b"/>
              <a:pathLst>
                <a:path w="71322" h="12256" extrusionOk="0">
                  <a:moveTo>
                    <a:pt x="6128" y="1"/>
                  </a:moveTo>
                  <a:cubicBezTo>
                    <a:pt x="2746" y="1"/>
                    <a:pt x="1" y="2746"/>
                    <a:pt x="1" y="6128"/>
                  </a:cubicBezTo>
                  <a:cubicBezTo>
                    <a:pt x="1" y="9535"/>
                    <a:pt x="2746" y="12255"/>
                    <a:pt x="6128" y="12255"/>
                  </a:cubicBezTo>
                  <a:lnTo>
                    <a:pt x="65194" y="12255"/>
                  </a:lnTo>
                  <a:cubicBezTo>
                    <a:pt x="68576" y="12255"/>
                    <a:pt x="71321" y="9535"/>
                    <a:pt x="71321" y="6128"/>
                  </a:cubicBezTo>
                  <a:cubicBezTo>
                    <a:pt x="71321" y="2746"/>
                    <a:pt x="68576" y="1"/>
                    <a:pt x="6519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36" name="Google Shape;3036;p85"/>
          <p:cNvSpPr/>
          <p:nvPr/>
        </p:nvSpPr>
        <p:spPr>
          <a:xfrm>
            <a:off x="3192257" y="2655439"/>
            <a:ext cx="495648" cy="495648"/>
          </a:xfrm>
          <a:custGeom>
            <a:avLst/>
            <a:gdLst/>
            <a:ahLst/>
            <a:cxnLst/>
            <a:rect l="l" t="t" r="r" b="b"/>
            <a:pathLst>
              <a:path w="209134" h="209134" extrusionOk="0">
                <a:moveTo>
                  <a:pt x="153645" y="12254"/>
                </a:moveTo>
                <a:cubicBezTo>
                  <a:pt x="150925" y="18798"/>
                  <a:pt x="149209" y="25734"/>
                  <a:pt x="148572" y="32817"/>
                </a:cubicBezTo>
                <a:lnTo>
                  <a:pt x="38944" y="32817"/>
                </a:lnTo>
                <a:cubicBezTo>
                  <a:pt x="35562" y="32817"/>
                  <a:pt x="32817" y="35562"/>
                  <a:pt x="32817" y="38944"/>
                </a:cubicBezTo>
                <a:cubicBezTo>
                  <a:pt x="32817" y="42327"/>
                  <a:pt x="35562" y="45072"/>
                  <a:pt x="38944" y="45072"/>
                </a:cubicBezTo>
                <a:lnTo>
                  <a:pt x="148572" y="45072"/>
                </a:lnTo>
                <a:cubicBezTo>
                  <a:pt x="149209" y="52179"/>
                  <a:pt x="150925" y="59091"/>
                  <a:pt x="153645" y="65634"/>
                </a:cubicBezTo>
                <a:lnTo>
                  <a:pt x="22524" y="65634"/>
                </a:lnTo>
                <a:cubicBezTo>
                  <a:pt x="16862" y="65634"/>
                  <a:pt x="12254" y="61027"/>
                  <a:pt x="12254" y="55341"/>
                </a:cubicBezTo>
                <a:lnTo>
                  <a:pt x="12254" y="22524"/>
                </a:lnTo>
                <a:cubicBezTo>
                  <a:pt x="12254" y="16862"/>
                  <a:pt x="16862" y="12254"/>
                  <a:pt x="22524" y="12254"/>
                </a:cubicBezTo>
                <a:close/>
                <a:moveTo>
                  <a:pt x="77889" y="77889"/>
                </a:moveTo>
                <a:lnTo>
                  <a:pt x="77889" y="131269"/>
                </a:lnTo>
                <a:lnTo>
                  <a:pt x="65634" y="131269"/>
                </a:lnTo>
                <a:lnTo>
                  <a:pt x="65634" y="77889"/>
                </a:lnTo>
                <a:close/>
                <a:moveTo>
                  <a:pt x="143523" y="77889"/>
                </a:moveTo>
                <a:lnTo>
                  <a:pt x="143523" y="131269"/>
                </a:lnTo>
                <a:lnTo>
                  <a:pt x="131269" y="131269"/>
                </a:lnTo>
                <a:lnTo>
                  <a:pt x="131269" y="77889"/>
                </a:lnTo>
                <a:close/>
                <a:moveTo>
                  <a:pt x="176316" y="77889"/>
                </a:moveTo>
                <a:lnTo>
                  <a:pt x="176316" y="131269"/>
                </a:lnTo>
                <a:lnTo>
                  <a:pt x="164062" y="131269"/>
                </a:lnTo>
                <a:lnTo>
                  <a:pt x="164062" y="77889"/>
                </a:lnTo>
                <a:close/>
                <a:moveTo>
                  <a:pt x="153645" y="143523"/>
                </a:moveTo>
                <a:cubicBezTo>
                  <a:pt x="150141" y="151930"/>
                  <a:pt x="148303" y="160974"/>
                  <a:pt x="148303" y="170189"/>
                </a:cubicBezTo>
                <a:cubicBezTo>
                  <a:pt x="148303" y="179429"/>
                  <a:pt x="150141" y="188472"/>
                  <a:pt x="153645" y="196879"/>
                </a:cubicBezTo>
                <a:lnTo>
                  <a:pt x="22524" y="196879"/>
                </a:lnTo>
                <a:cubicBezTo>
                  <a:pt x="16862" y="196879"/>
                  <a:pt x="12254" y="192271"/>
                  <a:pt x="12254" y="186610"/>
                </a:cubicBezTo>
                <a:lnTo>
                  <a:pt x="12254" y="176341"/>
                </a:lnTo>
                <a:lnTo>
                  <a:pt x="121613" y="176341"/>
                </a:lnTo>
                <a:cubicBezTo>
                  <a:pt x="124995" y="176341"/>
                  <a:pt x="127740" y="173596"/>
                  <a:pt x="127740" y="170213"/>
                </a:cubicBezTo>
                <a:cubicBezTo>
                  <a:pt x="127740" y="166831"/>
                  <a:pt x="124995" y="164086"/>
                  <a:pt x="121613" y="164086"/>
                </a:cubicBezTo>
                <a:lnTo>
                  <a:pt x="12254" y="164086"/>
                </a:lnTo>
                <a:lnTo>
                  <a:pt x="12254" y="153793"/>
                </a:lnTo>
                <a:cubicBezTo>
                  <a:pt x="12254" y="148131"/>
                  <a:pt x="16862" y="143523"/>
                  <a:pt x="22524" y="143523"/>
                </a:cubicBezTo>
                <a:close/>
                <a:moveTo>
                  <a:pt x="22524" y="0"/>
                </a:moveTo>
                <a:cubicBezTo>
                  <a:pt x="10098" y="0"/>
                  <a:pt x="0" y="10098"/>
                  <a:pt x="0" y="22524"/>
                </a:cubicBezTo>
                <a:lnTo>
                  <a:pt x="0" y="55341"/>
                </a:lnTo>
                <a:cubicBezTo>
                  <a:pt x="0" y="67767"/>
                  <a:pt x="10098" y="77889"/>
                  <a:pt x="22524" y="77889"/>
                </a:cubicBezTo>
                <a:lnTo>
                  <a:pt x="35317" y="77889"/>
                </a:lnTo>
                <a:cubicBezTo>
                  <a:pt x="33724" y="80977"/>
                  <a:pt x="32817" y="84457"/>
                  <a:pt x="32817" y="88158"/>
                </a:cubicBezTo>
                <a:lnTo>
                  <a:pt x="32817" y="120975"/>
                </a:lnTo>
                <a:cubicBezTo>
                  <a:pt x="32817" y="124676"/>
                  <a:pt x="33724" y="128181"/>
                  <a:pt x="35317" y="131269"/>
                </a:cubicBezTo>
                <a:lnTo>
                  <a:pt x="22524" y="131269"/>
                </a:lnTo>
                <a:cubicBezTo>
                  <a:pt x="10098" y="131269"/>
                  <a:pt x="0" y="141367"/>
                  <a:pt x="0" y="153793"/>
                </a:cubicBezTo>
                <a:lnTo>
                  <a:pt x="0" y="186610"/>
                </a:lnTo>
                <a:cubicBezTo>
                  <a:pt x="0" y="199036"/>
                  <a:pt x="10098" y="209133"/>
                  <a:pt x="22524" y="209133"/>
                </a:cubicBezTo>
                <a:lnTo>
                  <a:pt x="170189" y="209133"/>
                </a:lnTo>
                <a:cubicBezTo>
                  <a:pt x="173571" y="209133"/>
                  <a:pt x="176316" y="206388"/>
                  <a:pt x="176316" y="203006"/>
                </a:cubicBezTo>
                <a:cubicBezTo>
                  <a:pt x="176316" y="199624"/>
                  <a:pt x="173571" y="196879"/>
                  <a:pt x="170189" y="196879"/>
                </a:cubicBezTo>
                <a:lnTo>
                  <a:pt x="167199" y="196879"/>
                </a:lnTo>
                <a:cubicBezTo>
                  <a:pt x="158425" y="180336"/>
                  <a:pt x="158425" y="160067"/>
                  <a:pt x="167199" y="143523"/>
                </a:cubicBezTo>
                <a:lnTo>
                  <a:pt x="186610" y="143523"/>
                </a:lnTo>
                <a:cubicBezTo>
                  <a:pt x="199036" y="143523"/>
                  <a:pt x="209133" y="133401"/>
                  <a:pt x="209133" y="120975"/>
                </a:cubicBezTo>
                <a:lnTo>
                  <a:pt x="209133" y="88158"/>
                </a:lnTo>
                <a:cubicBezTo>
                  <a:pt x="209133" y="75732"/>
                  <a:pt x="199036" y="65634"/>
                  <a:pt x="186610" y="65634"/>
                </a:cubicBezTo>
                <a:lnTo>
                  <a:pt x="167199" y="65634"/>
                </a:lnTo>
                <a:cubicBezTo>
                  <a:pt x="158425" y="49091"/>
                  <a:pt x="158425" y="28798"/>
                  <a:pt x="167199" y="12254"/>
                </a:cubicBezTo>
                <a:lnTo>
                  <a:pt x="170189" y="12254"/>
                </a:lnTo>
                <a:cubicBezTo>
                  <a:pt x="173571" y="12254"/>
                  <a:pt x="176316" y="9509"/>
                  <a:pt x="176316" y="6127"/>
                </a:cubicBezTo>
                <a:cubicBezTo>
                  <a:pt x="176316" y="2745"/>
                  <a:pt x="173571" y="0"/>
                  <a:pt x="17018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37" name="Google Shape;3037;p85"/>
          <p:cNvGrpSpPr/>
          <p:nvPr/>
        </p:nvGrpSpPr>
        <p:grpSpPr>
          <a:xfrm>
            <a:off x="3192210" y="1927982"/>
            <a:ext cx="495648" cy="495648"/>
            <a:chOff x="1190625" y="238125"/>
            <a:chExt cx="5228350" cy="5228350"/>
          </a:xfrm>
        </p:grpSpPr>
        <p:sp>
          <p:nvSpPr>
            <p:cNvPr id="3038" name="Google Shape;3038;p85"/>
            <p:cNvSpPr/>
            <p:nvPr/>
          </p:nvSpPr>
          <p:spPr>
            <a:xfrm>
              <a:off x="3035500" y="238125"/>
              <a:ext cx="1538575" cy="5228350"/>
            </a:xfrm>
            <a:custGeom>
              <a:avLst/>
              <a:gdLst/>
              <a:ahLst/>
              <a:cxnLst/>
              <a:rect l="l" t="t" r="r" b="b"/>
              <a:pathLst>
                <a:path w="61543" h="209134" extrusionOk="0">
                  <a:moveTo>
                    <a:pt x="37328" y="32817"/>
                  </a:moveTo>
                  <a:cubicBezTo>
                    <a:pt x="40734" y="32817"/>
                    <a:pt x="43455" y="35562"/>
                    <a:pt x="43455" y="38944"/>
                  </a:cubicBezTo>
                  <a:cubicBezTo>
                    <a:pt x="43455" y="42327"/>
                    <a:pt x="40734" y="45072"/>
                    <a:pt x="37328" y="45072"/>
                  </a:cubicBezTo>
                  <a:lnTo>
                    <a:pt x="24216" y="45072"/>
                  </a:lnTo>
                  <a:cubicBezTo>
                    <a:pt x="20833" y="45072"/>
                    <a:pt x="18088" y="42327"/>
                    <a:pt x="18088" y="38944"/>
                  </a:cubicBezTo>
                  <a:cubicBezTo>
                    <a:pt x="18088" y="35562"/>
                    <a:pt x="20833" y="32817"/>
                    <a:pt x="24216" y="32817"/>
                  </a:cubicBezTo>
                  <a:close/>
                  <a:moveTo>
                    <a:pt x="37328" y="59066"/>
                  </a:moveTo>
                  <a:cubicBezTo>
                    <a:pt x="40734" y="59066"/>
                    <a:pt x="43455" y="61811"/>
                    <a:pt x="43455" y="65193"/>
                  </a:cubicBezTo>
                  <a:cubicBezTo>
                    <a:pt x="43455" y="68576"/>
                    <a:pt x="40734" y="71321"/>
                    <a:pt x="37328" y="71321"/>
                  </a:cubicBezTo>
                  <a:lnTo>
                    <a:pt x="24216" y="71321"/>
                  </a:lnTo>
                  <a:cubicBezTo>
                    <a:pt x="20833" y="71321"/>
                    <a:pt x="18088" y="68576"/>
                    <a:pt x="18088" y="65193"/>
                  </a:cubicBezTo>
                  <a:cubicBezTo>
                    <a:pt x="18088" y="61811"/>
                    <a:pt x="20833" y="59066"/>
                    <a:pt x="24216" y="59066"/>
                  </a:cubicBezTo>
                  <a:close/>
                  <a:moveTo>
                    <a:pt x="37328" y="85315"/>
                  </a:moveTo>
                  <a:cubicBezTo>
                    <a:pt x="40734" y="85315"/>
                    <a:pt x="43455" y="88060"/>
                    <a:pt x="43455" y="91442"/>
                  </a:cubicBezTo>
                  <a:cubicBezTo>
                    <a:pt x="43455" y="94824"/>
                    <a:pt x="40734" y="97569"/>
                    <a:pt x="37328" y="97569"/>
                  </a:cubicBezTo>
                  <a:lnTo>
                    <a:pt x="24216" y="97569"/>
                  </a:lnTo>
                  <a:cubicBezTo>
                    <a:pt x="20833" y="97569"/>
                    <a:pt x="18088" y="94824"/>
                    <a:pt x="18088" y="91442"/>
                  </a:cubicBezTo>
                  <a:cubicBezTo>
                    <a:pt x="18088" y="88060"/>
                    <a:pt x="20833" y="85315"/>
                    <a:pt x="24216" y="85315"/>
                  </a:cubicBezTo>
                  <a:close/>
                  <a:moveTo>
                    <a:pt x="37328" y="111564"/>
                  </a:moveTo>
                  <a:cubicBezTo>
                    <a:pt x="40734" y="111564"/>
                    <a:pt x="43455" y="114309"/>
                    <a:pt x="43455" y="117691"/>
                  </a:cubicBezTo>
                  <a:lnTo>
                    <a:pt x="43455" y="130828"/>
                  </a:lnTo>
                  <a:cubicBezTo>
                    <a:pt x="43455" y="134210"/>
                    <a:pt x="40734" y="136955"/>
                    <a:pt x="37328" y="136955"/>
                  </a:cubicBezTo>
                  <a:cubicBezTo>
                    <a:pt x="33946" y="136955"/>
                    <a:pt x="31201" y="134210"/>
                    <a:pt x="31201" y="130828"/>
                  </a:cubicBezTo>
                  <a:lnTo>
                    <a:pt x="31201" y="117691"/>
                  </a:lnTo>
                  <a:cubicBezTo>
                    <a:pt x="31201" y="114309"/>
                    <a:pt x="33946" y="111564"/>
                    <a:pt x="37328" y="111564"/>
                  </a:cubicBezTo>
                  <a:close/>
                  <a:moveTo>
                    <a:pt x="1" y="0"/>
                  </a:moveTo>
                  <a:lnTo>
                    <a:pt x="1" y="209133"/>
                  </a:lnTo>
                  <a:lnTo>
                    <a:pt x="61542" y="209133"/>
                  </a:lnTo>
                  <a:lnTo>
                    <a:pt x="6154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9" name="Google Shape;3039;p85"/>
            <p:cNvSpPr/>
            <p:nvPr/>
          </p:nvSpPr>
          <p:spPr>
            <a:xfrm>
              <a:off x="4880400" y="238125"/>
              <a:ext cx="1538575" cy="5228350"/>
            </a:xfrm>
            <a:custGeom>
              <a:avLst/>
              <a:gdLst/>
              <a:ahLst/>
              <a:cxnLst/>
              <a:rect l="l" t="t" r="r" b="b"/>
              <a:pathLst>
                <a:path w="61543" h="209134" extrusionOk="0">
                  <a:moveTo>
                    <a:pt x="37352" y="32817"/>
                  </a:moveTo>
                  <a:cubicBezTo>
                    <a:pt x="40734" y="32817"/>
                    <a:pt x="43479" y="35562"/>
                    <a:pt x="43479" y="38944"/>
                  </a:cubicBezTo>
                  <a:cubicBezTo>
                    <a:pt x="43479" y="42327"/>
                    <a:pt x="40734" y="45072"/>
                    <a:pt x="37352" y="45072"/>
                  </a:cubicBezTo>
                  <a:lnTo>
                    <a:pt x="24215" y="45072"/>
                  </a:lnTo>
                  <a:cubicBezTo>
                    <a:pt x="20833" y="45072"/>
                    <a:pt x="18088" y="42327"/>
                    <a:pt x="18088" y="38944"/>
                  </a:cubicBezTo>
                  <a:cubicBezTo>
                    <a:pt x="18088" y="35562"/>
                    <a:pt x="20833" y="32817"/>
                    <a:pt x="24215" y="32817"/>
                  </a:cubicBezTo>
                  <a:close/>
                  <a:moveTo>
                    <a:pt x="37352" y="59066"/>
                  </a:moveTo>
                  <a:cubicBezTo>
                    <a:pt x="40734" y="59066"/>
                    <a:pt x="43479" y="61811"/>
                    <a:pt x="43479" y="65193"/>
                  </a:cubicBezTo>
                  <a:cubicBezTo>
                    <a:pt x="43479" y="68576"/>
                    <a:pt x="40734" y="71321"/>
                    <a:pt x="37352" y="71321"/>
                  </a:cubicBezTo>
                  <a:lnTo>
                    <a:pt x="24215" y="71321"/>
                  </a:lnTo>
                  <a:cubicBezTo>
                    <a:pt x="20833" y="71321"/>
                    <a:pt x="18088" y="68576"/>
                    <a:pt x="18088" y="65193"/>
                  </a:cubicBezTo>
                  <a:cubicBezTo>
                    <a:pt x="18088" y="61811"/>
                    <a:pt x="20833" y="59066"/>
                    <a:pt x="24215" y="59066"/>
                  </a:cubicBezTo>
                  <a:close/>
                  <a:moveTo>
                    <a:pt x="37352" y="85315"/>
                  </a:moveTo>
                  <a:cubicBezTo>
                    <a:pt x="40734" y="85315"/>
                    <a:pt x="43479" y="88060"/>
                    <a:pt x="43479" y="91442"/>
                  </a:cubicBezTo>
                  <a:cubicBezTo>
                    <a:pt x="43479" y="94824"/>
                    <a:pt x="40734" y="97569"/>
                    <a:pt x="37352" y="97569"/>
                  </a:cubicBezTo>
                  <a:lnTo>
                    <a:pt x="24215" y="97569"/>
                  </a:lnTo>
                  <a:cubicBezTo>
                    <a:pt x="20833" y="97569"/>
                    <a:pt x="18088" y="94824"/>
                    <a:pt x="18088" y="91442"/>
                  </a:cubicBezTo>
                  <a:cubicBezTo>
                    <a:pt x="18088" y="88060"/>
                    <a:pt x="20833" y="85315"/>
                    <a:pt x="24215" y="85315"/>
                  </a:cubicBezTo>
                  <a:close/>
                  <a:moveTo>
                    <a:pt x="37352" y="111564"/>
                  </a:moveTo>
                  <a:cubicBezTo>
                    <a:pt x="40734" y="111564"/>
                    <a:pt x="43479" y="114309"/>
                    <a:pt x="43479" y="117691"/>
                  </a:cubicBezTo>
                  <a:lnTo>
                    <a:pt x="43479" y="130828"/>
                  </a:lnTo>
                  <a:cubicBezTo>
                    <a:pt x="43479" y="134210"/>
                    <a:pt x="40734" y="136955"/>
                    <a:pt x="37352" y="136955"/>
                  </a:cubicBezTo>
                  <a:cubicBezTo>
                    <a:pt x="33945" y="136955"/>
                    <a:pt x="31225" y="134210"/>
                    <a:pt x="31225" y="130828"/>
                  </a:cubicBezTo>
                  <a:lnTo>
                    <a:pt x="31225" y="117691"/>
                  </a:lnTo>
                  <a:cubicBezTo>
                    <a:pt x="31225" y="114309"/>
                    <a:pt x="33945" y="111564"/>
                    <a:pt x="37352" y="111564"/>
                  </a:cubicBezTo>
                  <a:close/>
                  <a:moveTo>
                    <a:pt x="1" y="0"/>
                  </a:moveTo>
                  <a:lnTo>
                    <a:pt x="1" y="209133"/>
                  </a:lnTo>
                  <a:lnTo>
                    <a:pt x="39019" y="209133"/>
                  </a:lnTo>
                  <a:cubicBezTo>
                    <a:pt x="51445" y="209133"/>
                    <a:pt x="61542" y="199036"/>
                    <a:pt x="61542" y="186610"/>
                  </a:cubicBezTo>
                  <a:lnTo>
                    <a:pt x="61542" y="22524"/>
                  </a:lnTo>
                  <a:cubicBezTo>
                    <a:pt x="61542" y="10098"/>
                    <a:pt x="51445" y="0"/>
                    <a:pt x="3901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0" name="Google Shape;3040;p85"/>
            <p:cNvSpPr/>
            <p:nvPr/>
          </p:nvSpPr>
          <p:spPr>
            <a:xfrm>
              <a:off x="1190625" y="238125"/>
              <a:ext cx="1538550" cy="5228350"/>
            </a:xfrm>
            <a:custGeom>
              <a:avLst/>
              <a:gdLst/>
              <a:ahLst/>
              <a:cxnLst/>
              <a:rect l="l" t="t" r="r" b="b"/>
              <a:pathLst>
                <a:path w="61542" h="209134" extrusionOk="0">
                  <a:moveTo>
                    <a:pt x="37327" y="32817"/>
                  </a:moveTo>
                  <a:cubicBezTo>
                    <a:pt x="40709" y="32817"/>
                    <a:pt x="43454" y="35562"/>
                    <a:pt x="43454" y="38944"/>
                  </a:cubicBezTo>
                  <a:cubicBezTo>
                    <a:pt x="43454" y="42327"/>
                    <a:pt x="40709" y="45072"/>
                    <a:pt x="37327" y="45072"/>
                  </a:cubicBezTo>
                  <a:lnTo>
                    <a:pt x="24215" y="45072"/>
                  </a:lnTo>
                  <a:cubicBezTo>
                    <a:pt x="20832" y="45072"/>
                    <a:pt x="18087" y="42327"/>
                    <a:pt x="18087" y="38944"/>
                  </a:cubicBezTo>
                  <a:cubicBezTo>
                    <a:pt x="18087" y="35562"/>
                    <a:pt x="20832" y="32817"/>
                    <a:pt x="24215" y="32817"/>
                  </a:cubicBezTo>
                  <a:close/>
                  <a:moveTo>
                    <a:pt x="37327" y="59066"/>
                  </a:moveTo>
                  <a:cubicBezTo>
                    <a:pt x="40709" y="59066"/>
                    <a:pt x="43454" y="61811"/>
                    <a:pt x="43454" y="65193"/>
                  </a:cubicBezTo>
                  <a:cubicBezTo>
                    <a:pt x="43454" y="68576"/>
                    <a:pt x="40709" y="71321"/>
                    <a:pt x="37327" y="71321"/>
                  </a:cubicBezTo>
                  <a:lnTo>
                    <a:pt x="24215" y="71321"/>
                  </a:lnTo>
                  <a:cubicBezTo>
                    <a:pt x="20832" y="71321"/>
                    <a:pt x="18087" y="68576"/>
                    <a:pt x="18087" y="65193"/>
                  </a:cubicBezTo>
                  <a:cubicBezTo>
                    <a:pt x="18087" y="61811"/>
                    <a:pt x="20832" y="59066"/>
                    <a:pt x="24215" y="59066"/>
                  </a:cubicBezTo>
                  <a:close/>
                  <a:moveTo>
                    <a:pt x="37327" y="85315"/>
                  </a:moveTo>
                  <a:cubicBezTo>
                    <a:pt x="40709" y="85315"/>
                    <a:pt x="43454" y="88060"/>
                    <a:pt x="43454" y="91442"/>
                  </a:cubicBezTo>
                  <a:cubicBezTo>
                    <a:pt x="43454" y="94824"/>
                    <a:pt x="40709" y="97569"/>
                    <a:pt x="37327" y="97569"/>
                  </a:cubicBezTo>
                  <a:lnTo>
                    <a:pt x="24215" y="97569"/>
                  </a:lnTo>
                  <a:cubicBezTo>
                    <a:pt x="20832" y="97569"/>
                    <a:pt x="18087" y="94824"/>
                    <a:pt x="18087" y="91442"/>
                  </a:cubicBezTo>
                  <a:cubicBezTo>
                    <a:pt x="18087" y="88060"/>
                    <a:pt x="20832" y="85315"/>
                    <a:pt x="24215" y="85315"/>
                  </a:cubicBezTo>
                  <a:close/>
                  <a:moveTo>
                    <a:pt x="37327" y="111564"/>
                  </a:moveTo>
                  <a:cubicBezTo>
                    <a:pt x="40709" y="111564"/>
                    <a:pt x="43454" y="114309"/>
                    <a:pt x="43454" y="117691"/>
                  </a:cubicBezTo>
                  <a:lnTo>
                    <a:pt x="43454" y="130828"/>
                  </a:lnTo>
                  <a:cubicBezTo>
                    <a:pt x="43454" y="134210"/>
                    <a:pt x="40709" y="136955"/>
                    <a:pt x="37327" y="136955"/>
                  </a:cubicBezTo>
                  <a:cubicBezTo>
                    <a:pt x="33945" y="136955"/>
                    <a:pt x="31200" y="134210"/>
                    <a:pt x="31200" y="130828"/>
                  </a:cubicBezTo>
                  <a:lnTo>
                    <a:pt x="31200" y="117691"/>
                  </a:lnTo>
                  <a:cubicBezTo>
                    <a:pt x="31200" y="114309"/>
                    <a:pt x="33945" y="111564"/>
                    <a:pt x="37327" y="111564"/>
                  </a:cubicBezTo>
                  <a:close/>
                  <a:moveTo>
                    <a:pt x="22524" y="0"/>
                  </a:moveTo>
                  <a:cubicBezTo>
                    <a:pt x="10098" y="0"/>
                    <a:pt x="0" y="10098"/>
                    <a:pt x="0" y="22524"/>
                  </a:cubicBezTo>
                  <a:lnTo>
                    <a:pt x="0" y="186610"/>
                  </a:lnTo>
                  <a:cubicBezTo>
                    <a:pt x="0" y="199036"/>
                    <a:pt x="10098" y="209133"/>
                    <a:pt x="22524" y="209133"/>
                  </a:cubicBezTo>
                  <a:lnTo>
                    <a:pt x="61542" y="209133"/>
                  </a:lnTo>
                  <a:lnTo>
                    <a:pt x="6154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41" name="Google Shape;3041;p85"/>
          <p:cNvGrpSpPr/>
          <p:nvPr/>
        </p:nvGrpSpPr>
        <p:grpSpPr>
          <a:xfrm>
            <a:off x="3192210" y="1240285"/>
            <a:ext cx="495648" cy="495648"/>
            <a:chOff x="1190625" y="238125"/>
            <a:chExt cx="5228350" cy="5228350"/>
          </a:xfrm>
        </p:grpSpPr>
        <p:sp>
          <p:nvSpPr>
            <p:cNvPr id="3042" name="Google Shape;3042;p85"/>
            <p:cNvSpPr/>
            <p:nvPr/>
          </p:nvSpPr>
          <p:spPr>
            <a:xfrm>
              <a:off x="1600525" y="238125"/>
              <a:ext cx="1537325" cy="820450"/>
            </a:xfrm>
            <a:custGeom>
              <a:avLst/>
              <a:gdLst/>
              <a:ahLst/>
              <a:cxnLst/>
              <a:rect l="l" t="t" r="r" b="b"/>
              <a:pathLst>
                <a:path w="61493" h="32818" extrusionOk="0">
                  <a:moveTo>
                    <a:pt x="22548" y="0"/>
                  </a:moveTo>
                  <a:cubicBezTo>
                    <a:pt x="10122" y="0"/>
                    <a:pt x="0" y="10098"/>
                    <a:pt x="0" y="22524"/>
                  </a:cubicBezTo>
                  <a:lnTo>
                    <a:pt x="0" y="32817"/>
                  </a:lnTo>
                  <a:lnTo>
                    <a:pt x="61493" y="32817"/>
                  </a:lnTo>
                  <a:lnTo>
                    <a:pt x="61493" y="22524"/>
                  </a:lnTo>
                  <a:cubicBezTo>
                    <a:pt x="61493" y="10098"/>
                    <a:pt x="51371" y="0"/>
                    <a:pt x="389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3" name="Google Shape;3043;p85"/>
            <p:cNvSpPr/>
            <p:nvPr/>
          </p:nvSpPr>
          <p:spPr>
            <a:xfrm>
              <a:off x="1600525" y="1364900"/>
              <a:ext cx="1537325" cy="1348000"/>
            </a:xfrm>
            <a:custGeom>
              <a:avLst/>
              <a:gdLst/>
              <a:ahLst/>
              <a:cxnLst/>
              <a:rect l="l" t="t" r="r" b="b"/>
              <a:pathLst>
                <a:path w="61493" h="53920" extrusionOk="0">
                  <a:moveTo>
                    <a:pt x="30759" y="20563"/>
                  </a:moveTo>
                  <a:cubicBezTo>
                    <a:pt x="32352" y="20563"/>
                    <a:pt x="33945" y="21201"/>
                    <a:pt x="35072" y="22353"/>
                  </a:cubicBezTo>
                  <a:cubicBezTo>
                    <a:pt x="36224" y="23505"/>
                    <a:pt x="36886" y="25073"/>
                    <a:pt x="36886" y="26691"/>
                  </a:cubicBezTo>
                  <a:cubicBezTo>
                    <a:pt x="36886" y="28308"/>
                    <a:pt x="36224" y="29877"/>
                    <a:pt x="35072" y="31029"/>
                  </a:cubicBezTo>
                  <a:cubicBezTo>
                    <a:pt x="33945" y="32156"/>
                    <a:pt x="32352" y="32818"/>
                    <a:pt x="30759" y="32818"/>
                  </a:cubicBezTo>
                  <a:cubicBezTo>
                    <a:pt x="29141" y="32818"/>
                    <a:pt x="27548" y="32156"/>
                    <a:pt x="26421" y="31029"/>
                  </a:cubicBezTo>
                  <a:cubicBezTo>
                    <a:pt x="25269" y="29877"/>
                    <a:pt x="24632" y="28308"/>
                    <a:pt x="24632" y="26691"/>
                  </a:cubicBezTo>
                  <a:cubicBezTo>
                    <a:pt x="24632" y="25073"/>
                    <a:pt x="25269" y="23480"/>
                    <a:pt x="26421" y="22353"/>
                  </a:cubicBezTo>
                  <a:cubicBezTo>
                    <a:pt x="27548" y="21201"/>
                    <a:pt x="29141" y="20563"/>
                    <a:pt x="30759" y="20563"/>
                  </a:cubicBezTo>
                  <a:close/>
                  <a:moveTo>
                    <a:pt x="0" y="1"/>
                  </a:moveTo>
                  <a:lnTo>
                    <a:pt x="0" y="53920"/>
                  </a:lnTo>
                  <a:cubicBezTo>
                    <a:pt x="2010" y="53577"/>
                    <a:pt x="4044" y="53381"/>
                    <a:pt x="6128" y="53381"/>
                  </a:cubicBezTo>
                  <a:lnTo>
                    <a:pt x="61493" y="53381"/>
                  </a:lnTo>
                  <a:lnTo>
                    <a:pt x="6149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4" name="Google Shape;3044;p85"/>
            <p:cNvSpPr/>
            <p:nvPr/>
          </p:nvSpPr>
          <p:spPr>
            <a:xfrm>
              <a:off x="3958275" y="4424825"/>
              <a:ext cx="2050775" cy="1041650"/>
            </a:xfrm>
            <a:custGeom>
              <a:avLst/>
              <a:gdLst/>
              <a:ahLst/>
              <a:cxnLst/>
              <a:rect l="l" t="t" r="r" b="b"/>
              <a:pathLst>
                <a:path w="82031" h="41666" extrusionOk="0">
                  <a:moveTo>
                    <a:pt x="82031" y="0"/>
                  </a:moveTo>
                  <a:cubicBezTo>
                    <a:pt x="80046" y="368"/>
                    <a:pt x="77987" y="564"/>
                    <a:pt x="75904" y="564"/>
                  </a:cubicBezTo>
                  <a:lnTo>
                    <a:pt x="0" y="564"/>
                  </a:lnTo>
                  <a:lnTo>
                    <a:pt x="0" y="21102"/>
                  </a:lnTo>
                  <a:lnTo>
                    <a:pt x="36959" y="21102"/>
                  </a:lnTo>
                  <a:lnTo>
                    <a:pt x="36959" y="35538"/>
                  </a:lnTo>
                  <a:cubicBezTo>
                    <a:pt x="36959" y="38920"/>
                    <a:pt x="39704" y="41665"/>
                    <a:pt x="43087" y="41665"/>
                  </a:cubicBezTo>
                  <a:lnTo>
                    <a:pt x="75904" y="41665"/>
                  </a:lnTo>
                  <a:cubicBezTo>
                    <a:pt x="79286" y="41665"/>
                    <a:pt x="82031" y="38920"/>
                    <a:pt x="82031" y="35538"/>
                  </a:cubicBezTo>
                  <a:lnTo>
                    <a:pt x="8203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5" name="Google Shape;3045;p85"/>
            <p:cNvSpPr/>
            <p:nvPr/>
          </p:nvSpPr>
          <p:spPr>
            <a:xfrm>
              <a:off x="1600525" y="4424825"/>
              <a:ext cx="2051400" cy="1041650"/>
            </a:xfrm>
            <a:custGeom>
              <a:avLst/>
              <a:gdLst/>
              <a:ahLst/>
              <a:cxnLst/>
              <a:rect l="l" t="t" r="r" b="b"/>
              <a:pathLst>
                <a:path w="82056" h="41666" extrusionOk="0">
                  <a:moveTo>
                    <a:pt x="0" y="0"/>
                  </a:moveTo>
                  <a:lnTo>
                    <a:pt x="0" y="35538"/>
                  </a:lnTo>
                  <a:cubicBezTo>
                    <a:pt x="0" y="38920"/>
                    <a:pt x="2745" y="41665"/>
                    <a:pt x="6128" y="41665"/>
                  </a:cubicBezTo>
                  <a:lnTo>
                    <a:pt x="38945" y="41665"/>
                  </a:lnTo>
                  <a:cubicBezTo>
                    <a:pt x="42327" y="41665"/>
                    <a:pt x="45072" y="38920"/>
                    <a:pt x="45072" y="35538"/>
                  </a:cubicBezTo>
                  <a:lnTo>
                    <a:pt x="45072" y="21102"/>
                  </a:lnTo>
                  <a:lnTo>
                    <a:pt x="82056" y="21102"/>
                  </a:lnTo>
                  <a:lnTo>
                    <a:pt x="82056" y="564"/>
                  </a:lnTo>
                  <a:lnTo>
                    <a:pt x="6128" y="564"/>
                  </a:lnTo>
                  <a:cubicBezTo>
                    <a:pt x="4044" y="564"/>
                    <a:pt x="2010" y="368"/>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6" name="Google Shape;3046;p85"/>
            <p:cNvSpPr/>
            <p:nvPr/>
          </p:nvSpPr>
          <p:spPr>
            <a:xfrm>
              <a:off x="1190625" y="3005775"/>
              <a:ext cx="5228350" cy="1126800"/>
            </a:xfrm>
            <a:custGeom>
              <a:avLst/>
              <a:gdLst/>
              <a:ahLst/>
              <a:cxnLst/>
              <a:rect l="l" t="t" r="r" b="b"/>
              <a:pathLst>
                <a:path w="209134" h="45072" extrusionOk="0">
                  <a:moveTo>
                    <a:pt x="22524" y="0"/>
                  </a:moveTo>
                  <a:cubicBezTo>
                    <a:pt x="10098" y="0"/>
                    <a:pt x="0" y="10098"/>
                    <a:pt x="0" y="22524"/>
                  </a:cubicBezTo>
                  <a:cubicBezTo>
                    <a:pt x="0" y="34950"/>
                    <a:pt x="10098" y="45072"/>
                    <a:pt x="22524" y="45072"/>
                  </a:cubicBezTo>
                  <a:lnTo>
                    <a:pt x="186610" y="45072"/>
                  </a:lnTo>
                  <a:cubicBezTo>
                    <a:pt x="199036" y="45072"/>
                    <a:pt x="209133" y="34950"/>
                    <a:pt x="209133" y="22524"/>
                  </a:cubicBezTo>
                  <a:cubicBezTo>
                    <a:pt x="209133" y="10098"/>
                    <a:pt x="199036" y="0"/>
                    <a:pt x="1866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7" name="Google Shape;3047;p85"/>
            <p:cNvSpPr/>
            <p:nvPr/>
          </p:nvSpPr>
          <p:spPr>
            <a:xfrm>
              <a:off x="3651900" y="238125"/>
              <a:ext cx="2767075" cy="2461300"/>
            </a:xfrm>
            <a:custGeom>
              <a:avLst/>
              <a:gdLst/>
              <a:ahLst/>
              <a:cxnLst/>
              <a:rect l="l" t="t" r="r" b="b"/>
              <a:pathLst>
                <a:path w="110683" h="98452" extrusionOk="0">
                  <a:moveTo>
                    <a:pt x="88159" y="12254"/>
                  </a:moveTo>
                  <a:cubicBezTo>
                    <a:pt x="93820" y="12254"/>
                    <a:pt x="98428" y="16862"/>
                    <a:pt x="98428" y="22524"/>
                  </a:cubicBezTo>
                  <a:lnTo>
                    <a:pt x="98428" y="61909"/>
                  </a:lnTo>
                  <a:cubicBezTo>
                    <a:pt x="98428" y="67571"/>
                    <a:pt x="93820" y="72203"/>
                    <a:pt x="88159" y="72203"/>
                  </a:cubicBezTo>
                  <a:lnTo>
                    <a:pt x="22524" y="72203"/>
                  </a:lnTo>
                  <a:cubicBezTo>
                    <a:pt x="16863" y="72203"/>
                    <a:pt x="12255" y="67571"/>
                    <a:pt x="12255" y="61909"/>
                  </a:cubicBezTo>
                  <a:lnTo>
                    <a:pt x="12255" y="22524"/>
                  </a:lnTo>
                  <a:cubicBezTo>
                    <a:pt x="12255" y="16862"/>
                    <a:pt x="16863" y="12254"/>
                    <a:pt x="22524" y="12254"/>
                  </a:cubicBezTo>
                  <a:close/>
                  <a:moveTo>
                    <a:pt x="22524" y="0"/>
                  </a:moveTo>
                  <a:cubicBezTo>
                    <a:pt x="10098" y="0"/>
                    <a:pt x="1" y="10098"/>
                    <a:pt x="1" y="22524"/>
                  </a:cubicBezTo>
                  <a:lnTo>
                    <a:pt x="1" y="61909"/>
                  </a:lnTo>
                  <a:cubicBezTo>
                    <a:pt x="1" y="74335"/>
                    <a:pt x="10098" y="84457"/>
                    <a:pt x="22524" y="84457"/>
                  </a:cubicBezTo>
                  <a:lnTo>
                    <a:pt x="32818" y="84457"/>
                  </a:lnTo>
                  <a:lnTo>
                    <a:pt x="32818" y="98452"/>
                  </a:lnTo>
                  <a:lnTo>
                    <a:pt x="77865" y="98452"/>
                  </a:lnTo>
                  <a:lnTo>
                    <a:pt x="77865" y="84457"/>
                  </a:lnTo>
                  <a:lnTo>
                    <a:pt x="88159" y="84457"/>
                  </a:lnTo>
                  <a:cubicBezTo>
                    <a:pt x="100585" y="84457"/>
                    <a:pt x="110682" y="74335"/>
                    <a:pt x="110682" y="61909"/>
                  </a:cubicBezTo>
                  <a:lnTo>
                    <a:pt x="110682" y="22524"/>
                  </a:lnTo>
                  <a:cubicBezTo>
                    <a:pt x="110682" y="10098"/>
                    <a:pt x="100585" y="0"/>
                    <a:pt x="8815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48" name="Google Shape;3048;p85"/>
          <p:cNvGrpSpPr/>
          <p:nvPr/>
        </p:nvGrpSpPr>
        <p:grpSpPr>
          <a:xfrm>
            <a:off x="2330921" y="4115965"/>
            <a:ext cx="495648" cy="417871"/>
            <a:chOff x="1190625" y="646800"/>
            <a:chExt cx="5228350" cy="4407925"/>
          </a:xfrm>
        </p:grpSpPr>
        <p:sp>
          <p:nvSpPr>
            <p:cNvPr id="3049" name="Google Shape;3049;p85"/>
            <p:cNvSpPr/>
            <p:nvPr/>
          </p:nvSpPr>
          <p:spPr>
            <a:xfrm>
              <a:off x="1190625" y="1467225"/>
              <a:ext cx="5228350" cy="2767075"/>
            </a:xfrm>
            <a:custGeom>
              <a:avLst/>
              <a:gdLst/>
              <a:ahLst/>
              <a:cxnLst/>
              <a:rect l="l" t="t" r="r" b="b"/>
              <a:pathLst>
                <a:path w="209134" h="110683" extrusionOk="0">
                  <a:moveTo>
                    <a:pt x="71762" y="32793"/>
                  </a:moveTo>
                  <a:cubicBezTo>
                    <a:pt x="75144" y="32793"/>
                    <a:pt x="77889" y="35538"/>
                    <a:pt x="77889" y="38921"/>
                  </a:cubicBezTo>
                  <a:cubicBezTo>
                    <a:pt x="77889" y="42303"/>
                    <a:pt x="75144" y="45048"/>
                    <a:pt x="71762" y="45048"/>
                  </a:cubicBezTo>
                  <a:lnTo>
                    <a:pt x="38944" y="45048"/>
                  </a:lnTo>
                  <a:cubicBezTo>
                    <a:pt x="35562" y="45048"/>
                    <a:pt x="32817" y="42303"/>
                    <a:pt x="32817" y="38921"/>
                  </a:cubicBezTo>
                  <a:cubicBezTo>
                    <a:pt x="32817" y="35538"/>
                    <a:pt x="35562" y="32793"/>
                    <a:pt x="38944" y="32793"/>
                  </a:cubicBezTo>
                  <a:close/>
                  <a:moveTo>
                    <a:pt x="71762" y="65611"/>
                  </a:moveTo>
                  <a:cubicBezTo>
                    <a:pt x="75144" y="65611"/>
                    <a:pt x="77889" y="68356"/>
                    <a:pt x="77889" y="71738"/>
                  </a:cubicBezTo>
                  <a:cubicBezTo>
                    <a:pt x="77889" y="75120"/>
                    <a:pt x="75144" y="77865"/>
                    <a:pt x="71762" y="77865"/>
                  </a:cubicBezTo>
                  <a:lnTo>
                    <a:pt x="38944" y="77865"/>
                  </a:lnTo>
                  <a:cubicBezTo>
                    <a:pt x="35562" y="77865"/>
                    <a:pt x="32817" y="75120"/>
                    <a:pt x="32817" y="71738"/>
                  </a:cubicBezTo>
                  <a:cubicBezTo>
                    <a:pt x="32817" y="68356"/>
                    <a:pt x="35562" y="65611"/>
                    <a:pt x="38944" y="65611"/>
                  </a:cubicBezTo>
                  <a:close/>
                  <a:moveTo>
                    <a:pt x="22524" y="1"/>
                  </a:moveTo>
                  <a:cubicBezTo>
                    <a:pt x="10098" y="1"/>
                    <a:pt x="0" y="10098"/>
                    <a:pt x="0" y="22524"/>
                  </a:cubicBezTo>
                  <a:lnTo>
                    <a:pt x="0" y="88159"/>
                  </a:lnTo>
                  <a:cubicBezTo>
                    <a:pt x="0" y="100585"/>
                    <a:pt x="10098" y="110682"/>
                    <a:pt x="22524" y="110682"/>
                  </a:cubicBezTo>
                  <a:lnTo>
                    <a:pt x="186610" y="110682"/>
                  </a:lnTo>
                  <a:cubicBezTo>
                    <a:pt x="199036" y="110682"/>
                    <a:pt x="209133" y="100585"/>
                    <a:pt x="209133" y="88159"/>
                  </a:cubicBezTo>
                  <a:lnTo>
                    <a:pt x="209133" y="61297"/>
                  </a:lnTo>
                  <a:cubicBezTo>
                    <a:pt x="196903" y="78723"/>
                    <a:pt x="176659" y="90119"/>
                    <a:pt x="153793" y="90119"/>
                  </a:cubicBezTo>
                  <a:cubicBezTo>
                    <a:pt x="116515" y="90119"/>
                    <a:pt x="86197" y="59802"/>
                    <a:pt x="86197" y="22524"/>
                  </a:cubicBezTo>
                  <a:cubicBezTo>
                    <a:pt x="86197" y="14632"/>
                    <a:pt x="87545" y="7035"/>
                    <a:pt x="9004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0" name="Google Shape;3050;p85"/>
            <p:cNvSpPr/>
            <p:nvPr/>
          </p:nvSpPr>
          <p:spPr>
            <a:xfrm>
              <a:off x="3651900" y="646800"/>
              <a:ext cx="2767075" cy="2767050"/>
            </a:xfrm>
            <a:custGeom>
              <a:avLst/>
              <a:gdLst/>
              <a:ahLst/>
              <a:cxnLst/>
              <a:rect l="l" t="t" r="r" b="b"/>
              <a:pathLst>
                <a:path w="110683" h="110682" extrusionOk="0">
                  <a:moveTo>
                    <a:pt x="55342" y="29533"/>
                  </a:moveTo>
                  <a:cubicBezTo>
                    <a:pt x="69581" y="29533"/>
                    <a:pt x="81149" y="41102"/>
                    <a:pt x="81149" y="55341"/>
                  </a:cubicBezTo>
                  <a:cubicBezTo>
                    <a:pt x="81149" y="69581"/>
                    <a:pt x="69581" y="81149"/>
                    <a:pt x="55342" y="81149"/>
                  </a:cubicBezTo>
                  <a:cubicBezTo>
                    <a:pt x="41102" y="81149"/>
                    <a:pt x="29534" y="69581"/>
                    <a:pt x="29534" y="55341"/>
                  </a:cubicBezTo>
                  <a:cubicBezTo>
                    <a:pt x="29534" y="41102"/>
                    <a:pt x="41102" y="29533"/>
                    <a:pt x="55342" y="29533"/>
                  </a:cubicBezTo>
                  <a:close/>
                  <a:moveTo>
                    <a:pt x="55342" y="0"/>
                  </a:moveTo>
                  <a:cubicBezTo>
                    <a:pt x="24828" y="0"/>
                    <a:pt x="1" y="24828"/>
                    <a:pt x="1" y="55341"/>
                  </a:cubicBezTo>
                  <a:cubicBezTo>
                    <a:pt x="1" y="85855"/>
                    <a:pt x="24828" y="110682"/>
                    <a:pt x="55342" y="110682"/>
                  </a:cubicBezTo>
                  <a:cubicBezTo>
                    <a:pt x="85855" y="110682"/>
                    <a:pt x="110682" y="85855"/>
                    <a:pt x="110682" y="55341"/>
                  </a:cubicBezTo>
                  <a:cubicBezTo>
                    <a:pt x="110682" y="24828"/>
                    <a:pt x="85855" y="0"/>
                    <a:pt x="553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1" name="Google Shape;3051;p85"/>
            <p:cNvSpPr/>
            <p:nvPr/>
          </p:nvSpPr>
          <p:spPr>
            <a:xfrm>
              <a:off x="1601750" y="4527150"/>
              <a:ext cx="1123750" cy="527575"/>
            </a:xfrm>
            <a:custGeom>
              <a:avLst/>
              <a:gdLst/>
              <a:ahLst/>
              <a:cxnLst/>
              <a:rect l="l" t="t" r="r" b="b"/>
              <a:pathLst>
                <a:path w="44950" h="21103" extrusionOk="0">
                  <a:moveTo>
                    <a:pt x="0" y="0"/>
                  </a:moveTo>
                  <a:lnTo>
                    <a:pt x="0" y="0"/>
                  </a:lnTo>
                  <a:cubicBezTo>
                    <a:pt x="760" y="11765"/>
                    <a:pt x="10564" y="21102"/>
                    <a:pt x="22499" y="21102"/>
                  </a:cubicBezTo>
                  <a:cubicBezTo>
                    <a:pt x="34264" y="21102"/>
                    <a:pt x="43945" y="12059"/>
                    <a:pt x="44949" y="540"/>
                  </a:cubicBezTo>
                  <a:lnTo>
                    <a:pt x="6079" y="540"/>
                  </a:lnTo>
                  <a:cubicBezTo>
                    <a:pt x="4020" y="540"/>
                    <a:pt x="1986" y="344"/>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2" name="Google Shape;3052;p85"/>
            <p:cNvSpPr/>
            <p:nvPr/>
          </p:nvSpPr>
          <p:spPr>
            <a:xfrm>
              <a:off x="4884700" y="4527150"/>
              <a:ext cx="1123125" cy="527575"/>
            </a:xfrm>
            <a:custGeom>
              <a:avLst/>
              <a:gdLst/>
              <a:ahLst/>
              <a:cxnLst/>
              <a:rect l="l" t="t" r="r" b="b"/>
              <a:pathLst>
                <a:path w="44925" h="21103" extrusionOk="0">
                  <a:moveTo>
                    <a:pt x="44925" y="0"/>
                  </a:moveTo>
                  <a:lnTo>
                    <a:pt x="44925" y="0"/>
                  </a:lnTo>
                  <a:cubicBezTo>
                    <a:pt x="42940" y="344"/>
                    <a:pt x="40930" y="540"/>
                    <a:pt x="38847" y="540"/>
                  </a:cubicBezTo>
                  <a:lnTo>
                    <a:pt x="0" y="540"/>
                  </a:lnTo>
                  <a:cubicBezTo>
                    <a:pt x="1005" y="12059"/>
                    <a:pt x="10686" y="21102"/>
                    <a:pt x="22426" y="21102"/>
                  </a:cubicBezTo>
                  <a:cubicBezTo>
                    <a:pt x="34386" y="21102"/>
                    <a:pt x="44190" y="11765"/>
                    <a:pt x="449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53" name="Google Shape;3053;p85"/>
          <p:cNvSpPr/>
          <p:nvPr/>
        </p:nvSpPr>
        <p:spPr>
          <a:xfrm>
            <a:off x="2341210" y="3382878"/>
            <a:ext cx="495648" cy="495648"/>
          </a:xfrm>
          <a:custGeom>
            <a:avLst/>
            <a:gdLst/>
            <a:ahLst/>
            <a:cxnLst/>
            <a:rect l="l" t="t" r="r" b="b"/>
            <a:pathLst>
              <a:path w="209134" h="209134" extrusionOk="0">
                <a:moveTo>
                  <a:pt x="32817" y="77889"/>
                </a:moveTo>
                <a:lnTo>
                  <a:pt x="32817" y="98452"/>
                </a:lnTo>
                <a:lnTo>
                  <a:pt x="12254" y="98452"/>
                </a:lnTo>
                <a:lnTo>
                  <a:pt x="12254" y="77889"/>
                </a:lnTo>
                <a:close/>
                <a:moveTo>
                  <a:pt x="65634" y="77889"/>
                </a:moveTo>
                <a:lnTo>
                  <a:pt x="65634" y="98452"/>
                </a:lnTo>
                <a:lnTo>
                  <a:pt x="45072" y="98452"/>
                </a:lnTo>
                <a:lnTo>
                  <a:pt x="45072" y="77889"/>
                </a:lnTo>
                <a:close/>
                <a:moveTo>
                  <a:pt x="98452" y="77889"/>
                </a:moveTo>
                <a:lnTo>
                  <a:pt x="98452" y="98452"/>
                </a:lnTo>
                <a:lnTo>
                  <a:pt x="77889" y="98452"/>
                </a:lnTo>
                <a:lnTo>
                  <a:pt x="77889" y="77889"/>
                </a:lnTo>
                <a:close/>
                <a:moveTo>
                  <a:pt x="131269" y="77889"/>
                </a:moveTo>
                <a:lnTo>
                  <a:pt x="131269" y="98452"/>
                </a:lnTo>
                <a:lnTo>
                  <a:pt x="110706" y="98452"/>
                </a:lnTo>
                <a:lnTo>
                  <a:pt x="110706" y="77889"/>
                </a:lnTo>
                <a:close/>
                <a:moveTo>
                  <a:pt x="164062" y="77889"/>
                </a:moveTo>
                <a:lnTo>
                  <a:pt x="164062" y="98452"/>
                </a:lnTo>
                <a:lnTo>
                  <a:pt x="143523" y="98452"/>
                </a:lnTo>
                <a:lnTo>
                  <a:pt x="143523" y="77889"/>
                </a:lnTo>
                <a:close/>
                <a:moveTo>
                  <a:pt x="196879" y="77889"/>
                </a:moveTo>
                <a:lnTo>
                  <a:pt x="196879" y="98452"/>
                </a:lnTo>
                <a:lnTo>
                  <a:pt x="176316" y="98452"/>
                </a:lnTo>
                <a:lnTo>
                  <a:pt x="176316" y="77889"/>
                </a:lnTo>
                <a:close/>
                <a:moveTo>
                  <a:pt x="32817" y="110706"/>
                </a:moveTo>
                <a:lnTo>
                  <a:pt x="32817" y="131269"/>
                </a:lnTo>
                <a:lnTo>
                  <a:pt x="12254" y="131269"/>
                </a:lnTo>
                <a:lnTo>
                  <a:pt x="12254" y="110706"/>
                </a:lnTo>
                <a:close/>
                <a:moveTo>
                  <a:pt x="65634" y="110706"/>
                </a:moveTo>
                <a:lnTo>
                  <a:pt x="65634" y="131269"/>
                </a:lnTo>
                <a:lnTo>
                  <a:pt x="45072" y="131269"/>
                </a:lnTo>
                <a:lnTo>
                  <a:pt x="45072" y="110706"/>
                </a:lnTo>
                <a:close/>
                <a:moveTo>
                  <a:pt x="98452" y="110706"/>
                </a:moveTo>
                <a:lnTo>
                  <a:pt x="98452" y="131269"/>
                </a:lnTo>
                <a:lnTo>
                  <a:pt x="77889" y="131269"/>
                </a:lnTo>
                <a:lnTo>
                  <a:pt x="77889" y="110706"/>
                </a:lnTo>
                <a:close/>
                <a:moveTo>
                  <a:pt x="131269" y="110706"/>
                </a:moveTo>
                <a:lnTo>
                  <a:pt x="131269" y="131269"/>
                </a:lnTo>
                <a:lnTo>
                  <a:pt x="110706" y="131269"/>
                </a:lnTo>
                <a:lnTo>
                  <a:pt x="110706" y="110706"/>
                </a:lnTo>
                <a:close/>
                <a:moveTo>
                  <a:pt x="164062" y="110706"/>
                </a:moveTo>
                <a:lnTo>
                  <a:pt x="164062" y="131269"/>
                </a:lnTo>
                <a:lnTo>
                  <a:pt x="143523" y="131269"/>
                </a:lnTo>
                <a:lnTo>
                  <a:pt x="143523" y="110706"/>
                </a:lnTo>
                <a:close/>
                <a:moveTo>
                  <a:pt x="196879" y="110706"/>
                </a:moveTo>
                <a:lnTo>
                  <a:pt x="196879" y="131269"/>
                </a:lnTo>
                <a:lnTo>
                  <a:pt x="176316" y="131269"/>
                </a:lnTo>
                <a:lnTo>
                  <a:pt x="176316" y="110706"/>
                </a:lnTo>
                <a:close/>
                <a:moveTo>
                  <a:pt x="32817" y="143523"/>
                </a:moveTo>
                <a:lnTo>
                  <a:pt x="32817" y="164062"/>
                </a:lnTo>
                <a:lnTo>
                  <a:pt x="12254" y="164062"/>
                </a:lnTo>
                <a:lnTo>
                  <a:pt x="12254" y="143523"/>
                </a:lnTo>
                <a:close/>
                <a:moveTo>
                  <a:pt x="65634" y="143523"/>
                </a:moveTo>
                <a:lnTo>
                  <a:pt x="65634" y="164062"/>
                </a:lnTo>
                <a:lnTo>
                  <a:pt x="45072" y="164062"/>
                </a:lnTo>
                <a:lnTo>
                  <a:pt x="45072" y="143523"/>
                </a:lnTo>
                <a:close/>
                <a:moveTo>
                  <a:pt x="98452" y="143523"/>
                </a:moveTo>
                <a:lnTo>
                  <a:pt x="98452" y="164062"/>
                </a:lnTo>
                <a:lnTo>
                  <a:pt x="77889" y="164062"/>
                </a:lnTo>
                <a:lnTo>
                  <a:pt x="77889" y="143523"/>
                </a:lnTo>
                <a:close/>
                <a:moveTo>
                  <a:pt x="131269" y="143523"/>
                </a:moveTo>
                <a:lnTo>
                  <a:pt x="131269" y="164062"/>
                </a:lnTo>
                <a:lnTo>
                  <a:pt x="110706" y="164062"/>
                </a:lnTo>
                <a:lnTo>
                  <a:pt x="110706" y="143523"/>
                </a:lnTo>
                <a:close/>
                <a:moveTo>
                  <a:pt x="164062" y="143523"/>
                </a:moveTo>
                <a:lnTo>
                  <a:pt x="164062" y="164062"/>
                </a:lnTo>
                <a:lnTo>
                  <a:pt x="143523" y="164062"/>
                </a:lnTo>
                <a:lnTo>
                  <a:pt x="143523" y="143523"/>
                </a:lnTo>
                <a:close/>
                <a:moveTo>
                  <a:pt x="196879" y="143523"/>
                </a:moveTo>
                <a:lnTo>
                  <a:pt x="196879" y="164062"/>
                </a:lnTo>
                <a:lnTo>
                  <a:pt x="176316" y="164062"/>
                </a:lnTo>
                <a:lnTo>
                  <a:pt x="176316" y="143523"/>
                </a:lnTo>
                <a:close/>
                <a:moveTo>
                  <a:pt x="32817" y="176316"/>
                </a:moveTo>
                <a:lnTo>
                  <a:pt x="32817" y="196879"/>
                </a:lnTo>
                <a:lnTo>
                  <a:pt x="22524" y="196879"/>
                </a:lnTo>
                <a:cubicBezTo>
                  <a:pt x="16862" y="196879"/>
                  <a:pt x="12254" y="192271"/>
                  <a:pt x="12254" y="186610"/>
                </a:cubicBezTo>
                <a:lnTo>
                  <a:pt x="12254" y="176316"/>
                </a:lnTo>
                <a:close/>
                <a:moveTo>
                  <a:pt x="65634" y="176316"/>
                </a:moveTo>
                <a:lnTo>
                  <a:pt x="65634" y="196879"/>
                </a:lnTo>
                <a:lnTo>
                  <a:pt x="45072" y="196879"/>
                </a:lnTo>
                <a:lnTo>
                  <a:pt x="45072" y="176316"/>
                </a:lnTo>
                <a:close/>
                <a:moveTo>
                  <a:pt x="98452" y="176316"/>
                </a:moveTo>
                <a:lnTo>
                  <a:pt x="98452" y="196879"/>
                </a:lnTo>
                <a:lnTo>
                  <a:pt x="77889" y="196879"/>
                </a:lnTo>
                <a:lnTo>
                  <a:pt x="77889" y="176316"/>
                </a:lnTo>
                <a:close/>
                <a:moveTo>
                  <a:pt x="131269" y="176316"/>
                </a:moveTo>
                <a:lnTo>
                  <a:pt x="131269" y="196879"/>
                </a:lnTo>
                <a:lnTo>
                  <a:pt x="110706" y="196879"/>
                </a:lnTo>
                <a:lnTo>
                  <a:pt x="110706" y="176316"/>
                </a:lnTo>
                <a:close/>
                <a:moveTo>
                  <a:pt x="164062" y="176316"/>
                </a:moveTo>
                <a:lnTo>
                  <a:pt x="164062" y="196879"/>
                </a:lnTo>
                <a:lnTo>
                  <a:pt x="143523" y="196879"/>
                </a:lnTo>
                <a:lnTo>
                  <a:pt x="143523" y="176316"/>
                </a:lnTo>
                <a:close/>
                <a:moveTo>
                  <a:pt x="196879" y="176316"/>
                </a:moveTo>
                <a:lnTo>
                  <a:pt x="196879" y="186610"/>
                </a:lnTo>
                <a:cubicBezTo>
                  <a:pt x="196879" y="192271"/>
                  <a:pt x="192271" y="196879"/>
                  <a:pt x="186610" y="196879"/>
                </a:cubicBezTo>
                <a:lnTo>
                  <a:pt x="176316" y="196879"/>
                </a:lnTo>
                <a:lnTo>
                  <a:pt x="176316" y="176316"/>
                </a:lnTo>
                <a:close/>
                <a:moveTo>
                  <a:pt x="45513" y="0"/>
                </a:moveTo>
                <a:cubicBezTo>
                  <a:pt x="42131" y="0"/>
                  <a:pt x="39386" y="2745"/>
                  <a:pt x="39386" y="6127"/>
                </a:cubicBezTo>
                <a:lnTo>
                  <a:pt x="39386" y="13137"/>
                </a:lnTo>
                <a:lnTo>
                  <a:pt x="22524" y="13137"/>
                </a:lnTo>
                <a:cubicBezTo>
                  <a:pt x="10098" y="13137"/>
                  <a:pt x="0" y="23234"/>
                  <a:pt x="0" y="35660"/>
                </a:cubicBezTo>
                <a:lnTo>
                  <a:pt x="0" y="186610"/>
                </a:lnTo>
                <a:cubicBezTo>
                  <a:pt x="0" y="199036"/>
                  <a:pt x="10098" y="209133"/>
                  <a:pt x="22524" y="209133"/>
                </a:cubicBezTo>
                <a:lnTo>
                  <a:pt x="186610" y="209133"/>
                </a:lnTo>
                <a:cubicBezTo>
                  <a:pt x="199036" y="209133"/>
                  <a:pt x="209133" y="199036"/>
                  <a:pt x="209133" y="186610"/>
                </a:cubicBezTo>
                <a:lnTo>
                  <a:pt x="209133" y="35660"/>
                </a:lnTo>
                <a:cubicBezTo>
                  <a:pt x="209133" y="23234"/>
                  <a:pt x="199036" y="13137"/>
                  <a:pt x="186610" y="13137"/>
                </a:cubicBezTo>
                <a:lnTo>
                  <a:pt x="182027" y="13137"/>
                </a:lnTo>
                <a:lnTo>
                  <a:pt x="182027" y="25808"/>
                </a:lnTo>
                <a:cubicBezTo>
                  <a:pt x="182027" y="29190"/>
                  <a:pt x="179282" y="31935"/>
                  <a:pt x="175899" y="31935"/>
                </a:cubicBezTo>
                <a:cubicBezTo>
                  <a:pt x="172517" y="31935"/>
                  <a:pt x="169772" y="29190"/>
                  <a:pt x="169772" y="25808"/>
                </a:cubicBezTo>
                <a:lnTo>
                  <a:pt x="169772" y="6127"/>
                </a:lnTo>
                <a:cubicBezTo>
                  <a:pt x="169772" y="2745"/>
                  <a:pt x="167027" y="0"/>
                  <a:pt x="163645" y="0"/>
                </a:cubicBezTo>
                <a:cubicBezTo>
                  <a:pt x="160263" y="0"/>
                  <a:pt x="157518" y="2745"/>
                  <a:pt x="157518" y="6127"/>
                </a:cubicBezTo>
                <a:lnTo>
                  <a:pt x="157518" y="13137"/>
                </a:lnTo>
                <a:lnTo>
                  <a:pt x="142641" y="13137"/>
                </a:lnTo>
                <a:lnTo>
                  <a:pt x="142641" y="25808"/>
                </a:lnTo>
                <a:cubicBezTo>
                  <a:pt x="142641" y="29190"/>
                  <a:pt x="139896" y="31935"/>
                  <a:pt x="136514" y="31935"/>
                </a:cubicBezTo>
                <a:cubicBezTo>
                  <a:pt x="133132" y="31935"/>
                  <a:pt x="130387" y="29190"/>
                  <a:pt x="130387" y="25808"/>
                </a:cubicBezTo>
                <a:lnTo>
                  <a:pt x="130387" y="6127"/>
                </a:lnTo>
                <a:cubicBezTo>
                  <a:pt x="130387" y="2745"/>
                  <a:pt x="127642" y="0"/>
                  <a:pt x="124259" y="0"/>
                </a:cubicBezTo>
                <a:cubicBezTo>
                  <a:pt x="120877" y="0"/>
                  <a:pt x="118132" y="2745"/>
                  <a:pt x="118132" y="6127"/>
                </a:cubicBezTo>
                <a:lnTo>
                  <a:pt x="118132" y="13137"/>
                </a:lnTo>
                <a:lnTo>
                  <a:pt x="103255" y="13137"/>
                </a:lnTo>
                <a:lnTo>
                  <a:pt x="103255" y="25808"/>
                </a:lnTo>
                <a:cubicBezTo>
                  <a:pt x="103255" y="29190"/>
                  <a:pt x="100510" y="31935"/>
                  <a:pt x="97128" y="31935"/>
                </a:cubicBezTo>
                <a:cubicBezTo>
                  <a:pt x="93746" y="31935"/>
                  <a:pt x="91001" y="29190"/>
                  <a:pt x="91001" y="25808"/>
                </a:cubicBezTo>
                <a:lnTo>
                  <a:pt x="91001" y="6127"/>
                </a:lnTo>
                <a:cubicBezTo>
                  <a:pt x="91001" y="2745"/>
                  <a:pt x="88256" y="0"/>
                  <a:pt x="84874" y="0"/>
                </a:cubicBezTo>
                <a:cubicBezTo>
                  <a:pt x="81492" y="0"/>
                  <a:pt x="78747" y="2745"/>
                  <a:pt x="78747" y="6127"/>
                </a:cubicBezTo>
                <a:lnTo>
                  <a:pt x="78747" y="13137"/>
                </a:lnTo>
                <a:lnTo>
                  <a:pt x="63894" y="13137"/>
                </a:lnTo>
                <a:lnTo>
                  <a:pt x="63894" y="25808"/>
                </a:lnTo>
                <a:cubicBezTo>
                  <a:pt x="63894" y="29190"/>
                  <a:pt x="61149" y="31935"/>
                  <a:pt x="57767" y="31935"/>
                </a:cubicBezTo>
                <a:cubicBezTo>
                  <a:pt x="54385" y="31935"/>
                  <a:pt x="51640" y="29190"/>
                  <a:pt x="51640" y="25808"/>
                </a:cubicBezTo>
                <a:lnTo>
                  <a:pt x="51640" y="6127"/>
                </a:lnTo>
                <a:cubicBezTo>
                  <a:pt x="51640" y="2745"/>
                  <a:pt x="48895" y="0"/>
                  <a:pt x="4551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54" name="Google Shape;3054;p85"/>
          <p:cNvGrpSpPr/>
          <p:nvPr/>
        </p:nvGrpSpPr>
        <p:grpSpPr>
          <a:xfrm>
            <a:off x="2327959" y="2661091"/>
            <a:ext cx="501575" cy="484324"/>
            <a:chOff x="1186925" y="299375"/>
            <a:chExt cx="5290875" cy="5108900"/>
          </a:xfrm>
        </p:grpSpPr>
        <p:sp>
          <p:nvSpPr>
            <p:cNvPr id="3055" name="Google Shape;3055;p85"/>
            <p:cNvSpPr/>
            <p:nvPr/>
          </p:nvSpPr>
          <p:spPr>
            <a:xfrm>
              <a:off x="1186925" y="4051075"/>
              <a:ext cx="1480975" cy="1357200"/>
            </a:xfrm>
            <a:custGeom>
              <a:avLst/>
              <a:gdLst/>
              <a:ahLst/>
              <a:cxnLst/>
              <a:rect l="l" t="t" r="r" b="b"/>
              <a:pathLst>
                <a:path w="59239" h="54288" extrusionOk="0">
                  <a:moveTo>
                    <a:pt x="26593" y="0"/>
                  </a:moveTo>
                  <a:lnTo>
                    <a:pt x="1937" y="24656"/>
                  </a:lnTo>
                  <a:cubicBezTo>
                    <a:pt x="638" y="25955"/>
                    <a:pt x="1" y="27769"/>
                    <a:pt x="173" y="29582"/>
                  </a:cubicBezTo>
                  <a:cubicBezTo>
                    <a:pt x="369" y="31420"/>
                    <a:pt x="1349" y="33062"/>
                    <a:pt x="2868" y="34092"/>
                  </a:cubicBezTo>
                  <a:lnTo>
                    <a:pt x="31642" y="53258"/>
                  </a:lnTo>
                  <a:cubicBezTo>
                    <a:pt x="32696" y="53944"/>
                    <a:pt x="33872" y="54287"/>
                    <a:pt x="35048" y="54287"/>
                  </a:cubicBezTo>
                  <a:cubicBezTo>
                    <a:pt x="36617" y="54287"/>
                    <a:pt x="38186" y="53674"/>
                    <a:pt x="39387" y="52498"/>
                  </a:cubicBezTo>
                  <a:lnTo>
                    <a:pt x="59239" y="32646"/>
                  </a:lnTo>
                  <a:cubicBezTo>
                    <a:pt x="58675" y="32352"/>
                    <a:pt x="58160" y="31984"/>
                    <a:pt x="57695" y="31518"/>
                  </a:cubicBezTo>
                  <a:lnTo>
                    <a:pt x="27720" y="1544"/>
                  </a:lnTo>
                  <a:cubicBezTo>
                    <a:pt x="27255" y="1078"/>
                    <a:pt x="26887" y="564"/>
                    <a:pt x="2659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6" name="Google Shape;3056;p85"/>
            <p:cNvSpPr/>
            <p:nvPr/>
          </p:nvSpPr>
          <p:spPr>
            <a:xfrm>
              <a:off x="1898925" y="2623425"/>
              <a:ext cx="2196625" cy="2185400"/>
            </a:xfrm>
            <a:custGeom>
              <a:avLst/>
              <a:gdLst/>
              <a:ahLst/>
              <a:cxnLst/>
              <a:rect l="l" t="t" r="r" b="b"/>
              <a:pathLst>
                <a:path w="87865" h="87416" extrusionOk="0">
                  <a:moveTo>
                    <a:pt x="7745" y="1"/>
                  </a:moveTo>
                  <a:lnTo>
                    <a:pt x="2427" y="4853"/>
                  </a:lnTo>
                  <a:cubicBezTo>
                    <a:pt x="637" y="6471"/>
                    <a:pt x="0" y="9020"/>
                    <a:pt x="760" y="11299"/>
                  </a:cubicBezTo>
                  <a:lnTo>
                    <a:pt x="11544" y="43675"/>
                  </a:lnTo>
                  <a:lnTo>
                    <a:pt x="6348" y="48871"/>
                  </a:lnTo>
                  <a:cubicBezTo>
                    <a:pt x="6912" y="49141"/>
                    <a:pt x="7426" y="49533"/>
                    <a:pt x="7892" y="49999"/>
                  </a:cubicBezTo>
                  <a:lnTo>
                    <a:pt x="37866" y="79948"/>
                  </a:lnTo>
                  <a:cubicBezTo>
                    <a:pt x="38332" y="80414"/>
                    <a:pt x="38699" y="80953"/>
                    <a:pt x="38994" y="81517"/>
                  </a:cubicBezTo>
                  <a:lnTo>
                    <a:pt x="44189" y="76321"/>
                  </a:lnTo>
                  <a:lnTo>
                    <a:pt x="76541" y="87105"/>
                  </a:lnTo>
                  <a:cubicBezTo>
                    <a:pt x="77176" y="87314"/>
                    <a:pt x="77828" y="87416"/>
                    <a:pt x="78474" y="87416"/>
                  </a:cubicBezTo>
                  <a:cubicBezTo>
                    <a:pt x="80170" y="87416"/>
                    <a:pt x="81822" y="86716"/>
                    <a:pt x="83011" y="85438"/>
                  </a:cubicBezTo>
                  <a:lnTo>
                    <a:pt x="87864" y="80120"/>
                  </a:lnTo>
                  <a:lnTo>
                    <a:pt x="774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7" name="Google Shape;3057;p85"/>
            <p:cNvSpPr/>
            <p:nvPr/>
          </p:nvSpPr>
          <p:spPr>
            <a:xfrm>
              <a:off x="2318625" y="299375"/>
              <a:ext cx="4159175" cy="4100975"/>
            </a:xfrm>
            <a:custGeom>
              <a:avLst/>
              <a:gdLst/>
              <a:ahLst/>
              <a:cxnLst/>
              <a:rect l="l" t="t" r="r" b="b"/>
              <a:pathLst>
                <a:path w="166367" h="164039" extrusionOk="0">
                  <a:moveTo>
                    <a:pt x="101908" y="1"/>
                  </a:moveTo>
                  <a:cubicBezTo>
                    <a:pt x="95879" y="1"/>
                    <a:pt x="90144" y="2207"/>
                    <a:pt x="85806" y="6177"/>
                  </a:cubicBezTo>
                  <a:lnTo>
                    <a:pt x="1" y="84679"/>
                  </a:lnTo>
                  <a:lnTo>
                    <a:pt x="79360" y="164038"/>
                  </a:lnTo>
                  <a:lnTo>
                    <a:pt x="157862" y="78233"/>
                  </a:lnTo>
                  <a:cubicBezTo>
                    <a:pt x="166366" y="68944"/>
                    <a:pt x="166023" y="54141"/>
                    <a:pt x="157126" y="45244"/>
                  </a:cubicBezTo>
                  <a:lnTo>
                    <a:pt x="118795" y="6912"/>
                  </a:lnTo>
                  <a:cubicBezTo>
                    <a:pt x="114334" y="2452"/>
                    <a:pt x="108354" y="1"/>
                    <a:pt x="10190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58" name="Google Shape;3058;p85"/>
          <p:cNvGrpSpPr/>
          <p:nvPr/>
        </p:nvGrpSpPr>
        <p:grpSpPr>
          <a:xfrm>
            <a:off x="2328817" y="1927982"/>
            <a:ext cx="499831" cy="495648"/>
            <a:chOff x="1168550" y="238125"/>
            <a:chExt cx="5272475" cy="5228350"/>
          </a:xfrm>
        </p:grpSpPr>
        <p:sp>
          <p:nvSpPr>
            <p:cNvPr id="3059" name="Google Shape;3059;p85"/>
            <p:cNvSpPr/>
            <p:nvPr/>
          </p:nvSpPr>
          <p:spPr>
            <a:xfrm>
              <a:off x="1168550" y="238125"/>
              <a:ext cx="4944675" cy="4922600"/>
            </a:xfrm>
            <a:custGeom>
              <a:avLst/>
              <a:gdLst/>
              <a:ahLst/>
              <a:cxnLst/>
              <a:rect l="l" t="t" r="r" b="b"/>
              <a:pathLst>
                <a:path w="197787" h="196904" extrusionOk="0">
                  <a:moveTo>
                    <a:pt x="151808" y="0"/>
                  </a:moveTo>
                  <a:cubicBezTo>
                    <a:pt x="117006" y="0"/>
                    <a:pt x="69017" y="6470"/>
                    <a:pt x="38185" y="37302"/>
                  </a:cubicBezTo>
                  <a:cubicBezTo>
                    <a:pt x="25588" y="49900"/>
                    <a:pt x="16029" y="66419"/>
                    <a:pt x="9755" y="86369"/>
                  </a:cubicBezTo>
                  <a:cubicBezTo>
                    <a:pt x="4829" y="102104"/>
                    <a:pt x="1912" y="120019"/>
                    <a:pt x="1128" y="139602"/>
                  </a:cubicBezTo>
                  <a:cubicBezTo>
                    <a:pt x="1" y="166439"/>
                    <a:pt x="3113" y="188767"/>
                    <a:pt x="4461" y="196903"/>
                  </a:cubicBezTo>
                  <a:lnTo>
                    <a:pt x="73576" y="127764"/>
                  </a:lnTo>
                  <a:lnTo>
                    <a:pt x="66321" y="120510"/>
                  </a:lnTo>
                  <a:cubicBezTo>
                    <a:pt x="63920" y="118108"/>
                    <a:pt x="63920" y="114235"/>
                    <a:pt x="66321" y="111834"/>
                  </a:cubicBezTo>
                  <a:cubicBezTo>
                    <a:pt x="67510" y="110645"/>
                    <a:pt x="69079" y="110051"/>
                    <a:pt x="70647" y="110051"/>
                  </a:cubicBezTo>
                  <a:cubicBezTo>
                    <a:pt x="72216" y="110051"/>
                    <a:pt x="73784" y="110645"/>
                    <a:pt x="74973" y="111834"/>
                  </a:cubicBezTo>
                  <a:lnTo>
                    <a:pt x="82252" y="119113"/>
                  </a:lnTo>
                  <a:lnTo>
                    <a:pt x="96786" y="104579"/>
                  </a:lnTo>
                  <a:lnTo>
                    <a:pt x="89531" y="97300"/>
                  </a:lnTo>
                  <a:cubicBezTo>
                    <a:pt x="87129" y="94898"/>
                    <a:pt x="87129" y="91026"/>
                    <a:pt x="89531" y="88624"/>
                  </a:cubicBezTo>
                  <a:cubicBezTo>
                    <a:pt x="90720" y="87435"/>
                    <a:pt x="92282" y="86841"/>
                    <a:pt x="93848" y="86841"/>
                  </a:cubicBezTo>
                  <a:cubicBezTo>
                    <a:pt x="95413" y="86841"/>
                    <a:pt x="96982" y="87435"/>
                    <a:pt x="98183" y="88624"/>
                  </a:cubicBezTo>
                  <a:lnTo>
                    <a:pt x="105462" y="95903"/>
                  </a:lnTo>
                  <a:lnTo>
                    <a:pt x="119996" y="81369"/>
                  </a:lnTo>
                  <a:lnTo>
                    <a:pt x="112717" y="74090"/>
                  </a:lnTo>
                  <a:cubicBezTo>
                    <a:pt x="110339" y="71713"/>
                    <a:pt x="110339" y="67816"/>
                    <a:pt x="112717" y="65438"/>
                  </a:cubicBezTo>
                  <a:cubicBezTo>
                    <a:pt x="113917" y="64237"/>
                    <a:pt x="115486" y="63637"/>
                    <a:pt x="117055" y="63637"/>
                  </a:cubicBezTo>
                  <a:cubicBezTo>
                    <a:pt x="118623" y="63637"/>
                    <a:pt x="120192" y="64237"/>
                    <a:pt x="121393" y="65438"/>
                  </a:cubicBezTo>
                  <a:lnTo>
                    <a:pt x="128647" y="72693"/>
                  </a:lnTo>
                  <a:lnTo>
                    <a:pt x="197786" y="3578"/>
                  </a:lnTo>
                  <a:cubicBezTo>
                    <a:pt x="190826" y="2426"/>
                    <a:pt x="173498" y="0"/>
                    <a:pt x="1518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0" name="Google Shape;3060;p85"/>
            <p:cNvSpPr/>
            <p:nvPr/>
          </p:nvSpPr>
          <p:spPr>
            <a:xfrm>
              <a:off x="1496975" y="544475"/>
              <a:ext cx="4944050" cy="4922000"/>
            </a:xfrm>
            <a:custGeom>
              <a:avLst/>
              <a:gdLst/>
              <a:ahLst/>
              <a:cxnLst/>
              <a:rect l="l" t="t" r="r" b="b"/>
              <a:pathLst>
                <a:path w="197762" h="196880" extrusionOk="0">
                  <a:moveTo>
                    <a:pt x="193301" y="0"/>
                  </a:moveTo>
                  <a:lnTo>
                    <a:pt x="124186" y="69115"/>
                  </a:lnTo>
                  <a:lnTo>
                    <a:pt x="131465" y="76370"/>
                  </a:lnTo>
                  <a:cubicBezTo>
                    <a:pt x="133843" y="78772"/>
                    <a:pt x="133843" y="82644"/>
                    <a:pt x="131441" y="85046"/>
                  </a:cubicBezTo>
                  <a:cubicBezTo>
                    <a:pt x="130265" y="86247"/>
                    <a:pt x="128696" y="86835"/>
                    <a:pt x="127127" y="86835"/>
                  </a:cubicBezTo>
                  <a:cubicBezTo>
                    <a:pt x="125559" y="86835"/>
                    <a:pt x="123990" y="86247"/>
                    <a:pt x="122789" y="85046"/>
                  </a:cubicBezTo>
                  <a:lnTo>
                    <a:pt x="115510" y="77767"/>
                  </a:lnTo>
                  <a:lnTo>
                    <a:pt x="100977" y="92325"/>
                  </a:lnTo>
                  <a:lnTo>
                    <a:pt x="108256" y="99580"/>
                  </a:lnTo>
                  <a:cubicBezTo>
                    <a:pt x="110633" y="101981"/>
                    <a:pt x="110633" y="105854"/>
                    <a:pt x="108256" y="108256"/>
                  </a:cubicBezTo>
                  <a:cubicBezTo>
                    <a:pt x="107055" y="109457"/>
                    <a:pt x="105486" y="110045"/>
                    <a:pt x="103918" y="110045"/>
                  </a:cubicBezTo>
                  <a:cubicBezTo>
                    <a:pt x="102349" y="110045"/>
                    <a:pt x="100780" y="109457"/>
                    <a:pt x="99580" y="108256"/>
                  </a:cubicBezTo>
                  <a:lnTo>
                    <a:pt x="92325" y="100977"/>
                  </a:lnTo>
                  <a:lnTo>
                    <a:pt x="77767" y="115510"/>
                  </a:lnTo>
                  <a:lnTo>
                    <a:pt x="85046" y="122789"/>
                  </a:lnTo>
                  <a:cubicBezTo>
                    <a:pt x="87448" y="125191"/>
                    <a:pt x="87448" y="129064"/>
                    <a:pt x="85046" y="131441"/>
                  </a:cubicBezTo>
                  <a:cubicBezTo>
                    <a:pt x="83845" y="132642"/>
                    <a:pt x="82276" y="133255"/>
                    <a:pt x="80708" y="133255"/>
                  </a:cubicBezTo>
                  <a:cubicBezTo>
                    <a:pt x="79139" y="133255"/>
                    <a:pt x="77571" y="132642"/>
                    <a:pt x="76394" y="131441"/>
                  </a:cubicBezTo>
                  <a:lnTo>
                    <a:pt x="69115" y="124186"/>
                  </a:lnTo>
                  <a:lnTo>
                    <a:pt x="0" y="193301"/>
                  </a:lnTo>
                  <a:cubicBezTo>
                    <a:pt x="6936" y="194453"/>
                    <a:pt x="24264" y="196879"/>
                    <a:pt x="45954" y="196879"/>
                  </a:cubicBezTo>
                  <a:cubicBezTo>
                    <a:pt x="80781" y="196879"/>
                    <a:pt x="128745" y="190409"/>
                    <a:pt x="159577" y="159577"/>
                  </a:cubicBezTo>
                  <a:cubicBezTo>
                    <a:pt x="172175" y="146979"/>
                    <a:pt x="181733" y="130461"/>
                    <a:pt x="188007" y="110510"/>
                  </a:cubicBezTo>
                  <a:cubicBezTo>
                    <a:pt x="192933" y="94776"/>
                    <a:pt x="195850" y="76884"/>
                    <a:pt x="196659" y="57277"/>
                  </a:cubicBezTo>
                  <a:cubicBezTo>
                    <a:pt x="197762" y="30465"/>
                    <a:pt x="194649" y="8113"/>
                    <a:pt x="1933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61" name="Google Shape;3061;p85"/>
          <p:cNvGrpSpPr/>
          <p:nvPr/>
        </p:nvGrpSpPr>
        <p:grpSpPr>
          <a:xfrm>
            <a:off x="2346829" y="1239354"/>
            <a:ext cx="495648" cy="495648"/>
            <a:chOff x="1190625" y="238125"/>
            <a:chExt cx="5228350" cy="5228350"/>
          </a:xfrm>
        </p:grpSpPr>
        <p:sp>
          <p:nvSpPr>
            <p:cNvPr id="3062" name="Google Shape;3062;p85"/>
            <p:cNvSpPr/>
            <p:nvPr/>
          </p:nvSpPr>
          <p:spPr>
            <a:xfrm>
              <a:off x="2831475" y="238125"/>
              <a:ext cx="1947250" cy="1577150"/>
            </a:xfrm>
            <a:custGeom>
              <a:avLst/>
              <a:gdLst/>
              <a:ahLst/>
              <a:cxnLst/>
              <a:rect l="l" t="t" r="r" b="b"/>
              <a:pathLst>
                <a:path w="77890" h="63086" extrusionOk="0">
                  <a:moveTo>
                    <a:pt x="55341" y="12254"/>
                  </a:moveTo>
                  <a:cubicBezTo>
                    <a:pt x="61003" y="12254"/>
                    <a:pt x="65635" y="16862"/>
                    <a:pt x="65635" y="22524"/>
                  </a:cubicBezTo>
                  <a:lnTo>
                    <a:pt x="65635" y="32817"/>
                  </a:lnTo>
                  <a:lnTo>
                    <a:pt x="12255" y="32817"/>
                  </a:lnTo>
                  <a:lnTo>
                    <a:pt x="12255" y="22524"/>
                  </a:lnTo>
                  <a:cubicBezTo>
                    <a:pt x="12255" y="16862"/>
                    <a:pt x="16863" y="12254"/>
                    <a:pt x="22524" y="12254"/>
                  </a:cubicBezTo>
                  <a:close/>
                  <a:moveTo>
                    <a:pt x="22524" y="0"/>
                  </a:moveTo>
                  <a:cubicBezTo>
                    <a:pt x="10098" y="0"/>
                    <a:pt x="0" y="10098"/>
                    <a:pt x="0" y="22524"/>
                  </a:cubicBezTo>
                  <a:lnTo>
                    <a:pt x="0" y="32817"/>
                  </a:lnTo>
                  <a:lnTo>
                    <a:pt x="8652" y="32817"/>
                  </a:lnTo>
                  <a:lnTo>
                    <a:pt x="38945" y="63086"/>
                  </a:lnTo>
                  <a:lnTo>
                    <a:pt x="69213" y="32817"/>
                  </a:lnTo>
                  <a:lnTo>
                    <a:pt x="77889" y="32817"/>
                  </a:lnTo>
                  <a:lnTo>
                    <a:pt x="77889" y="22524"/>
                  </a:lnTo>
                  <a:cubicBezTo>
                    <a:pt x="77889" y="10098"/>
                    <a:pt x="67767" y="0"/>
                    <a:pt x="553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3" name="Google Shape;3063;p85"/>
            <p:cNvSpPr/>
            <p:nvPr/>
          </p:nvSpPr>
          <p:spPr>
            <a:xfrm>
              <a:off x="2175250" y="1058550"/>
              <a:ext cx="3259700" cy="4407925"/>
            </a:xfrm>
            <a:custGeom>
              <a:avLst/>
              <a:gdLst/>
              <a:ahLst/>
              <a:cxnLst/>
              <a:rect l="l" t="t" r="r" b="b"/>
              <a:pathLst>
                <a:path w="130388" h="176317" extrusionOk="0">
                  <a:moveTo>
                    <a:pt x="84874" y="65635"/>
                  </a:moveTo>
                  <a:cubicBezTo>
                    <a:pt x="86492" y="65635"/>
                    <a:pt x="88061" y="66272"/>
                    <a:pt x="89213" y="67424"/>
                  </a:cubicBezTo>
                  <a:cubicBezTo>
                    <a:pt x="90340" y="68551"/>
                    <a:pt x="91002" y="70144"/>
                    <a:pt x="91002" y="71762"/>
                  </a:cubicBezTo>
                  <a:cubicBezTo>
                    <a:pt x="91002" y="73355"/>
                    <a:pt x="90340" y="74948"/>
                    <a:pt x="89213" y="76075"/>
                  </a:cubicBezTo>
                  <a:cubicBezTo>
                    <a:pt x="88061" y="77227"/>
                    <a:pt x="86492" y="77889"/>
                    <a:pt x="84874" y="77889"/>
                  </a:cubicBezTo>
                  <a:cubicBezTo>
                    <a:pt x="83257" y="77889"/>
                    <a:pt x="81688" y="77227"/>
                    <a:pt x="80536" y="76075"/>
                  </a:cubicBezTo>
                  <a:cubicBezTo>
                    <a:pt x="79409" y="74948"/>
                    <a:pt x="78747" y="73355"/>
                    <a:pt x="78747" y="71762"/>
                  </a:cubicBezTo>
                  <a:cubicBezTo>
                    <a:pt x="78747" y="70144"/>
                    <a:pt x="79409" y="68551"/>
                    <a:pt x="80536" y="67424"/>
                  </a:cubicBezTo>
                  <a:cubicBezTo>
                    <a:pt x="81688" y="66272"/>
                    <a:pt x="83257" y="65635"/>
                    <a:pt x="84874" y="65635"/>
                  </a:cubicBezTo>
                  <a:close/>
                  <a:moveTo>
                    <a:pt x="84874" y="98452"/>
                  </a:moveTo>
                  <a:cubicBezTo>
                    <a:pt x="86492" y="98452"/>
                    <a:pt x="88061" y="99089"/>
                    <a:pt x="89213" y="100241"/>
                  </a:cubicBezTo>
                  <a:cubicBezTo>
                    <a:pt x="90340" y="101369"/>
                    <a:pt x="91002" y="102962"/>
                    <a:pt x="91002" y="104579"/>
                  </a:cubicBezTo>
                  <a:cubicBezTo>
                    <a:pt x="91002" y="106172"/>
                    <a:pt x="90340" y="107765"/>
                    <a:pt x="89213" y="108893"/>
                  </a:cubicBezTo>
                  <a:cubicBezTo>
                    <a:pt x="88061" y="110045"/>
                    <a:pt x="86492" y="110706"/>
                    <a:pt x="84874" y="110706"/>
                  </a:cubicBezTo>
                  <a:cubicBezTo>
                    <a:pt x="83257" y="110706"/>
                    <a:pt x="81688" y="110045"/>
                    <a:pt x="80536" y="108893"/>
                  </a:cubicBezTo>
                  <a:cubicBezTo>
                    <a:pt x="79409" y="107765"/>
                    <a:pt x="78747" y="106172"/>
                    <a:pt x="78747" y="104579"/>
                  </a:cubicBezTo>
                  <a:cubicBezTo>
                    <a:pt x="78747" y="102962"/>
                    <a:pt x="79409" y="101369"/>
                    <a:pt x="80536" y="100241"/>
                  </a:cubicBezTo>
                  <a:cubicBezTo>
                    <a:pt x="81688" y="99089"/>
                    <a:pt x="83257" y="98452"/>
                    <a:pt x="84874" y="98452"/>
                  </a:cubicBezTo>
                  <a:close/>
                  <a:moveTo>
                    <a:pt x="118133" y="143499"/>
                  </a:moveTo>
                  <a:lnTo>
                    <a:pt x="118133" y="153793"/>
                  </a:lnTo>
                  <a:cubicBezTo>
                    <a:pt x="118133" y="159454"/>
                    <a:pt x="113525" y="164062"/>
                    <a:pt x="107839" y="164062"/>
                  </a:cubicBezTo>
                  <a:lnTo>
                    <a:pt x="22524" y="164062"/>
                  </a:lnTo>
                  <a:cubicBezTo>
                    <a:pt x="16863" y="164062"/>
                    <a:pt x="12255" y="159454"/>
                    <a:pt x="12255" y="153793"/>
                  </a:cubicBezTo>
                  <a:lnTo>
                    <a:pt x="12255" y="143499"/>
                  </a:lnTo>
                  <a:close/>
                  <a:moveTo>
                    <a:pt x="6128" y="0"/>
                  </a:moveTo>
                  <a:cubicBezTo>
                    <a:pt x="2746" y="0"/>
                    <a:pt x="1" y="2745"/>
                    <a:pt x="1" y="6127"/>
                  </a:cubicBezTo>
                  <a:lnTo>
                    <a:pt x="1" y="153793"/>
                  </a:lnTo>
                  <a:cubicBezTo>
                    <a:pt x="1" y="166219"/>
                    <a:pt x="10098" y="176316"/>
                    <a:pt x="22524" y="176316"/>
                  </a:cubicBezTo>
                  <a:lnTo>
                    <a:pt x="107839" y="176316"/>
                  </a:lnTo>
                  <a:cubicBezTo>
                    <a:pt x="120265" y="176316"/>
                    <a:pt x="130387" y="166219"/>
                    <a:pt x="130387" y="153793"/>
                  </a:cubicBezTo>
                  <a:lnTo>
                    <a:pt x="130387" y="6127"/>
                  </a:lnTo>
                  <a:cubicBezTo>
                    <a:pt x="130387" y="2745"/>
                    <a:pt x="127642" y="0"/>
                    <a:pt x="124260" y="0"/>
                  </a:cubicBezTo>
                  <a:lnTo>
                    <a:pt x="112790" y="0"/>
                  </a:lnTo>
                  <a:lnTo>
                    <a:pt x="71321" y="41469"/>
                  </a:lnTo>
                  <a:lnTo>
                    <a:pt x="71321" y="131245"/>
                  </a:lnTo>
                  <a:lnTo>
                    <a:pt x="59067" y="131245"/>
                  </a:lnTo>
                  <a:lnTo>
                    <a:pt x="59067" y="41469"/>
                  </a:lnTo>
                  <a:lnTo>
                    <a:pt x="1757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4" name="Google Shape;3064;p85"/>
            <p:cNvSpPr/>
            <p:nvPr/>
          </p:nvSpPr>
          <p:spPr>
            <a:xfrm>
              <a:off x="5741275" y="1155350"/>
              <a:ext cx="677700" cy="3490700"/>
            </a:xfrm>
            <a:custGeom>
              <a:avLst/>
              <a:gdLst/>
              <a:ahLst/>
              <a:cxnLst/>
              <a:rect l="l" t="t" r="r" b="b"/>
              <a:pathLst>
                <a:path w="27108" h="139628" extrusionOk="0">
                  <a:moveTo>
                    <a:pt x="1" y="1"/>
                  </a:moveTo>
                  <a:lnTo>
                    <a:pt x="1" y="106834"/>
                  </a:lnTo>
                  <a:lnTo>
                    <a:pt x="14853" y="106834"/>
                  </a:lnTo>
                  <a:lnTo>
                    <a:pt x="14853" y="117104"/>
                  </a:lnTo>
                  <a:cubicBezTo>
                    <a:pt x="14853" y="122765"/>
                    <a:pt x="10245" y="127373"/>
                    <a:pt x="4584" y="127373"/>
                  </a:cubicBezTo>
                  <a:lnTo>
                    <a:pt x="1" y="127373"/>
                  </a:lnTo>
                  <a:lnTo>
                    <a:pt x="1" y="139627"/>
                  </a:lnTo>
                  <a:lnTo>
                    <a:pt x="4584" y="139627"/>
                  </a:lnTo>
                  <a:cubicBezTo>
                    <a:pt x="17010" y="139627"/>
                    <a:pt x="27107" y="129529"/>
                    <a:pt x="27107" y="117104"/>
                  </a:cubicBezTo>
                  <a:lnTo>
                    <a:pt x="27107" y="41641"/>
                  </a:lnTo>
                  <a:cubicBezTo>
                    <a:pt x="27107" y="23088"/>
                    <a:pt x="15956" y="7084"/>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5" name="Google Shape;3065;p85"/>
            <p:cNvSpPr/>
            <p:nvPr/>
          </p:nvSpPr>
          <p:spPr>
            <a:xfrm>
              <a:off x="1190625" y="1155350"/>
              <a:ext cx="678300" cy="3490700"/>
            </a:xfrm>
            <a:custGeom>
              <a:avLst/>
              <a:gdLst/>
              <a:ahLst/>
              <a:cxnLst/>
              <a:rect l="l" t="t" r="r" b="b"/>
              <a:pathLst>
                <a:path w="27132" h="139628" extrusionOk="0">
                  <a:moveTo>
                    <a:pt x="27131" y="1"/>
                  </a:moveTo>
                  <a:cubicBezTo>
                    <a:pt x="11151" y="7084"/>
                    <a:pt x="0" y="23088"/>
                    <a:pt x="0" y="41641"/>
                  </a:cubicBezTo>
                  <a:lnTo>
                    <a:pt x="0" y="117104"/>
                  </a:lnTo>
                  <a:cubicBezTo>
                    <a:pt x="0" y="129529"/>
                    <a:pt x="10098" y="139627"/>
                    <a:pt x="22524" y="139627"/>
                  </a:cubicBezTo>
                  <a:lnTo>
                    <a:pt x="27131" y="139627"/>
                  </a:lnTo>
                  <a:lnTo>
                    <a:pt x="27131" y="127373"/>
                  </a:lnTo>
                  <a:lnTo>
                    <a:pt x="22524" y="127373"/>
                  </a:lnTo>
                  <a:cubicBezTo>
                    <a:pt x="16862" y="127373"/>
                    <a:pt x="12254" y="122765"/>
                    <a:pt x="12254" y="117104"/>
                  </a:cubicBezTo>
                  <a:lnTo>
                    <a:pt x="12254" y="106834"/>
                  </a:lnTo>
                  <a:lnTo>
                    <a:pt x="27131" y="106834"/>
                  </a:lnTo>
                  <a:lnTo>
                    <a:pt x="2713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66" name="Google Shape;3066;p85"/>
          <p:cNvGrpSpPr/>
          <p:nvPr/>
        </p:nvGrpSpPr>
        <p:grpSpPr>
          <a:xfrm>
            <a:off x="1540508" y="4084240"/>
            <a:ext cx="495648" cy="495648"/>
            <a:chOff x="1190625" y="238125"/>
            <a:chExt cx="5228350" cy="5228350"/>
          </a:xfrm>
        </p:grpSpPr>
        <p:sp>
          <p:nvSpPr>
            <p:cNvPr id="3067" name="Google Shape;3067;p85"/>
            <p:cNvSpPr/>
            <p:nvPr/>
          </p:nvSpPr>
          <p:spPr>
            <a:xfrm>
              <a:off x="2667275" y="1058550"/>
              <a:ext cx="2275050" cy="306375"/>
            </a:xfrm>
            <a:custGeom>
              <a:avLst/>
              <a:gdLst/>
              <a:ahLst/>
              <a:cxnLst/>
              <a:rect l="l" t="t" r="r" b="b"/>
              <a:pathLst>
                <a:path w="91002" h="12255" extrusionOk="0">
                  <a:moveTo>
                    <a:pt x="6127" y="0"/>
                  </a:moveTo>
                  <a:cubicBezTo>
                    <a:pt x="2745" y="0"/>
                    <a:pt x="0" y="2745"/>
                    <a:pt x="0" y="6127"/>
                  </a:cubicBezTo>
                  <a:cubicBezTo>
                    <a:pt x="0" y="9510"/>
                    <a:pt x="2745" y="12255"/>
                    <a:pt x="6127" y="12255"/>
                  </a:cubicBezTo>
                  <a:lnTo>
                    <a:pt x="84874" y="12255"/>
                  </a:lnTo>
                  <a:cubicBezTo>
                    <a:pt x="88256" y="12255"/>
                    <a:pt x="91001" y="9510"/>
                    <a:pt x="91001" y="6127"/>
                  </a:cubicBezTo>
                  <a:cubicBezTo>
                    <a:pt x="91001" y="2745"/>
                    <a:pt x="88256" y="0"/>
                    <a:pt x="848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8" name="Google Shape;3068;p85"/>
            <p:cNvSpPr/>
            <p:nvPr/>
          </p:nvSpPr>
          <p:spPr>
            <a:xfrm>
              <a:off x="2175250" y="1878975"/>
              <a:ext cx="3259700" cy="306375"/>
            </a:xfrm>
            <a:custGeom>
              <a:avLst/>
              <a:gdLst/>
              <a:ahLst/>
              <a:cxnLst/>
              <a:rect l="l" t="t" r="r" b="b"/>
              <a:pathLst>
                <a:path w="130388" h="12255" extrusionOk="0">
                  <a:moveTo>
                    <a:pt x="6128" y="0"/>
                  </a:moveTo>
                  <a:cubicBezTo>
                    <a:pt x="2746" y="0"/>
                    <a:pt x="1" y="2745"/>
                    <a:pt x="1" y="6128"/>
                  </a:cubicBezTo>
                  <a:cubicBezTo>
                    <a:pt x="1" y="9510"/>
                    <a:pt x="2746" y="12255"/>
                    <a:pt x="6128" y="12255"/>
                  </a:cubicBezTo>
                  <a:lnTo>
                    <a:pt x="124260" y="12255"/>
                  </a:lnTo>
                  <a:cubicBezTo>
                    <a:pt x="127642" y="12255"/>
                    <a:pt x="130387" y="9510"/>
                    <a:pt x="130387" y="6128"/>
                  </a:cubicBezTo>
                  <a:cubicBezTo>
                    <a:pt x="130387" y="2745"/>
                    <a:pt x="127642" y="0"/>
                    <a:pt x="1242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9" name="Google Shape;3069;p85"/>
            <p:cNvSpPr/>
            <p:nvPr/>
          </p:nvSpPr>
          <p:spPr>
            <a:xfrm>
              <a:off x="2175250" y="2699400"/>
              <a:ext cx="1783050" cy="306400"/>
            </a:xfrm>
            <a:custGeom>
              <a:avLst/>
              <a:gdLst/>
              <a:ahLst/>
              <a:cxnLst/>
              <a:rect l="l" t="t" r="r" b="b"/>
              <a:pathLst>
                <a:path w="71322" h="12256" extrusionOk="0">
                  <a:moveTo>
                    <a:pt x="6128" y="1"/>
                  </a:moveTo>
                  <a:cubicBezTo>
                    <a:pt x="2746" y="1"/>
                    <a:pt x="1" y="2746"/>
                    <a:pt x="1" y="6128"/>
                  </a:cubicBezTo>
                  <a:cubicBezTo>
                    <a:pt x="1" y="9510"/>
                    <a:pt x="2746" y="12255"/>
                    <a:pt x="6128" y="12255"/>
                  </a:cubicBezTo>
                  <a:lnTo>
                    <a:pt x="65194" y="12255"/>
                  </a:lnTo>
                  <a:cubicBezTo>
                    <a:pt x="68576" y="12255"/>
                    <a:pt x="71321" y="9510"/>
                    <a:pt x="71321" y="6128"/>
                  </a:cubicBezTo>
                  <a:cubicBezTo>
                    <a:pt x="71321" y="2746"/>
                    <a:pt x="68576" y="1"/>
                    <a:pt x="6519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0" name="Google Shape;3070;p85"/>
            <p:cNvSpPr/>
            <p:nvPr/>
          </p:nvSpPr>
          <p:spPr>
            <a:xfrm>
              <a:off x="1190625" y="238125"/>
              <a:ext cx="5228350" cy="4407925"/>
            </a:xfrm>
            <a:custGeom>
              <a:avLst/>
              <a:gdLst/>
              <a:ahLst/>
              <a:cxnLst/>
              <a:rect l="l" t="t" r="r" b="b"/>
              <a:pathLst>
                <a:path w="209134" h="176317" extrusionOk="0">
                  <a:moveTo>
                    <a:pt x="22524" y="0"/>
                  </a:moveTo>
                  <a:cubicBezTo>
                    <a:pt x="10098" y="0"/>
                    <a:pt x="0" y="10098"/>
                    <a:pt x="0" y="22524"/>
                  </a:cubicBezTo>
                  <a:lnTo>
                    <a:pt x="0" y="153793"/>
                  </a:lnTo>
                  <a:cubicBezTo>
                    <a:pt x="0" y="166218"/>
                    <a:pt x="10098" y="176316"/>
                    <a:pt x="22524" y="176316"/>
                  </a:cubicBezTo>
                  <a:lnTo>
                    <a:pt x="99310" y="176316"/>
                  </a:lnTo>
                  <a:lnTo>
                    <a:pt x="99310" y="164062"/>
                  </a:lnTo>
                  <a:lnTo>
                    <a:pt x="61174" y="164062"/>
                  </a:lnTo>
                  <a:lnTo>
                    <a:pt x="12254" y="115167"/>
                  </a:lnTo>
                  <a:lnTo>
                    <a:pt x="12254" y="61174"/>
                  </a:lnTo>
                  <a:lnTo>
                    <a:pt x="61174" y="12254"/>
                  </a:lnTo>
                  <a:lnTo>
                    <a:pt x="147984" y="12254"/>
                  </a:lnTo>
                  <a:lnTo>
                    <a:pt x="196879" y="61174"/>
                  </a:lnTo>
                  <a:lnTo>
                    <a:pt x="196879" y="153793"/>
                  </a:lnTo>
                  <a:cubicBezTo>
                    <a:pt x="196879" y="158792"/>
                    <a:pt x="193301" y="162959"/>
                    <a:pt x="188570" y="163890"/>
                  </a:cubicBezTo>
                  <a:lnTo>
                    <a:pt x="188570" y="176243"/>
                  </a:lnTo>
                  <a:cubicBezTo>
                    <a:pt x="200090" y="175238"/>
                    <a:pt x="209133" y="165557"/>
                    <a:pt x="209133" y="153793"/>
                  </a:cubicBezTo>
                  <a:lnTo>
                    <a:pt x="209133" y="22524"/>
                  </a:lnTo>
                  <a:cubicBezTo>
                    <a:pt x="209133" y="10098"/>
                    <a:pt x="199036" y="0"/>
                    <a:pt x="1866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1" name="Google Shape;3071;p85"/>
            <p:cNvSpPr/>
            <p:nvPr/>
          </p:nvSpPr>
          <p:spPr>
            <a:xfrm>
              <a:off x="3979700" y="3027200"/>
              <a:ext cx="1618850" cy="1618850"/>
            </a:xfrm>
            <a:custGeom>
              <a:avLst/>
              <a:gdLst/>
              <a:ahLst/>
              <a:cxnLst/>
              <a:rect l="l" t="t" r="r" b="b"/>
              <a:pathLst>
                <a:path w="64754" h="64754" extrusionOk="0">
                  <a:moveTo>
                    <a:pt x="32377" y="1"/>
                  </a:moveTo>
                  <a:cubicBezTo>
                    <a:pt x="14535" y="1"/>
                    <a:pt x="1" y="14535"/>
                    <a:pt x="1" y="32377"/>
                  </a:cubicBezTo>
                  <a:cubicBezTo>
                    <a:pt x="1" y="50244"/>
                    <a:pt x="14535" y="64753"/>
                    <a:pt x="32377" y="64753"/>
                  </a:cubicBezTo>
                  <a:cubicBezTo>
                    <a:pt x="50244" y="64753"/>
                    <a:pt x="64753" y="50244"/>
                    <a:pt x="64753" y="32377"/>
                  </a:cubicBezTo>
                  <a:cubicBezTo>
                    <a:pt x="64753" y="14535"/>
                    <a:pt x="50244" y="1"/>
                    <a:pt x="323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2" name="Google Shape;3072;p85"/>
            <p:cNvSpPr/>
            <p:nvPr/>
          </p:nvSpPr>
          <p:spPr>
            <a:xfrm>
              <a:off x="3979700" y="4603750"/>
              <a:ext cx="1618850" cy="862725"/>
            </a:xfrm>
            <a:custGeom>
              <a:avLst/>
              <a:gdLst/>
              <a:ahLst/>
              <a:cxnLst/>
              <a:rect l="l" t="t" r="r" b="b"/>
              <a:pathLst>
                <a:path w="64754" h="34509" extrusionOk="0">
                  <a:moveTo>
                    <a:pt x="1" y="0"/>
                  </a:moveTo>
                  <a:lnTo>
                    <a:pt x="1" y="28381"/>
                  </a:lnTo>
                  <a:cubicBezTo>
                    <a:pt x="1" y="30513"/>
                    <a:pt x="1104" y="32474"/>
                    <a:pt x="2917" y="33602"/>
                  </a:cubicBezTo>
                  <a:cubicBezTo>
                    <a:pt x="3898" y="34214"/>
                    <a:pt x="5025" y="34508"/>
                    <a:pt x="6128" y="34508"/>
                  </a:cubicBezTo>
                  <a:cubicBezTo>
                    <a:pt x="7059" y="34508"/>
                    <a:pt x="8015" y="34312"/>
                    <a:pt x="8873" y="33871"/>
                  </a:cubicBezTo>
                  <a:lnTo>
                    <a:pt x="32377" y="22107"/>
                  </a:lnTo>
                  <a:lnTo>
                    <a:pt x="55905" y="33871"/>
                  </a:lnTo>
                  <a:cubicBezTo>
                    <a:pt x="56763" y="34312"/>
                    <a:pt x="57695" y="34508"/>
                    <a:pt x="58626" y="34508"/>
                  </a:cubicBezTo>
                  <a:cubicBezTo>
                    <a:pt x="59753" y="34508"/>
                    <a:pt x="60881" y="34214"/>
                    <a:pt x="61861" y="33602"/>
                  </a:cubicBezTo>
                  <a:cubicBezTo>
                    <a:pt x="63675" y="32474"/>
                    <a:pt x="64753" y="30513"/>
                    <a:pt x="64753" y="28381"/>
                  </a:cubicBezTo>
                  <a:lnTo>
                    <a:pt x="64753" y="0"/>
                  </a:lnTo>
                  <a:cubicBezTo>
                    <a:pt x="56616" y="8603"/>
                    <a:pt x="45122" y="13945"/>
                    <a:pt x="32377" y="13945"/>
                  </a:cubicBezTo>
                  <a:cubicBezTo>
                    <a:pt x="19657" y="13945"/>
                    <a:pt x="8138" y="8603"/>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73" name="Google Shape;3073;p85"/>
          <p:cNvGrpSpPr/>
          <p:nvPr/>
        </p:nvGrpSpPr>
        <p:grpSpPr>
          <a:xfrm>
            <a:off x="1539395" y="3494264"/>
            <a:ext cx="495648" cy="246809"/>
            <a:chOff x="1190625" y="1555450"/>
            <a:chExt cx="5228350" cy="2603475"/>
          </a:xfrm>
        </p:grpSpPr>
        <p:sp>
          <p:nvSpPr>
            <p:cNvPr id="3074" name="Google Shape;3074;p85"/>
            <p:cNvSpPr/>
            <p:nvPr/>
          </p:nvSpPr>
          <p:spPr>
            <a:xfrm>
              <a:off x="3691725" y="3131975"/>
              <a:ext cx="1618825" cy="1026950"/>
            </a:xfrm>
            <a:custGeom>
              <a:avLst/>
              <a:gdLst/>
              <a:ahLst/>
              <a:cxnLst/>
              <a:rect l="l" t="t" r="r" b="b"/>
              <a:pathLst>
                <a:path w="64753" h="41078" extrusionOk="0">
                  <a:moveTo>
                    <a:pt x="1" y="1"/>
                  </a:moveTo>
                  <a:lnTo>
                    <a:pt x="1" y="34950"/>
                  </a:lnTo>
                  <a:cubicBezTo>
                    <a:pt x="1" y="37083"/>
                    <a:pt x="1104" y="39043"/>
                    <a:pt x="2917" y="40171"/>
                  </a:cubicBezTo>
                  <a:cubicBezTo>
                    <a:pt x="3898" y="40759"/>
                    <a:pt x="5001" y="41078"/>
                    <a:pt x="6128" y="41078"/>
                  </a:cubicBezTo>
                  <a:cubicBezTo>
                    <a:pt x="7059" y="41078"/>
                    <a:pt x="8015" y="40857"/>
                    <a:pt x="8873" y="40440"/>
                  </a:cubicBezTo>
                  <a:lnTo>
                    <a:pt x="32377" y="28676"/>
                  </a:lnTo>
                  <a:lnTo>
                    <a:pt x="55905" y="40416"/>
                  </a:lnTo>
                  <a:cubicBezTo>
                    <a:pt x="56763" y="40857"/>
                    <a:pt x="57694" y="41078"/>
                    <a:pt x="58626" y="41078"/>
                  </a:cubicBezTo>
                  <a:cubicBezTo>
                    <a:pt x="59753" y="41078"/>
                    <a:pt x="60881" y="40759"/>
                    <a:pt x="61861" y="40171"/>
                  </a:cubicBezTo>
                  <a:cubicBezTo>
                    <a:pt x="63675" y="39043"/>
                    <a:pt x="64753" y="37083"/>
                    <a:pt x="64753" y="34950"/>
                  </a:cubicBezTo>
                  <a:lnTo>
                    <a:pt x="64753" y="1"/>
                  </a:lnTo>
                  <a:cubicBezTo>
                    <a:pt x="56616" y="8579"/>
                    <a:pt x="45121" y="13946"/>
                    <a:pt x="32377" y="13946"/>
                  </a:cubicBezTo>
                  <a:cubicBezTo>
                    <a:pt x="19657" y="13946"/>
                    <a:pt x="8138" y="8579"/>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5" name="Google Shape;3075;p85"/>
            <p:cNvSpPr/>
            <p:nvPr/>
          </p:nvSpPr>
          <p:spPr>
            <a:xfrm>
              <a:off x="3691725" y="1555450"/>
              <a:ext cx="1618825" cy="1618850"/>
            </a:xfrm>
            <a:custGeom>
              <a:avLst/>
              <a:gdLst/>
              <a:ahLst/>
              <a:cxnLst/>
              <a:rect l="l" t="t" r="r" b="b"/>
              <a:pathLst>
                <a:path w="64753" h="64754" extrusionOk="0">
                  <a:moveTo>
                    <a:pt x="32377" y="1"/>
                  </a:moveTo>
                  <a:cubicBezTo>
                    <a:pt x="14535" y="1"/>
                    <a:pt x="1" y="14535"/>
                    <a:pt x="1" y="32377"/>
                  </a:cubicBezTo>
                  <a:cubicBezTo>
                    <a:pt x="1" y="50244"/>
                    <a:pt x="14535" y="64753"/>
                    <a:pt x="32377" y="64753"/>
                  </a:cubicBezTo>
                  <a:cubicBezTo>
                    <a:pt x="50244" y="64753"/>
                    <a:pt x="64753" y="50244"/>
                    <a:pt x="64753" y="32377"/>
                  </a:cubicBezTo>
                  <a:cubicBezTo>
                    <a:pt x="64753" y="14535"/>
                    <a:pt x="50244" y="1"/>
                    <a:pt x="323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6" name="Google Shape;3076;p85"/>
            <p:cNvSpPr/>
            <p:nvPr/>
          </p:nvSpPr>
          <p:spPr>
            <a:xfrm>
              <a:off x="5268250" y="1555450"/>
              <a:ext cx="1150725" cy="1618850"/>
            </a:xfrm>
            <a:custGeom>
              <a:avLst/>
              <a:gdLst/>
              <a:ahLst/>
              <a:cxnLst/>
              <a:rect l="l" t="t" r="r" b="b"/>
              <a:pathLst>
                <a:path w="46029" h="64754" extrusionOk="0">
                  <a:moveTo>
                    <a:pt x="1" y="1"/>
                  </a:moveTo>
                  <a:cubicBezTo>
                    <a:pt x="8603" y="8138"/>
                    <a:pt x="13946" y="19657"/>
                    <a:pt x="13946" y="32377"/>
                  </a:cubicBezTo>
                  <a:lnTo>
                    <a:pt x="13946" y="64753"/>
                  </a:lnTo>
                  <a:cubicBezTo>
                    <a:pt x="31666" y="64581"/>
                    <a:pt x="46028" y="50146"/>
                    <a:pt x="46028" y="32377"/>
                  </a:cubicBezTo>
                  <a:cubicBezTo>
                    <a:pt x="46028" y="14535"/>
                    <a:pt x="31519" y="1"/>
                    <a:pt x="1365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7" name="Google Shape;3077;p85"/>
            <p:cNvSpPr/>
            <p:nvPr/>
          </p:nvSpPr>
          <p:spPr>
            <a:xfrm>
              <a:off x="1190625" y="1555450"/>
              <a:ext cx="1618825" cy="1618850"/>
            </a:xfrm>
            <a:custGeom>
              <a:avLst/>
              <a:gdLst/>
              <a:ahLst/>
              <a:cxnLst/>
              <a:rect l="l" t="t" r="r" b="b"/>
              <a:pathLst>
                <a:path w="64753" h="64754" extrusionOk="0">
                  <a:moveTo>
                    <a:pt x="32376" y="1"/>
                  </a:moveTo>
                  <a:cubicBezTo>
                    <a:pt x="14534" y="1"/>
                    <a:pt x="0" y="14535"/>
                    <a:pt x="0" y="32377"/>
                  </a:cubicBezTo>
                  <a:cubicBezTo>
                    <a:pt x="0" y="50244"/>
                    <a:pt x="14534" y="64753"/>
                    <a:pt x="32376" y="64753"/>
                  </a:cubicBezTo>
                  <a:cubicBezTo>
                    <a:pt x="50243" y="64753"/>
                    <a:pt x="64752" y="50244"/>
                    <a:pt x="64752" y="32377"/>
                  </a:cubicBezTo>
                  <a:cubicBezTo>
                    <a:pt x="64752" y="14535"/>
                    <a:pt x="50243" y="1"/>
                    <a:pt x="3237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8" name="Google Shape;3078;p85"/>
            <p:cNvSpPr/>
            <p:nvPr/>
          </p:nvSpPr>
          <p:spPr>
            <a:xfrm>
              <a:off x="2767150" y="1555450"/>
              <a:ext cx="966875" cy="1618850"/>
            </a:xfrm>
            <a:custGeom>
              <a:avLst/>
              <a:gdLst/>
              <a:ahLst/>
              <a:cxnLst/>
              <a:rect l="l" t="t" r="r" b="b"/>
              <a:pathLst>
                <a:path w="38675" h="64754" extrusionOk="0">
                  <a:moveTo>
                    <a:pt x="0" y="1"/>
                  </a:moveTo>
                  <a:cubicBezTo>
                    <a:pt x="8578" y="8138"/>
                    <a:pt x="13946" y="19657"/>
                    <a:pt x="13946" y="32377"/>
                  </a:cubicBezTo>
                  <a:cubicBezTo>
                    <a:pt x="13946" y="45122"/>
                    <a:pt x="8578" y="56616"/>
                    <a:pt x="0" y="64753"/>
                  </a:cubicBezTo>
                  <a:lnTo>
                    <a:pt x="24729" y="64753"/>
                  </a:lnTo>
                  <a:lnTo>
                    <a:pt x="24729" y="32377"/>
                  </a:lnTo>
                  <a:cubicBezTo>
                    <a:pt x="24729" y="19657"/>
                    <a:pt x="30097" y="8138"/>
                    <a:pt x="386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79" name="Google Shape;3079;p85"/>
          <p:cNvGrpSpPr/>
          <p:nvPr/>
        </p:nvGrpSpPr>
        <p:grpSpPr>
          <a:xfrm>
            <a:off x="1559209" y="2655432"/>
            <a:ext cx="456035" cy="495648"/>
            <a:chOff x="1387900" y="238125"/>
            <a:chExt cx="4810500" cy="5228350"/>
          </a:xfrm>
        </p:grpSpPr>
        <p:sp>
          <p:nvSpPr>
            <p:cNvPr id="3080" name="Google Shape;3080;p85"/>
            <p:cNvSpPr/>
            <p:nvPr/>
          </p:nvSpPr>
          <p:spPr>
            <a:xfrm>
              <a:off x="1387900" y="238125"/>
              <a:ext cx="4810500" cy="5228350"/>
            </a:xfrm>
            <a:custGeom>
              <a:avLst/>
              <a:gdLst/>
              <a:ahLst/>
              <a:cxnLst/>
              <a:rect l="l" t="t" r="r" b="b"/>
              <a:pathLst>
                <a:path w="192420" h="209134" extrusionOk="0">
                  <a:moveTo>
                    <a:pt x="96761" y="12254"/>
                  </a:moveTo>
                  <a:cubicBezTo>
                    <a:pt x="103894" y="12254"/>
                    <a:pt x="111491" y="20244"/>
                    <a:pt x="117618" y="34141"/>
                  </a:cubicBezTo>
                  <a:cubicBezTo>
                    <a:pt x="118991" y="37302"/>
                    <a:pt x="120290" y="40685"/>
                    <a:pt x="121466" y="44287"/>
                  </a:cubicBezTo>
                  <a:cubicBezTo>
                    <a:pt x="113452" y="46689"/>
                    <a:pt x="105143" y="49802"/>
                    <a:pt x="96761" y="53527"/>
                  </a:cubicBezTo>
                  <a:cubicBezTo>
                    <a:pt x="95095" y="52792"/>
                    <a:pt x="93404" y="52081"/>
                    <a:pt x="91737" y="51370"/>
                  </a:cubicBezTo>
                  <a:cubicBezTo>
                    <a:pt x="88919" y="44116"/>
                    <a:pt x="82448" y="38650"/>
                    <a:pt x="74581" y="37302"/>
                  </a:cubicBezTo>
                  <a:cubicBezTo>
                    <a:pt x="80831" y="21641"/>
                    <a:pt x="89017" y="12254"/>
                    <a:pt x="96761" y="12254"/>
                  </a:cubicBezTo>
                  <a:close/>
                  <a:moveTo>
                    <a:pt x="124750" y="56076"/>
                  </a:moveTo>
                  <a:cubicBezTo>
                    <a:pt x="125780" y="60512"/>
                    <a:pt x="126687" y="65144"/>
                    <a:pt x="127422" y="69924"/>
                  </a:cubicBezTo>
                  <a:cubicBezTo>
                    <a:pt x="124824" y="68306"/>
                    <a:pt x="122202" y="66713"/>
                    <a:pt x="119506" y="65169"/>
                  </a:cubicBezTo>
                  <a:cubicBezTo>
                    <a:pt x="116810" y="63625"/>
                    <a:pt x="114114" y="62130"/>
                    <a:pt x="111418" y="60684"/>
                  </a:cubicBezTo>
                  <a:cubicBezTo>
                    <a:pt x="115952" y="58944"/>
                    <a:pt x="120388" y="57400"/>
                    <a:pt x="124750" y="56076"/>
                  </a:cubicBezTo>
                  <a:close/>
                  <a:moveTo>
                    <a:pt x="155705" y="50815"/>
                  </a:moveTo>
                  <a:cubicBezTo>
                    <a:pt x="166359" y="50815"/>
                    <a:pt x="173835" y="53463"/>
                    <a:pt x="176709" y="58404"/>
                  </a:cubicBezTo>
                  <a:cubicBezTo>
                    <a:pt x="180581" y="65120"/>
                    <a:pt x="176513" y="76909"/>
                    <a:pt x="166097" y="90143"/>
                  </a:cubicBezTo>
                  <a:cubicBezTo>
                    <a:pt x="161955" y="85192"/>
                    <a:pt x="155754" y="82031"/>
                    <a:pt x="148818" y="82031"/>
                  </a:cubicBezTo>
                  <a:cubicBezTo>
                    <a:pt x="147642" y="82031"/>
                    <a:pt x="146465" y="82129"/>
                    <a:pt x="145313" y="82300"/>
                  </a:cubicBezTo>
                  <a:cubicBezTo>
                    <a:pt x="143892" y="81222"/>
                    <a:pt x="142446" y="80119"/>
                    <a:pt x="140951" y="79041"/>
                  </a:cubicBezTo>
                  <a:cubicBezTo>
                    <a:pt x="139995" y="69899"/>
                    <a:pt x="138524" y="61174"/>
                    <a:pt x="136613" y="53037"/>
                  </a:cubicBezTo>
                  <a:cubicBezTo>
                    <a:pt x="140314" y="52253"/>
                    <a:pt x="143892" y="51664"/>
                    <a:pt x="147323" y="51297"/>
                  </a:cubicBezTo>
                  <a:cubicBezTo>
                    <a:pt x="150294" y="50974"/>
                    <a:pt x="153095" y="50815"/>
                    <a:pt x="155705" y="50815"/>
                  </a:cubicBezTo>
                  <a:close/>
                  <a:moveTo>
                    <a:pt x="37766" y="50825"/>
                  </a:moveTo>
                  <a:cubicBezTo>
                    <a:pt x="41365" y="50825"/>
                    <a:pt x="45317" y="51127"/>
                    <a:pt x="49558" y="51738"/>
                  </a:cubicBezTo>
                  <a:cubicBezTo>
                    <a:pt x="48675" y="54140"/>
                    <a:pt x="48185" y="56762"/>
                    <a:pt x="48185" y="59483"/>
                  </a:cubicBezTo>
                  <a:cubicBezTo>
                    <a:pt x="48185" y="64826"/>
                    <a:pt x="50072" y="69752"/>
                    <a:pt x="53185" y="73624"/>
                  </a:cubicBezTo>
                  <a:cubicBezTo>
                    <a:pt x="52964" y="75413"/>
                    <a:pt x="52744" y="77227"/>
                    <a:pt x="52548" y="79065"/>
                  </a:cubicBezTo>
                  <a:cubicBezTo>
                    <a:pt x="45121" y="84457"/>
                    <a:pt x="38259" y="90094"/>
                    <a:pt x="32205" y="95829"/>
                  </a:cubicBezTo>
                  <a:cubicBezTo>
                    <a:pt x="29681" y="93011"/>
                    <a:pt x="27377" y="90217"/>
                    <a:pt x="25343" y="87447"/>
                  </a:cubicBezTo>
                  <a:cubicBezTo>
                    <a:pt x="16348" y="75168"/>
                    <a:pt x="13236" y="64581"/>
                    <a:pt x="16814" y="58404"/>
                  </a:cubicBezTo>
                  <a:cubicBezTo>
                    <a:pt x="19701" y="53416"/>
                    <a:pt x="27220" y="50825"/>
                    <a:pt x="37766" y="50825"/>
                  </a:cubicBezTo>
                  <a:close/>
                  <a:moveTo>
                    <a:pt x="51420" y="95315"/>
                  </a:moveTo>
                  <a:lnTo>
                    <a:pt x="51420" y="95315"/>
                  </a:lnTo>
                  <a:cubicBezTo>
                    <a:pt x="51322" y="98378"/>
                    <a:pt x="51249" y="101466"/>
                    <a:pt x="51249" y="104579"/>
                  </a:cubicBezTo>
                  <a:cubicBezTo>
                    <a:pt x="51249" y="107667"/>
                    <a:pt x="51322" y="110755"/>
                    <a:pt x="51420" y="113819"/>
                  </a:cubicBezTo>
                  <a:cubicBezTo>
                    <a:pt x="47646" y="110780"/>
                    <a:pt x="44068" y="107692"/>
                    <a:pt x="40759" y="104579"/>
                  </a:cubicBezTo>
                  <a:cubicBezTo>
                    <a:pt x="44068" y="101466"/>
                    <a:pt x="47646" y="98354"/>
                    <a:pt x="51420" y="95315"/>
                  </a:cubicBezTo>
                  <a:close/>
                  <a:moveTo>
                    <a:pt x="96737" y="67031"/>
                  </a:moveTo>
                  <a:cubicBezTo>
                    <a:pt x="102325" y="69678"/>
                    <a:pt x="107888" y="72595"/>
                    <a:pt x="113378" y="75781"/>
                  </a:cubicBezTo>
                  <a:cubicBezTo>
                    <a:pt x="118893" y="78943"/>
                    <a:pt x="124187" y="82300"/>
                    <a:pt x="129260" y="85805"/>
                  </a:cubicBezTo>
                  <a:cubicBezTo>
                    <a:pt x="129456" y="88060"/>
                    <a:pt x="129603" y="90339"/>
                    <a:pt x="129701" y="92643"/>
                  </a:cubicBezTo>
                  <a:cubicBezTo>
                    <a:pt x="127544" y="96099"/>
                    <a:pt x="126270" y="100192"/>
                    <a:pt x="126270" y="104579"/>
                  </a:cubicBezTo>
                  <a:cubicBezTo>
                    <a:pt x="126270" y="108941"/>
                    <a:pt x="127544" y="113034"/>
                    <a:pt x="129701" y="116515"/>
                  </a:cubicBezTo>
                  <a:cubicBezTo>
                    <a:pt x="129603" y="118794"/>
                    <a:pt x="129456" y="121073"/>
                    <a:pt x="129260" y="123328"/>
                  </a:cubicBezTo>
                  <a:cubicBezTo>
                    <a:pt x="124187" y="126833"/>
                    <a:pt x="118893" y="130191"/>
                    <a:pt x="113378" y="133377"/>
                  </a:cubicBezTo>
                  <a:cubicBezTo>
                    <a:pt x="107864" y="136538"/>
                    <a:pt x="102300" y="139455"/>
                    <a:pt x="96737" y="142102"/>
                  </a:cubicBezTo>
                  <a:cubicBezTo>
                    <a:pt x="94703" y="141146"/>
                    <a:pt x="92668" y="140141"/>
                    <a:pt x="90610" y="139087"/>
                  </a:cubicBezTo>
                  <a:cubicBezTo>
                    <a:pt x="86835" y="131980"/>
                    <a:pt x="79336" y="127127"/>
                    <a:pt x="70733" y="127127"/>
                  </a:cubicBezTo>
                  <a:cubicBezTo>
                    <a:pt x="70464" y="127127"/>
                    <a:pt x="70194" y="127127"/>
                    <a:pt x="69949" y="127152"/>
                  </a:cubicBezTo>
                  <a:cubicBezTo>
                    <a:pt x="68013" y="125902"/>
                    <a:pt x="66101" y="124627"/>
                    <a:pt x="64238" y="123353"/>
                  </a:cubicBezTo>
                  <a:cubicBezTo>
                    <a:pt x="63773" y="117201"/>
                    <a:pt x="63503" y="110927"/>
                    <a:pt x="63503" y="104579"/>
                  </a:cubicBezTo>
                  <a:cubicBezTo>
                    <a:pt x="63503" y="98207"/>
                    <a:pt x="63773" y="91932"/>
                    <a:pt x="64238" y="85781"/>
                  </a:cubicBezTo>
                  <a:cubicBezTo>
                    <a:pt x="66101" y="84506"/>
                    <a:pt x="68013" y="83256"/>
                    <a:pt x="69924" y="82006"/>
                  </a:cubicBezTo>
                  <a:cubicBezTo>
                    <a:pt x="70194" y="82006"/>
                    <a:pt x="70464" y="82031"/>
                    <a:pt x="70733" y="82031"/>
                  </a:cubicBezTo>
                  <a:cubicBezTo>
                    <a:pt x="79336" y="82031"/>
                    <a:pt x="86835" y="77178"/>
                    <a:pt x="90610" y="70071"/>
                  </a:cubicBezTo>
                  <a:cubicBezTo>
                    <a:pt x="92668" y="69017"/>
                    <a:pt x="94703" y="68012"/>
                    <a:pt x="96737" y="67031"/>
                  </a:cubicBezTo>
                  <a:close/>
                  <a:moveTo>
                    <a:pt x="127422" y="139210"/>
                  </a:moveTo>
                  <a:lnTo>
                    <a:pt x="127422" y="139210"/>
                  </a:lnTo>
                  <a:cubicBezTo>
                    <a:pt x="126687" y="144014"/>
                    <a:pt x="125780" y="148646"/>
                    <a:pt x="124750" y="153057"/>
                  </a:cubicBezTo>
                  <a:cubicBezTo>
                    <a:pt x="120388" y="151758"/>
                    <a:pt x="115927" y="150214"/>
                    <a:pt x="111418" y="148450"/>
                  </a:cubicBezTo>
                  <a:cubicBezTo>
                    <a:pt x="114114" y="147028"/>
                    <a:pt x="116810" y="145533"/>
                    <a:pt x="119506" y="143989"/>
                  </a:cubicBezTo>
                  <a:cubicBezTo>
                    <a:pt x="122202" y="142420"/>
                    <a:pt x="124824" y="140827"/>
                    <a:pt x="127422" y="139210"/>
                  </a:cubicBezTo>
                  <a:close/>
                  <a:moveTo>
                    <a:pt x="32205" y="113329"/>
                  </a:moveTo>
                  <a:cubicBezTo>
                    <a:pt x="38259" y="119039"/>
                    <a:pt x="45121" y="124701"/>
                    <a:pt x="52548" y="130093"/>
                  </a:cubicBezTo>
                  <a:cubicBezTo>
                    <a:pt x="52744" y="131906"/>
                    <a:pt x="52964" y="133720"/>
                    <a:pt x="53185" y="135534"/>
                  </a:cubicBezTo>
                  <a:cubicBezTo>
                    <a:pt x="50072" y="139381"/>
                    <a:pt x="48185" y="144308"/>
                    <a:pt x="48185" y="149651"/>
                  </a:cubicBezTo>
                  <a:cubicBezTo>
                    <a:pt x="48185" y="152371"/>
                    <a:pt x="48675" y="154993"/>
                    <a:pt x="49558" y="157420"/>
                  </a:cubicBezTo>
                  <a:cubicBezTo>
                    <a:pt x="45334" y="158029"/>
                    <a:pt x="41396" y="158329"/>
                    <a:pt x="37809" y="158329"/>
                  </a:cubicBezTo>
                  <a:cubicBezTo>
                    <a:pt x="27240" y="158329"/>
                    <a:pt x="19705" y="155724"/>
                    <a:pt x="16814" y="150729"/>
                  </a:cubicBezTo>
                  <a:cubicBezTo>
                    <a:pt x="13236" y="144553"/>
                    <a:pt x="16348" y="133989"/>
                    <a:pt x="25343" y="121711"/>
                  </a:cubicBezTo>
                  <a:cubicBezTo>
                    <a:pt x="27377" y="118941"/>
                    <a:pt x="29681" y="116123"/>
                    <a:pt x="32205" y="113329"/>
                  </a:cubicBezTo>
                  <a:close/>
                  <a:moveTo>
                    <a:pt x="166097" y="119015"/>
                  </a:moveTo>
                  <a:cubicBezTo>
                    <a:pt x="176513" y="132249"/>
                    <a:pt x="180581" y="144014"/>
                    <a:pt x="176709" y="150729"/>
                  </a:cubicBezTo>
                  <a:cubicBezTo>
                    <a:pt x="173841" y="155679"/>
                    <a:pt x="166393" y="158330"/>
                    <a:pt x="155776" y="158330"/>
                  </a:cubicBezTo>
                  <a:cubicBezTo>
                    <a:pt x="153146" y="158330"/>
                    <a:pt x="150321" y="158167"/>
                    <a:pt x="147323" y="157836"/>
                  </a:cubicBezTo>
                  <a:cubicBezTo>
                    <a:pt x="143892" y="157469"/>
                    <a:pt x="140314" y="156881"/>
                    <a:pt x="136613" y="156096"/>
                  </a:cubicBezTo>
                  <a:cubicBezTo>
                    <a:pt x="138524" y="147984"/>
                    <a:pt x="139995" y="139234"/>
                    <a:pt x="140951" y="130093"/>
                  </a:cubicBezTo>
                  <a:cubicBezTo>
                    <a:pt x="142446" y="129014"/>
                    <a:pt x="143892" y="127936"/>
                    <a:pt x="145313" y="126833"/>
                  </a:cubicBezTo>
                  <a:cubicBezTo>
                    <a:pt x="146465" y="127004"/>
                    <a:pt x="147642" y="127102"/>
                    <a:pt x="148818" y="127102"/>
                  </a:cubicBezTo>
                  <a:cubicBezTo>
                    <a:pt x="155754" y="127102"/>
                    <a:pt x="161955" y="123941"/>
                    <a:pt x="166097" y="119015"/>
                  </a:cubicBezTo>
                  <a:close/>
                  <a:moveTo>
                    <a:pt x="96761" y="155606"/>
                  </a:moveTo>
                  <a:cubicBezTo>
                    <a:pt x="105143" y="159356"/>
                    <a:pt x="113452" y="162469"/>
                    <a:pt x="121466" y="164846"/>
                  </a:cubicBezTo>
                  <a:cubicBezTo>
                    <a:pt x="120290" y="168449"/>
                    <a:pt x="119015" y="171831"/>
                    <a:pt x="117618" y="174968"/>
                  </a:cubicBezTo>
                  <a:cubicBezTo>
                    <a:pt x="111491" y="188889"/>
                    <a:pt x="103894" y="196879"/>
                    <a:pt x="96761" y="196879"/>
                  </a:cubicBezTo>
                  <a:cubicBezTo>
                    <a:pt x="89017" y="196879"/>
                    <a:pt x="80831" y="187492"/>
                    <a:pt x="74581" y="171856"/>
                  </a:cubicBezTo>
                  <a:cubicBezTo>
                    <a:pt x="82448" y="170483"/>
                    <a:pt x="88919" y="165042"/>
                    <a:pt x="91737" y="157763"/>
                  </a:cubicBezTo>
                  <a:cubicBezTo>
                    <a:pt x="93404" y="157077"/>
                    <a:pt x="95095" y="156366"/>
                    <a:pt x="96761" y="155606"/>
                  </a:cubicBezTo>
                  <a:close/>
                  <a:moveTo>
                    <a:pt x="96761" y="0"/>
                  </a:moveTo>
                  <a:cubicBezTo>
                    <a:pt x="91198" y="0"/>
                    <a:pt x="82791" y="2181"/>
                    <a:pt x="74458" y="12524"/>
                  </a:cubicBezTo>
                  <a:cubicBezTo>
                    <a:pt x="69140" y="19166"/>
                    <a:pt x="64557" y="28161"/>
                    <a:pt x="60807" y="39263"/>
                  </a:cubicBezTo>
                  <a:cubicBezTo>
                    <a:pt x="59900" y="39704"/>
                    <a:pt x="59018" y="40219"/>
                    <a:pt x="58160" y="40783"/>
                  </a:cubicBezTo>
                  <a:cubicBezTo>
                    <a:pt x="50772" y="39299"/>
                    <a:pt x="43963" y="38547"/>
                    <a:pt x="37800" y="38547"/>
                  </a:cubicBezTo>
                  <a:cubicBezTo>
                    <a:pt x="34394" y="38547"/>
                    <a:pt x="31186" y="38776"/>
                    <a:pt x="28186" y="39239"/>
                  </a:cubicBezTo>
                  <a:cubicBezTo>
                    <a:pt x="15049" y="41297"/>
                    <a:pt x="8971" y="47473"/>
                    <a:pt x="6202" y="52277"/>
                  </a:cubicBezTo>
                  <a:cubicBezTo>
                    <a:pt x="1" y="63012"/>
                    <a:pt x="3285" y="78085"/>
                    <a:pt x="15466" y="94677"/>
                  </a:cubicBezTo>
                  <a:cubicBezTo>
                    <a:pt x="17868" y="97962"/>
                    <a:pt x="20588" y="101270"/>
                    <a:pt x="23578" y="104579"/>
                  </a:cubicBezTo>
                  <a:cubicBezTo>
                    <a:pt x="20588" y="107888"/>
                    <a:pt x="17868" y="111196"/>
                    <a:pt x="15441" y="114480"/>
                  </a:cubicBezTo>
                  <a:cubicBezTo>
                    <a:pt x="3285" y="131073"/>
                    <a:pt x="1" y="146121"/>
                    <a:pt x="6202" y="156856"/>
                  </a:cubicBezTo>
                  <a:cubicBezTo>
                    <a:pt x="8971" y="161684"/>
                    <a:pt x="15049" y="167861"/>
                    <a:pt x="28186" y="169895"/>
                  </a:cubicBezTo>
                  <a:cubicBezTo>
                    <a:pt x="31225" y="170360"/>
                    <a:pt x="34436" y="170581"/>
                    <a:pt x="37867" y="170581"/>
                  </a:cubicBezTo>
                  <a:cubicBezTo>
                    <a:pt x="44019" y="170581"/>
                    <a:pt x="50808" y="169846"/>
                    <a:pt x="58160" y="168351"/>
                  </a:cubicBezTo>
                  <a:cubicBezTo>
                    <a:pt x="59018" y="168914"/>
                    <a:pt x="59900" y="169429"/>
                    <a:pt x="60807" y="169895"/>
                  </a:cubicBezTo>
                  <a:cubicBezTo>
                    <a:pt x="64557" y="180997"/>
                    <a:pt x="69140" y="189967"/>
                    <a:pt x="74458" y="196609"/>
                  </a:cubicBezTo>
                  <a:cubicBezTo>
                    <a:pt x="82791" y="206977"/>
                    <a:pt x="91198" y="209133"/>
                    <a:pt x="96761" y="209133"/>
                  </a:cubicBezTo>
                  <a:cubicBezTo>
                    <a:pt x="109138" y="209133"/>
                    <a:pt x="120535" y="198766"/>
                    <a:pt x="128843" y="179919"/>
                  </a:cubicBezTo>
                  <a:cubicBezTo>
                    <a:pt x="130486" y="176194"/>
                    <a:pt x="131981" y="172174"/>
                    <a:pt x="133329" y="167934"/>
                  </a:cubicBezTo>
                  <a:cubicBezTo>
                    <a:pt x="137716" y="168890"/>
                    <a:pt x="141931" y="169601"/>
                    <a:pt x="146000" y="170042"/>
                  </a:cubicBezTo>
                  <a:cubicBezTo>
                    <a:pt x="149333" y="170385"/>
                    <a:pt x="152519" y="170581"/>
                    <a:pt x="155533" y="170581"/>
                  </a:cubicBezTo>
                  <a:cubicBezTo>
                    <a:pt x="170999" y="170581"/>
                    <a:pt x="182126" y="165826"/>
                    <a:pt x="187321" y="156856"/>
                  </a:cubicBezTo>
                  <a:cubicBezTo>
                    <a:pt x="190091" y="152028"/>
                    <a:pt x="192419" y="143695"/>
                    <a:pt x="187615" y="131293"/>
                  </a:cubicBezTo>
                  <a:cubicBezTo>
                    <a:pt x="184527" y="123353"/>
                    <a:pt x="179037" y="114897"/>
                    <a:pt x="171293" y="106098"/>
                  </a:cubicBezTo>
                  <a:cubicBezTo>
                    <a:pt x="171317" y="105608"/>
                    <a:pt x="171342" y="105094"/>
                    <a:pt x="171342" y="104579"/>
                  </a:cubicBezTo>
                  <a:cubicBezTo>
                    <a:pt x="171342" y="104064"/>
                    <a:pt x="171317" y="103550"/>
                    <a:pt x="171293" y="103035"/>
                  </a:cubicBezTo>
                  <a:cubicBezTo>
                    <a:pt x="179037" y="94261"/>
                    <a:pt x="184527" y="85781"/>
                    <a:pt x="187615" y="77864"/>
                  </a:cubicBezTo>
                  <a:cubicBezTo>
                    <a:pt x="192419" y="65463"/>
                    <a:pt x="190091" y="57105"/>
                    <a:pt x="187321" y="52277"/>
                  </a:cubicBezTo>
                  <a:cubicBezTo>
                    <a:pt x="182132" y="43313"/>
                    <a:pt x="171002" y="38572"/>
                    <a:pt x="155527" y="38572"/>
                  </a:cubicBezTo>
                  <a:cubicBezTo>
                    <a:pt x="152512" y="38572"/>
                    <a:pt x="149332" y="38752"/>
                    <a:pt x="146000" y="39116"/>
                  </a:cubicBezTo>
                  <a:cubicBezTo>
                    <a:pt x="141931" y="39557"/>
                    <a:pt x="137716" y="40268"/>
                    <a:pt x="133329" y="41199"/>
                  </a:cubicBezTo>
                  <a:cubicBezTo>
                    <a:pt x="131981" y="36935"/>
                    <a:pt x="130461" y="32940"/>
                    <a:pt x="128819" y="29214"/>
                  </a:cubicBezTo>
                  <a:cubicBezTo>
                    <a:pt x="120535" y="10367"/>
                    <a:pt x="109138" y="0"/>
                    <a:pt x="967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1" name="Google Shape;3081;p85"/>
            <p:cNvSpPr/>
            <p:nvPr/>
          </p:nvSpPr>
          <p:spPr>
            <a:xfrm>
              <a:off x="3243225" y="2288875"/>
              <a:ext cx="1126825" cy="1126825"/>
            </a:xfrm>
            <a:custGeom>
              <a:avLst/>
              <a:gdLst/>
              <a:ahLst/>
              <a:cxnLst/>
              <a:rect l="l" t="t" r="r" b="b"/>
              <a:pathLst>
                <a:path w="45073" h="45073" extrusionOk="0">
                  <a:moveTo>
                    <a:pt x="22548" y="1"/>
                  </a:moveTo>
                  <a:cubicBezTo>
                    <a:pt x="10123" y="1"/>
                    <a:pt x="0" y="10123"/>
                    <a:pt x="0" y="22549"/>
                  </a:cubicBezTo>
                  <a:cubicBezTo>
                    <a:pt x="0" y="34975"/>
                    <a:pt x="10123" y="45072"/>
                    <a:pt x="22548" y="45072"/>
                  </a:cubicBezTo>
                  <a:cubicBezTo>
                    <a:pt x="34974" y="45072"/>
                    <a:pt x="45072" y="34975"/>
                    <a:pt x="45072" y="22549"/>
                  </a:cubicBezTo>
                  <a:cubicBezTo>
                    <a:pt x="45072" y="10123"/>
                    <a:pt x="34974" y="1"/>
                    <a:pt x="225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82" name="Google Shape;3082;p85"/>
          <p:cNvSpPr/>
          <p:nvPr/>
        </p:nvSpPr>
        <p:spPr>
          <a:xfrm>
            <a:off x="1586096" y="1927989"/>
            <a:ext cx="402362" cy="495648"/>
          </a:xfrm>
          <a:custGeom>
            <a:avLst/>
            <a:gdLst/>
            <a:ahLst/>
            <a:cxnLst/>
            <a:rect l="l" t="t" r="r" b="b"/>
            <a:pathLst>
              <a:path w="169773" h="209134" extrusionOk="0">
                <a:moveTo>
                  <a:pt x="150950" y="12254"/>
                </a:moveTo>
                <a:lnTo>
                  <a:pt x="150950" y="33136"/>
                </a:lnTo>
                <a:cubicBezTo>
                  <a:pt x="149749" y="32915"/>
                  <a:pt x="148499" y="32817"/>
                  <a:pt x="147224" y="32817"/>
                </a:cubicBezTo>
                <a:lnTo>
                  <a:pt x="22524" y="32817"/>
                </a:lnTo>
                <a:cubicBezTo>
                  <a:pt x="16862" y="32817"/>
                  <a:pt x="12254" y="28210"/>
                  <a:pt x="12254" y="22524"/>
                </a:cubicBezTo>
                <a:cubicBezTo>
                  <a:pt x="12254" y="16862"/>
                  <a:pt x="16862" y="12254"/>
                  <a:pt x="22524" y="12254"/>
                </a:cubicBezTo>
                <a:close/>
                <a:moveTo>
                  <a:pt x="84874" y="82031"/>
                </a:moveTo>
                <a:cubicBezTo>
                  <a:pt x="85585" y="82031"/>
                  <a:pt x="86271" y="82153"/>
                  <a:pt x="86933" y="82398"/>
                </a:cubicBezTo>
                <a:lnTo>
                  <a:pt x="132887" y="98795"/>
                </a:lnTo>
                <a:cubicBezTo>
                  <a:pt x="135313" y="99677"/>
                  <a:pt x="136955" y="101981"/>
                  <a:pt x="136955" y="104579"/>
                </a:cubicBezTo>
                <a:cubicBezTo>
                  <a:pt x="136955" y="107152"/>
                  <a:pt x="135313" y="109481"/>
                  <a:pt x="132887" y="110338"/>
                </a:cubicBezTo>
                <a:lnTo>
                  <a:pt x="86933" y="126759"/>
                </a:lnTo>
                <a:cubicBezTo>
                  <a:pt x="86271" y="126980"/>
                  <a:pt x="85585" y="127102"/>
                  <a:pt x="84874" y="127102"/>
                </a:cubicBezTo>
                <a:cubicBezTo>
                  <a:pt x="84188" y="127102"/>
                  <a:pt x="83477" y="126980"/>
                  <a:pt x="82815" y="126759"/>
                </a:cubicBezTo>
                <a:lnTo>
                  <a:pt x="36886" y="110338"/>
                </a:lnTo>
                <a:cubicBezTo>
                  <a:pt x="34435" y="109481"/>
                  <a:pt x="32817" y="107152"/>
                  <a:pt x="32817" y="104579"/>
                </a:cubicBezTo>
                <a:cubicBezTo>
                  <a:pt x="32817" y="101981"/>
                  <a:pt x="34435" y="99677"/>
                  <a:pt x="36886" y="98795"/>
                </a:cubicBezTo>
                <a:lnTo>
                  <a:pt x="82815" y="82398"/>
                </a:lnTo>
                <a:cubicBezTo>
                  <a:pt x="83477" y="82153"/>
                  <a:pt x="84188" y="82031"/>
                  <a:pt x="84874" y="82031"/>
                </a:cubicBezTo>
                <a:close/>
                <a:moveTo>
                  <a:pt x="123818" y="126588"/>
                </a:moveTo>
                <a:lnTo>
                  <a:pt x="123818" y="142077"/>
                </a:lnTo>
                <a:cubicBezTo>
                  <a:pt x="123818" y="144651"/>
                  <a:pt x="122201" y="146979"/>
                  <a:pt x="119750" y="147837"/>
                </a:cubicBezTo>
                <a:lnTo>
                  <a:pt x="86933" y="159552"/>
                </a:lnTo>
                <a:cubicBezTo>
                  <a:pt x="86271" y="159797"/>
                  <a:pt x="85585" y="159920"/>
                  <a:pt x="84874" y="159920"/>
                </a:cubicBezTo>
                <a:cubicBezTo>
                  <a:pt x="84188" y="159920"/>
                  <a:pt x="83477" y="159797"/>
                  <a:pt x="82815" y="159552"/>
                </a:cubicBezTo>
                <a:lnTo>
                  <a:pt x="49998" y="147837"/>
                </a:lnTo>
                <a:cubicBezTo>
                  <a:pt x="47572" y="146979"/>
                  <a:pt x="45929" y="144651"/>
                  <a:pt x="45929" y="142077"/>
                </a:cubicBezTo>
                <a:lnTo>
                  <a:pt x="45929" y="126588"/>
                </a:lnTo>
                <a:lnTo>
                  <a:pt x="78698" y="138278"/>
                </a:lnTo>
                <a:cubicBezTo>
                  <a:pt x="80683" y="138989"/>
                  <a:pt x="82766" y="139357"/>
                  <a:pt x="84874" y="139357"/>
                </a:cubicBezTo>
                <a:cubicBezTo>
                  <a:pt x="87006" y="139357"/>
                  <a:pt x="89089" y="138989"/>
                  <a:pt x="91075" y="138278"/>
                </a:cubicBezTo>
                <a:lnTo>
                  <a:pt x="123818" y="126588"/>
                </a:lnTo>
                <a:close/>
                <a:moveTo>
                  <a:pt x="22524" y="0"/>
                </a:moveTo>
                <a:cubicBezTo>
                  <a:pt x="10098" y="0"/>
                  <a:pt x="0" y="10098"/>
                  <a:pt x="0" y="22524"/>
                </a:cubicBezTo>
                <a:lnTo>
                  <a:pt x="0" y="186610"/>
                </a:lnTo>
                <a:cubicBezTo>
                  <a:pt x="0" y="199036"/>
                  <a:pt x="10098" y="209133"/>
                  <a:pt x="22524" y="209133"/>
                </a:cubicBezTo>
                <a:lnTo>
                  <a:pt x="147224" y="209133"/>
                </a:lnTo>
                <a:cubicBezTo>
                  <a:pt x="159650" y="209133"/>
                  <a:pt x="169772" y="199036"/>
                  <a:pt x="169772" y="186610"/>
                </a:cubicBezTo>
                <a:lnTo>
                  <a:pt x="169772" y="55341"/>
                </a:lnTo>
                <a:cubicBezTo>
                  <a:pt x="169772" y="49165"/>
                  <a:pt x="167248" y="43552"/>
                  <a:pt x="163204" y="39459"/>
                </a:cubicBezTo>
                <a:lnTo>
                  <a:pt x="163204" y="12254"/>
                </a:lnTo>
                <a:lnTo>
                  <a:pt x="163645" y="12254"/>
                </a:lnTo>
                <a:cubicBezTo>
                  <a:pt x="167027" y="12254"/>
                  <a:pt x="169772" y="9509"/>
                  <a:pt x="169772" y="6127"/>
                </a:cubicBezTo>
                <a:cubicBezTo>
                  <a:pt x="169772" y="2745"/>
                  <a:pt x="167027" y="0"/>
                  <a:pt x="16364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25" name="Picture 2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086"/>
        <p:cNvGrpSpPr/>
        <p:nvPr/>
      </p:nvGrpSpPr>
      <p:grpSpPr>
        <a:xfrm>
          <a:off x="0" y="0"/>
          <a:ext cx="0" cy="0"/>
          <a:chOff x="0" y="0"/>
          <a:chExt cx="0" cy="0"/>
        </a:xfrm>
      </p:grpSpPr>
      <p:sp>
        <p:nvSpPr>
          <p:cNvPr id="3087" name="Google Shape;3087;p86"/>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Resources</a:t>
            </a:r>
            <a:endParaRPr/>
          </a:p>
        </p:txBody>
      </p:sp>
      <p:sp>
        <p:nvSpPr>
          <p:cNvPr id="3088" name="Google Shape;3088;p86"/>
          <p:cNvSpPr txBox="1"/>
          <p:nvPr/>
        </p:nvSpPr>
        <p:spPr>
          <a:xfrm>
            <a:off x="724475" y="1225850"/>
            <a:ext cx="7720500" cy="43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Arvo"/>
                <a:ea typeface="Arvo"/>
                <a:cs typeface="Arvo"/>
                <a:sym typeface="Arvo"/>
              </a:rPr>
              <a:t>Did you like the resources on this template? Get them for free at our other websites:</a:t>
            </a: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lvl="0" indent="0" algn="l" rtl="0">
              <a:lnSpc>
                <a:spcPct val="140000"/>
              </a:lnSpc>
              <a:spcBef>
                <a:spcPts val="0"/>
              </a:spcBef>
              <a:spcAft>
                <a:spcPts val="0"/>
              </a:spcAft>
              <a:buNone/>
            </a:pPr>
            <a:endParaRPr sz="1200" b="1">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a:solidFill>
                <a:srgbClr val="374957"/>
              </a:solidFill>
              <a:latin typeface="Proxima Nova"/>
              <a:ea typeface="Proxima Nova"/>
              <a:cs typeface="Proxima Nova"/>
              <a:sym typeface="Proxima Nova"/>
            </a:endParaRPr>
          </a:p>
          <a:p>
            <a:pPr marL="0" marR="50800" lvl="0" indent="0" algn="l" rtl="0">
              <a:lnSpc>
                <a:spcPct val="100000"/>
              </a:lnSpc>
              <a:spcBef>
                <a:spcPts val="0"/>
              </a:spcBef>
              <a:spcAft>
                <a:spcPts val="0"/>
              </a:spcAft>
              <a:buNone/>
            </a:pPr>
            <a:r>
              <a:rPr lang="en" sz="1200" u="sng">
                <a:solidFill>
                  <a:schemeClr val="hlink"/>
                </a:solidFill>
                <a:latin typeface="Proxima Nova"/>
                <a:ea typeface="Proxima Nova"/>
                <a:cs typeface="Proxima Nova"/>
                <a:sym typeface="Proxima Nova"/>
                <a:hlinkClick r:id="rId3"/>
              </a:rPr>
              <a:t> </a:t>
            </a:r>
            <a:endParaRPr sz="1200">
              <a:solidFill>
                <a:srgbClr val="374957"/>
              </a:solidFill>
              <a:latin typeface="Proxima Nova"/>
              <a:ea typeface="Proxima Nova"/>
              <a:cs typeface="Proxima Nova"/>
              <a:sym typeface="Proxima Nova"/>
            </a:endParaRPr>
          </a:p>
          <a:p>
            <a:pPr marL="0" marR="50800" lvl="0" indent="0" algn="l" rtl="0">
              <a:lnSpc>
                <a:spcPct val="100000"/>
              </a:lnSpc>
              <a:spcBef>
                <a:spcPts val="0"/>
              </a:spcBef>
              <a:spcAft>
                <a:spcPts val="0"/>
              </a:spcAft>
              <a:buClr>
                <a:schemeClr val="dk1"/>
              </a:buClr>
              <a:buSzPts val="1100"/>
              <a:buFont typeface="Arial"/>
              <a:buNone/>
            </a:pPr>
            <a:endParaRPr sz="1200">
              <a:solidFill>
                <a:srgbClr val="374957"/>
              </a:solidFill>
              <a:latin typeface="Proxima Nova"/>
              <a:ea typeface="Proxima Nova"/>
              <a:cs typeface="Proxima Nova"/>
              <a:sym typeface="Proxima Nova"/>
            </a:endParaRPr>
          </a:p>
          <a:p>
            <a:pPr marL="0" lvl="0" indent="0" algn="l" rtl="0">
              <a:lnSpc>
                <a:spcPct val="100000"/>
              </a:lnSpc>
              <a:spcBef>
                <a:spcPts val="0"/>
              </a:spcBef>
              <a:spcAft>
                <a:spcPts val="0"/>
              </a:spcAft>
              <a:buNone/>
            </a:pPr>
            <a:endParaRPr sz="1200"/>
          </a:p>
        </p:txBody>
      </p:sp>
      <p:sp>
        <p:nvSpPr>
          <p:cNvPr id="3089" name="Google Shape;3089;p86"/>
          <p:cNvSpPr txBox="1"/>
          <p:nvPr/>
        </p:nvSpPr>
        <p:spPr>
          <a:xfrm>
            <a:off x="724475" y="1659350"/>
            <a:ext cx="3847500" cy="2944200"/>
          </a:xfrm>
          <a:prstGeom prst="rect">
            <a:avLst/>
          </a:prstGeom>
          <a:noFill/>
          <a:ln>
            <a:noFill/>
          </a:ln>
        </p:spPr>
        <p:txBody>
          <a:bodyPr spcFirstLastPara="1" wrap="square" lIns="91425" tIns="91425" rIns="91425" bIns="91425" anchor="t" anchorCtr="0">
            <a:noAutofit/>
          </a:bodyPr>
          <a:lstStyle/>
          <a:p>
            <a:pPr marL="0" marR="50800" lvl="0" indent="0" algn="l" rtl="0">
              <a:lnSpc>
                <a:spcPct val="100000"/>
              </a:lnSpc>
              <a:spcBef>
                <a:spcPts val="0"/>
              </a:spcBef>
              <a:spcAft>
                <a:spcPts val="0"/>
              </a:spcAft>
              <a:buNone/>
            </a:pPr>
            <a:r>
              <a:rPr lang="en" sz="2500" b="1" dirty="0">
                <a:solidFill>
                  <a:schemeClr val="dk1"/>
                </a:solidFill>
                <a:latin typeface="Graduate"/>
                <a:ea typeface="Graduate"/>
                <a:cs typeface="Graduate"/>
                <a:sym typeface="Graduate"/>
              </a:rPr>
              <a:t>Vectors</a:t>
            </a:r>
            <a:endParaRPr dirty="0">
              <a:solidFill>
                <a:schemeClr val="dk1"/>
              </a:solidFill>
              <a:latin typeface="Arvo"/>
              <a:ea typeface="Arvo"/>
              <a:cs typeface="Arvo"/>
              <a:sym typeface="Arvo"/>
            </a:endParaRPr>
          </a:p>
          <a:p>
            <a:pPr marL="0" marR="50800" lvl="0" indent="0" algn="l" rtl="0">
              <a:lnSpc>
                <a:spcPct val="100000"/>
              </a:lnSpc>
              <a:spcBef>
                <a:spcPts val="0"/>
              </a:spcBef>
              <a:spcAft>
                <a:spcPts val="0"/>
              </a:spcAft>
              <a:buNone/>
            </a:pPr>
            <a:endParaRPr dirty="0">
              <a:solidFill>
                <a:schemeClr val="dk1"/>
              </a:solidFill>
              <a:latin typeface="Arvo"/>
              <a:ea typeface="Arvo"/>
              <a:cs typeface="Arvo"/>
              <a:sym typeface="Arvo"/>
            </a:endParaRPr>
          </a:p>
          <a:p>
            <a:pPr marL="457200" marR="50800" lvl="0" indent="-304800" algn="l" rtl="0">
              <a:lnSpc>
                <a:spcPct val="100000"/>
              </a:lnSpc>
              <a:spcBef>
                <a:spcPts val="0"/>
              </a:spcBef>
              <a:spcAft>
                <a:spcPts val="0"/>
              </a:spcAft>
              <a:buClr>
                <a:schemeClr val="dk2"/>
              </a:buClr>
              <a:buSzPts val="1200"/>
              <a:buFont typeface="Arvo"/>
              <a:buChar char="●"/>
            </a:pPr>
            <a:r>
              <a:rPr lang="en" sz="1200" dirty="0">
                <a:solidFill>
                  <a:schemeClr val="dk1"/>
                </a:solidFill>
                <a:uFill>
                  <a:noFill/>
                </a:uFill>
                <a:latin typeface="Arvo"/>
                <a:ea typeface="Arvo"/>
                <a:cs typeface="Arvo"/>
                <a:sym typeface="Arvo"/>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Flat class of </a:t>
            </a:r>
            <a:r>
              <a:rPr lang="en" sz="1200" dirty="0" smtClean="0">
                <a:solidFill>
                  <a:schemeClr val="dk1"/>
                </a:solidFill>
                <a:uFill>
                  <a:noFill/>
                </a:uFill>
                <a:latin typeface="Arvo"/>
                <a:ea typeface="Arvo"/>
                <a:cs typeface="Arvo"/>
                <a:sym typeface="Arvo"/>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2023 </a:t>
            </a:r>
            <a:r>
              <a:rPr lang="en" sz="1200" dirty="0">
                <a:solidFill>
                  <a:schemeClr val="dk1"/>
                </a:solidFill>
                <a:uFill>
                  <a:noFill/>
                </a:uFill>
                <a:latin typeface="Arvo"/>
                <a:ea typeface="Arvo"/>
                <a:cs typeface="Arvo"/>
                <a:sym typeface="Arvo"/>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illustration</a:t>
            </a:r>
            <a:endParaRPr sz="1200" dirty="0">
              <a:solidFill>
                <a:schemeClr val="dk1"/>
              </a:solidFill>
              <a:latin typeface="Arvo"/>
              <a:ea typeface="Arvo"/>
              <a:cs typeface="Arvo"/>
              <a:sym typeface="Arvo"/>
            </a:endParaRPr>
          </a:p>
          <a:p>
            <a:pPr marL="457200" marR="50800" lvl="0" indent="-304800" algn="l" rtl="0">
              <a:lnSpc>
                <a:spcPct val="100000"/>
              </a:lnSpc>
              <a:spcBef>
                <a:spcPts val="0"/>
              </a:spcBef>
              <a:spcAft>
                <a:spcPts val="0"/>
              </a:spcAft>
              <a:buClr>
                <a:schemeClr val="dk2"/>
              </a:buClr>
              <a:buSzPts val="1200"/>
              <a:buFont typeface="Arvo"/>
              <a:buChar char="●"/>
            </a:pPr>
            <a:r>
              <a:rPr lang="en" sz="1200" dirty="0">
                <a:solidFill>
                  <a:schemeClr val="dk1"/>
                </a:solidFill>
                <a:uFill>
                  <a:noFill/>
                </a:uFill>
                <a:latin typeface="Arvo"/>
                <a:ea typeface="Arvo"/>
                <a:cs typeface="Arvo"/>
                <a:sym typeface="Arvo"/>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Organic flat class of </a:t>
            </a:r>
            <a:r>
              <a:rPr lang="en" sz="1200" dirty="0" smtClean="0">
                <a:solidFill>
                  <a:schemeClr val="dk1"/>
                </a:solidFill>
                <a:uFill>
                  <a:noFill/>
                </a:uFill>
                <a:latin typeface="Arvo"/>
                <a:ea typeface="Arvo"/>
                <a:cs typeface="Arvo"/>
                <a:sym typeface="Arvo"/>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2023 </a:t>
            </a:r>
            <a:r>
              <a:rPr lang="en" sz="1200" dirty="0">
                <a:solidFill>
                  <a:schemeClr val="dk1"/>
                </a:solidFill>
                <a:uFill>
                  <a:noFill/>
                </a:uFill>
                <a:latin typeface="Arvo"/>
                <a:ea typeface="Arvo"/>
                <a:cs typeface="Arvo"/>
                <a:sym typeface="Arvo"/>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illustration</a:t>
            </a:r>
            <a:endParaRPr sz="1200" dirty="0">
              <a:solidFill>
                <a:schemeClr val="dk1"/>
              </a:solidFill>
              <a:latin typeface="Arvo"/>
              <a:ea typeface="Arvo"/>
              <a:cs typeface="Arvo"/>
              <a:sym typeface="Arvo"/>
            </a:endParaRPr>
          </a:p>
          <a:p>
            <a:pPr marL="457200" marR="50800" lvl="0" indent="-304800" algn="l" rtl="0">
              <a:lnSpc>
                <a:spcPct val="100000"/>
              </a:lnSpc>
              <a:spcBef>
                <a:spcPts val="0"/>
              </a:spcBef>
              <a:spcAft>
                <a:spcPts val="0"/>
              </a:spcAft>
              <a:buClr>
                <a:schemeClr val="dk2"/>
              </a:buClr>
              <a:buSzPts val="1200"/>
              <a:buFont typeface="Arvo"/>
              <a:buChar char="●"/>
            </a:pPr>
            <a:r>
              <a:rPr lang="en" sz="1200" dirty="0">
                <a:solidFill>
                  <a:schemeClr val="dk1"/>
                </a:solidFill>
                <a:uFill>
                  <a:noFill/>
                </a:uFill>
                <a:latin typeface="Arvo"/>
                <a:ea typeface="Arvo"/>
                <a:cs typeface="Arvo"/>
                <a:sym typeface="Arvo"/>
                <a:hlinkClick r:id="rId6">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Organic flat graduation illustration I</a:t>
            </a:r>
            <a:endParaRPr sz="1200" dirty="0">
              <a:solidFill>
                <a:schemeClr val="dk1"/>
              </a:solidFill>
              <a:latin typeface="Arvo"/>
              <a:ea typeface="Arvo"/>
              <a:cs typeface="Arvo"/>
              <a:sym typeface="Arvo"/>
            </a:endParaRPr>
          </a:p>
          <a:p>
            <a:pPr marL="457200" marR="50800" lvl="0" indent="-304800" algn="l" rtl="0">
              <a:lnSpc>
                <a:spcPct val="100000"/>
              </a:lnSpc>
              <a:spcBef>
                <a:spcPts val="0"/>
              </a:spcBef>
              <a:spcAft>
                <a:spcPts val="0"/>
              </a:spcAft>
              <a:buClr>
                <a:schemeClr val="dk2"/>
              </a:buClr>
              <a:buSzPts val="1200"/>
              <a:buFont typeface="Arvo"/>
              <a:buChar char="●"/>
            </a:pPr>
            <a:r>
              <a:rPr lang="en" sz="1200" dirty="0">
                <a:solidFill>
                  <a:schemeClr val="dk1"/>
                </a:solidFill>
                <a:uFill>
                  <a:noFill/>
                </a:uFill>
                <a:latin typeface="Arvo"/>
                <a:ea typeface="Arvo"/>
                <a:cs typeface="Arvo"/>
                <a:sym typeface="Arvo"/>
                <a:hlinkClick r:id="rId7">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Flat graduation illustration</a:t>
            </a:r>
            <a:endParaRPr sz="1200" dirty="0">
              <a:solidFill>
                <a:schemeClr val="dk1"/>
              </a:solidFill>
              <a:latin typeface="Arvo"/>
              <a:ea typeface="Arvo"/>
              <a:cs typeface="Arvo"/>
              <a:sym typeface="Arvo"/>
            </a:endParaRPr>
          </a:p>
          <a:p>
            <a:pPr marL="457200" marR="50800" lvl="0" indent="-304800" algn="l" rtl="0">
              <a:lnSpc>
                <a:spcPct val="100000"/>
              </a:lnSpc>
              <a:spcBef>
                <a:spcPts val="0"/>
              </a:spcBef>
              <a:spcAft>
                <a:spcPts val="0"/>
              </a:spcAft>
              <a:buClr>
                <a:schemeClr val="dk2"/>
              </a:buClr>
              <a:buSzPts val="1200"/>
              <a:buFont typeface="Arvo"/>
              <a:buChar char="●"/>
            </a:pPr>
            <a:r>
              <a:rPr lang="en" sz="1200" dirty="0">
                <a:solidFill>
                  <a:schemeClr val="dk1"/>
                </a:solidFill>
                <a:uFill>
                  <a:noFill/>
                </a:uFill>
                <a:latin typeface="Arvo"/>
                <a:ea typeface="Arvo"/>
                <a:cs typeface="Arvo"/>
                <a:sym typeface="Arvo"/>
                <a:hlinkClick r:id="rId8">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Flat graduation illustration I</a:t>
            </a:r>
            <a:endParaRPr sz="1200" dirty="0">
              <a:solidFill>
                <a:schemeClr val="dk1"/>
              </a:solidFill>
              <a:latin typeface="Arvo"/>
              <a:ea typeface="Arvo"/>
              <a:cs typeface="Arvo"/>
              <a:sym typeface="Arvo"/>
            </a:endParaRPr>
          </a:p>
          <a:p>
            <a:pPr marL="457200" marR="50800" lvl="0" indent="-304800" algn="l" rtl="0">
              <a:lnSpc>
                <a:spcPct val="100000"/>
              </a:lnSpc>
              <a:spcBef>
                <a:spcPts val="0"/>
              </a:spcBef>
              <a:spcAft>
                <a:spcPts val="0"/>
              </a:spcAft>
              <a:buClr>
                <a:schemeClr val="dk2"/>
              </a:buClr>
              <a:buSzPts val="1200"/>
              <a:buFont typeface="Arvo"/>
              <a:buChar char="●"/>
            </a:pPr>
            <a:r>
              <a:rPr lang="en" sz="1200" dirty="0">
                <a:solidFill>
                  <a:schemeClr val="dk1"/>
                </a:solidFill>
                <a:uFill>
                  <a:noFill/>
                </a:uFill>
                <a:latin typeface="Arvo"/>
                <a:ea typeface="Arvo"/>
                <a:cs typeface="Arvo"/>
                <a:sym typeface="Arvo"/>
                <a:hlinkClick r:id="rId9">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Organic flat class of </a:t>
            </a:r>
            <a:r>
              <a:rPr lang="en" sz="1200" dirty="0" smtClean="0">
                <a:solidFill>
                  <a:schemeClr val="dk1"/>
                </a:solidFill>
                <a:uFill>
                  <a:noFill/>
                </a:uFill>
                <a:latin typeface="Arvo"/>
                <a:ea typeface="Arvo"/>
                <a:cs typeface="Arvo"/>
                <a:sym typeface="Arvo"/>
                <a:hlinkClick r:id="rId9">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2023 </a:t>
            </a:r>
            <a:r>
              <a:rPr lang="en" sz="1200" dirty="0">
                <a:solidFill>
                  <a:schemeClr val="dk1"/>
                </a:solidFill>
                <a:uFill>
                  <a:noFill/>
                </a:uFill>
                <a:latin typeface="Arvo"/>
                <a:ea typeface="Arvo"/>
                <a:cs typeface="Arvo"/>
                <a:sym typeface="Arvo"/>
                <a:hlinkClick r:id="rId9">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frame template</a:t>
            </a:r>
            <a:endParaRPr sz="1200" dirty="0">
              <a:solidFill>
                <a:schemeClr val="dk1"/>
              </a:solidFill>
              <a:latin typeface="Arvo"/>
              <a:ea typeface="Arvo"/>
              <a:cs typeface="Arvo"/>
              <a:sym typeface="Arvo"/>
            </a:endParaRPr>
          </a:p>
          <a:p>
            <a:pPr marL="457200" marR="50800" lvl="0" indent="-304800" algn="l" rtl="0">
              <a:spcBef>
                <a:spcPts val="0"/>
              </a:spcBef>
              <a:spcAft>
                <a:spcPts val="0"/>
              </a:spcAft>
              <a:buClr>
                <a:schemeClr val="dk2"/>
              </a:buClr>
              <a:buSzPts val="1200"/>
              <a:buFont typeface="Arvo"/>
              <a:buChar char="●"/>
            </a:pPr>
            <a:r>
              <a:rPr lang="en" sz="1200" dirty="0">
                <a:solidFill>
                  <a:schemeClr val="dk1"/>
                </a:solidFill>
                <a:uFill>
                  <a:noFill/>
                </a:uFill>
                <a:latin typeface="Arvo"/>
                <a:ea typeface="Arvo"/>
                <a:cs typeface="Arvo"/>
                <a:sym typeface="Arvo"/>
                <a:hlinkClick r:id="rId10">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Hand drawn inspirational quotes instagram story collection Free Vector</a:t>
            </a:r>
            <a:endParaRPr sz="1200" dirty="0">
              <a:solidFill>
                <a:schemeClr val="dk1"/>
              </a:solidFill>
              <a:latin typeface="Arvo"/>
              <a:ea typeface="Arvo"/>
              <a:cs typeface="Arvo"/>
              <a:sym typeface="Arvo"/>
            </a:endParaRPr>
          </a:p>
          <a:p>
            <a:pPr marL="457200" marR="50800" lvl="0" indent="-304800" algn="l" rtl="0">
              <a:spcBef>
                <a:spcPts val="0"/>
              </a:spcBef>
              <a:spcAft>
                <a:spcPts val="0"/>
              </a:spcAft>
              <a:buClr>
                <a:schemeClr val="dk2"/>
              </a:buClr>
              <a:buSzPts val="1200"/>
              <a:buFont typeface="Arvo"/>
              <a:buChar char="●"/>
            </a:pPr>
            <a:r>
              <a:rPr lang="en" sz="1200" dirty="0">
                <a:solidFill>
                  <a:schemeClr val="dk1"/>
                </a:solidFill>
                <a:uFill>
                  <a:noFill/>
                </a:uFill>
                <a:latin typeface="Arvo"/>
                <a:ea typeface="Arvo"/>
                <a:cs typeface="Arvo"/>
                <a:sym typeface="Arvo"/>
                <a:hlinkClick r:id="rId11">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Abstract shapes cover collection</a:t>
            </a:r>
            <a:endParaRPr sz="1200" dirty="0">
              <a:solidFill>
                <a:schemeClr val="dk1"/>
              </a:solidFill>
              <a:latin typeface="Arvo"/>
              <a:ea typeface="Arvo"/>
              <a:cs typeface="Arvo"/>
              <a:sym typeface="Arvo"/>
            </a:endParaRPr>
          </a:p>
          <a:p>
            <a:pPr marL="457200" marR="50800" lvl="0" indent="-304800" algn="l" rtl="0">
              <a:spcBef>
                <a:spcPts val="0"/>
              </a:spcBef>
              <a:spcAft>
                <a:spcPts val="0"/>
              </a:spcAft>
              <a:buClr>
                <a:schemeClr val="dk2"/>
              </a:buClr>
              <a:buSzPts val="1200"/>
              <a:buFont typeface="Arvo"/>
              <a:buChar char="●"/>
            </a:pPr>
            <a:r>
              <a:rPr lang="en" sz="1200" dirty="0">
                <a:solidFill>
                  <a:schemeClr val="dk1"/>
                </a:solidFill>
                <a:uFill>
                  <a:noFill/>
                </a:uFill>
                <a:latin typeface="Arvo"/>
                <a:ea typeface="Arvo"/>
                <a:cs typeface="Arvo"/>
                <a:sym typeface="Arvo"/>
                <a:hlinkClick r:id="rId12">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Virtual graduation ceremony</a:t>
            </a:r>
            <a:endParaRPr sz="1200" dirty="0">
              <a:solidFill>
                <a:schemeClr val="dk1"/>
              </a:solidFill>
              <a:latin typeface="Arvo"/>
              <a:ea typeface="Arvo"/>
              <a:cs typeface="Arvo"/>
              <a:sym typeface="Arvo"/>
            </a:endParaRPr>
          </a:p>
          <a:p>
            <a:pPr marL="0" marR="50800" lvl="0" indent="0" algn="l" rtl="0">
              <a:lnSpc>
                <a:spcPct val="166000"/>
              </a:lnSpc>
              <a:spcBef>
                <a:spcPts val="0"/>
              </a:spcBef>
              <a:spcAft>
                <a:spcPts val="0"/>
              </a:spcAft>
              <a:buNone/>
            </a:pPr>
            <a:endParaRPr sz="1200" dirty="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dirty="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dirty="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dirty="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dirty="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dirty="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dirty="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dirty="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dirty="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dirty="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dirty="0">
              <a:solidFill>
                <a:srgbClr val="374957"/>
              </a:solidFill>
              <a:highlight>
                <a:srgbClr val="FFFFFF"/>
              </a:highlight>
              <a:latin typeface="Proxima Nova"/>
              <a:ea typeface="Proxima Nova"/>
              <a:cs typeface="Proxima Nova"/>
              <a:sym typeface="Proxima Nova"/>
            </a:endParaRPr>
          </a:p>
          <a:p>
            <a:pPr marL="0" lvl="0" indent="0" algn="l" rtl="0">
              <a:lnSpc>
                <a:spcPct val="140000"/>
              </a:lnSpc>
              <a:spcBef>
                <a:spcPts val="0"/>
              </a:spcBef>
              <a:spcAft>
                <a:spcPts val="0"/>
              </a:spcAft>
              <a:buNone/>
            </a:pPr>
            <a:endParaRPr sz="1200" b="1" dirty="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dirty="0">
              <a:solidFill>
                <a:srgbClr val="374957"/>
              </a:solidFill>
              <a:latin typeface="Proxima Nova"/>
              <a:ea typeface="Proxima Nova"/>
              <a:cs typeface="Proxima Nova"/>
              <a:sym typeface="Proxima Nova"/>
            </a:endParaRPr>
          </a:p>
          <a:p>
            <a:pPr marL="0" marR="50800" lvl="0" indent="0" algn="l" rtl="0">
              <a:lnSpc>
                <a:spcPct val="100000"/>
              </a:lnSpc>
              <a:spcBef>
                <a:spcPts val="0"/>
              </a:spcBef>
              <a:spcAft>
                <a:spcPts val="0"/>
              </a:spcAft>
              <a:buNone/>
            </a:pPr>
            <a:r>
              <a:rPr lang="en" sz="1200" u="sng" dirty="0">
                <a:solidFill>
                  <a:schemeClr val="hlink"/>
                </a:solidFill>
                <a:latin typeface="Proxima Nova"/>
                <a:ea typeface="Proxima Nova"/>
                <a:cs typeface="Proxima Nova"/>
                <a:sym typeface="Proxima Nova"/>
                <a:hlinkClick r:id="rId3"/>
              </a:rPr>
              <a:t> </a:t>
            </a:r>
            <a:endParaRPr sz="1200" dirty="0">
              <a:solidFill>
                <a:srgbClr val="374957"/>
              </a:solidFill>
              <a:latin typeface="Proxima Nova"/>
              <a:ea typeface="Proxima Nova"/>
              <a:cs typeface="Proxima Nova"/>
              <a:sym typeface="Proxima Nova"/>
            </a:endParaRPr>
          </a:p>
          <a:p>
            <a:pPr marL="0" marR="50800" lvl="0" indent="0" algn="l" rtl="0">
              <a:lnSpc>
                <a:spcPct val="100000"/>
              </a:lnSpc>
              <a:spcBef>
                <a:spcPts val="0"/>
              </a:spcBef>
              <a:spcAft>
                <a:spcPts val="0"/>
              </a:spcAft>
              <a:buClr>
                <a:schemeClr val="dk1"/>
              </a:buClr>
              <a:buSzPts val="1100"/>
              <a:buFont typeface="Arial"/>
              <a:buNone/>
            </a:pPr>
            <a:endParaRPr sz="1200" dirty="0">
              <a:solidFill>
                <a:srgbClr val="374957"/>
              </a:solidFill>
              <a:latin typeface="Proxima Nova"/>
              <a:ea typeface="Proxima Nova"/>
              <a:cs typeface="Proxima Nova"/>
              <a:sym typeface="Proxima Nova"/>
            </a:endParaRPr>
          </a:p>
          <a:p>
            <a:pPr marL="0" lvl="0" indent="0" algn="l" rtl="0">
              <a:lnSpc>
                <a:spcPct val="100000"/>
              </a:lnSpc>
              <a:spcBef>
                <a:spcPts val="0"/>
              </a:spcBef>
              <a:spcAft>
                <a:spcPts val="0"/>
              </a:spcAft>
              <a:buNone/>
            </a:pPr>
            <a:endParaRPr sz="1200" dirty="0"/>
          </a:p>
        </p:txBody>
      </p:sp>
      <p:sp>
        <p:nvSpPr>
          <p:cNvPr id="3090" name="Google Shape;3090;p86"/>
          <p:cNvSpPr txBox="1"/>
          <p:nvPr/>
        </p:nvSpPr>
        <p:spPr>
          <a:xfrm>
            <a:off x="4572000" y="1659350"/>
            <a:ext cx="3847500" cy="2944200"/>
          </a:xfrm>
          <a:prstGeom prst="rect">
            <a:avLst/>
          </a:prstGeom>
          <a:noFill/>
          <a:ln>
            <a:noFill/>
          </a:ln>
        </p:spPr>
        <p:txBody>
          <a:bodyPr spcFirstLastPara="1" wrap="square" lIns="91425" tIns="91425" rIns="91425" bIns="91425" anchor="t" anchorCtr="0">
            <a:noAutofit/>
          </a:bodyPr>
          <a:lstStyle/>
          <a:p>
            <a:pPr marL="0" marR="50800" lvl="0" indent="0" algn="l" rtl="0">
              <a:spcBef>
                <a:spcPts val="0"/>
              </a:spcBef>
              <a:spcAft>
                <a:spcPts val="0"/>
              </a:spcAft>
              <a:buNone/>
            </a:pPr>
            <a:r>
              <a:rPr lang="en" sz="2500" b="1">
                <a:solidFill>
                  <a:schemeClr val="dk1"/>
                </a:solidFill>
                <a:latin typeface="Graduate"/>
                <a:ea typeface="Graduate"/>
                <a:cs typeface="Graduate"/>
                <a:sym typeface="Graduate"/>
              </a:rPr>
              <a:t>Icons</a:t>
            </a:r>
            <a:endParaRPr/>
          </a:p>
          <a:p>
            <a:pPr marL="0" marR="50800" lvl="0" indent="0" algn="l" rtl="0">
              <a:spcBef>
                <a:spcPts val="0"/>
              </a:spcBef>
              <a:spcAft>
                <a:spcPts val="0"/>
              </a:spcAft>
              <a:buNone/>
            </a:pPr>
            <a:endParaRPr/>
          </a:p>
          <a:p>
            <a:pPr marL="457200" marR="50800" lvl="0" indent="-304800" algn="l" rtl="0">
              <a:spcBef>
                <a:spcPts val="0"/>
              </a:spcBef>
              <a:spcAft>
                <a:spcPts val="0"/>
              </a:spcAft>
              <a:buClr>
                <a:schemeClr val="dk2"/>
              </a:buClr>
              <a:buSzPts val="1200"/>
              <a:buFont typeface="Arvo"/>
              <a:buChar char="●"/>
            </a:pPr>
            <a:r>
              <a:rPr lang="en" sz="1200">
                <a:solidFill>
                  <a:schemeClr val="dk1"/>
                </a:solidFill>
                <a:uFill>
                  <a:noFill/>
                </a:uFill>
                <a:latin typeface="Arvo"/>
                <a:ea typeface="Arvo"/>
                <a:cs typeface="Arvo"/>
                <a:sym typeface="Arvo"/>
                <a:hlinkClick r:id="rId1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Icon Pack: University </a:t>
            </a:r>
            <a:endParaRPr sz="2500" b="1">
              <a:solidFill>
                <a:schemeClr val="dk1"/>
              </a:solidFill>
              <a:latin typeface="Graduate"/>
              <a:ea typeface="Graduate"/>
              <a:cs typeface="Graduate"/>
              <a:sym typeface="Graduate"/>
            </a:endParaRPr>
          </a:p>
          <a:p>
            <a:pPr marL="0" marR="50800" lvl="0" indent="0" algn="l" rtl="0">
              <a:spcBef>
                <a:spcPts val="0"/>
              </a:spcBef>
              <a:spcAft>
                <a:spcPts val="0"/>
              </a:spcAft>
              <a:buNone/>
            </a:pPr>
            <a:endParaRPr sz="1200" b="1">
              <a:solidFill>
                <a:schemeClr val="dk1"/>
              </a:solidFill>
              <a:latin typeface="Graduate"/>
              <a:ea typeface="Graduate"/>
              <a:cs typeface="Graduate"/>
              <a:sym typeface="Graduate"/>
            </a:endParaRPr>
          </a:p>
          <a:p>
            <a:pPr marL="0" marR="50800" lvl="0" indent="0" algn="l" rtl="0">
              <a:lnSpc>
                <a:spcPct val="100000"/>
              </a:lnSpc>
              <a:spcBef>
                <a:spcPts val="0"/>
              </a:spcBef>
              <a:spcAft>
                <a:spcPts val="0"/>
              </a:spcAft>
              <a:buNone/>
            </a:pPr>
            <a:r>
              <a:rPr lang="en" sz="2500" b="1">
                <a:solidFill>
                  <a:schemeClr val="dk1"/>
                </a:solidFill>
                <a:latin typeface="Graduate"/>
                <a:ea typeface="Graduate"/>
                <a:cs typeface="Graduate"/>
                <a:sym typeface="Graduate"/>
              </a:rPr>
              <a:t>Photos</a:t>
            </a:r>
            <a:endParaRPr sz="1200">
              <a:solidFill>
                <a:schemeClr val="dk1"/>
              </a:solidFill>
              <a:latin typeface="Arvo"/>
              <a:ea typeface="Arvo"/>
              <a:cs typeface="Arvo"/>
              <a:sym typeface="Arvo"/>
            </a:endParaRPr>
          </a:p>
          <a:p>
            <a:pPr marL="0" marR="50800" lvl="0" indent="0" algn="l" rtl="0">
              <a:lnSpc>
                <a:spcPct val="100000"/>
              </a:lnSpc>
              <a:spcBef>
                <a:spcPts val="0"/>
              </a:spcBef>
              <a:spcAft>
                <a:spcPts val="0"/>
              </a:spcAft>
              <a:buNone/>
            </a:pPr>
            <a:endParaRPr sz="1200">
              <a:solidFill>
                <a:schemeClr val="dk1"/>
              </a:solidFill>
              <a:latin typeface="Arvo"/>
              <a:ea typeface="Arvo"/>
              <a:cs typeface="Arvo"/>
              <a:sym typeface="Arvo"/>
            </a:endParaRPr>
          </a:p>
          <a:p>
            <a:pPr marL="457200" marR="50800" lvl="0" indent="-304800" algn="l" rtl="0">
              <a:lnSpc>
                <a:spcPct val="100000"/>
              </a:lnSpc>
              <a:spcBef>
                <a:spcPts val="0"/>
              </a:spcBef>
              <a:spcAft>
                <a:spcPts val="0"/>
              </a:spcAft>
              <a:buClr>
                <a:schemeClr val="dk2"/>
              </a:buClr>
              <a:buSzPts val="1200"/>
              <a:buFont typeface="Arvo"/>
              <a:buChar char="●"/>
            </a:pPr>
            <a:r>
              <a:rPr lang="en" sz="1200">
                <a:solidFill>
                  <a:schemeClr val="dk1"/>
                </a:solidFill>
                <a:uFill>
                  <a:noFill/>
                </a:uFill>
                <a:latin typeface="Arvo"/>
                <a:ea typeface="Arvo"/>
                <a:cs typeface="Arvo"/>
                <a:sym typeface="Arvo"/>
                <a:hlinkClick r:id="rId1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Medium shot graduate student</a:t>
            </a:r>
            <a:endParaRPr sz="1200">
              <a:solidFill>
                <a:schemeClr val="dk1"/>
              </a:solidFill>
              <a:latin typeface="Arvo"/>
              <a:ea typeface="Arvo"/>
              <a:cs typeface="Arvo"/>
              <a:sym typeface="Arvo"/>
            </a:endParaRPr>
          </a:p>
          <a:p>
            <a:pPr marL="457200" marR="50800" lvl="0" indent="-304800" algn="l" rtl="0">
              <a:lnSpc>
                <a:spcPct val="100000"/>
              </a:lnSpc>
              <a:spcBef>
                <a:spcPts val="0"/>
              </a:spcBef>
              <a:spcAft>
                <a:spcPts val="0"/>
              </a:spcAft>
              <a:buClr>
                <a:schemeClr val="dk2"/>
              </a:buClr>
              <a:buSzPts val="1200"/>
              <a:buFont typeface="Arvo"/>
              <a:buChar char="●"/>
            </a:pPr>
            <a:r>
              <a:rPr lang="en" sz="1200">
                <a:solidFill>
                  <a:schemeClr val="dk1"/>
                </a:solidFill>
                <a:uFill>
                  <a:noFill/>
                </a:uFill>
                <a:latin typeface="Arvo"/>
                <a:ea typeface="Arvo"/>
                <a:cs typeface="Arvo"/>
                <a:sym typeface="Arvo"/>
                <a:hlinkClick r:id="rId1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Close up  people graduating with diplomas</a:t>
            </a:r>
            <a:endParaRPr sz="1200">
              <a:solidFill>
                <a:schemeClr val="dk1"/>
              </a:solidFill>
              <a:latin typeface="Arvo"/>
              <a:ea typeface="Arvo"/>
              <a:cs typeface="Arvo"/>
              <a:sym typeface="Arvo"/>
            </a:endParaRPr>
          </a:p>
          <a:p>
            <a:pPr marL="457200" marR="50800" lvl="0" indent="-304800" algn="l" rtl="0">
              <a:lnSpc>
                <a:spcPct val="100000"/>
              </a:lnSpc>
              <a:spcBef>
                <a:spcPts val="0"/>
              </a:spcBef>
              <a:spcAft>
                <a:spcPts val="0"/>
              </a:spcAft>
              <a:buClr>
                <a:schemeClr val="dk2"/>
              </a:buClr>
              <a:buSzPts val="1200"/>
              <a:buFont typeface="Arvo"/>
              <a:buChar char="●"/>
            </a:pPr>
            <a:r>
              <a:rPr lang="en" sz="1200">
                <a:solidFill>
                  <a:schemeClr val="dk1"/>
                </a:solidFill>
                <a:uFill>
                  <a:noFill/>
                </a:uFill>
                <a:latin typeface="Arvo"/>
                <a:ea typeface="Arvo"/>
                <a:cs typeface="Arvo"/>
                <a:sym typeface="Arvo"/>
                <a:hlinkClick r:id="rId16">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Medium shot graduate student</a:t>
            </a:r>
            <a:endParaRPr sz="1200">
              <a:solidFill>
                <a:schemeClr val="dk1"/>
              </a:solidFill>
              <a:latin typeface="Arvo"/>
              <a:ea typeface="Arvo"/>
              <a:cs typeface="Arvo"/>
              <a:sym typeface="Arvo"/>
            </a:endParaRPr>
          </a:p>
          <a:p>
            <a:pPr marL="457200" marR="50800" lvl="0" indent="-304800" algn="l" rtl="0">
              <a:lnSpc>
                <a:spcPct val="100000"/>
              </a:lnSpc>
              <a:spcBef>
                <a:spcPts val="0"/>
              </a:spcBef>
              <a:spcAft>
                <a:spcPts val="0"/>
              </a:spcAft>
              <a:buClr>
                <a:schemeClr val="dk2"/>
              </a:buClr>
              <a:buSzPts val="1200"/>
              <a:buFont typeface="Arvo"/>
              <a:buChar char="●"/>
            </a:pPr>
            <a:r>
              <a:rPr lang="en" sz="1200">
                <a:solidFill>
                  <a:schemeClr val="dk1"/>
                </a:solidFill>
                <a:uFill>
                  <a:noFill/>
                </a:uFill>
                <a:latin typeface="Arvo"/>
                <a:ea typeface="Arvo"/>
                <a:cs typeface="Arvo"/>
                <a:sym typeface="Arvo"/>
                <a:hlinkClick r:id="rId17">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Friends at graduation ceremony</a:t>
            </a:r>
            <a:endParaRPr sz="1200">
              <a:solidFill>
                <a:schemeClr val="dk1"/>
              </a:solidFill>
              <a:latin typeface="Arvo"/>
              <a:ea typeface="Arvo"/>
              <a:cs typeface="Arvo"/>
              <a:sym typeface="Arvo"/>
            </a:endParaRPr>
          </a:p>
          <a:p>
            <a:pPr marL="457200" marR="50800" lvl="0" indent="-304800" algn="l" rtl="0">
              <a:lnSpc>
                <a:spcPct val="100000"/>
              </a:lnSpc>
              <a:spcBef>
                <a:spcPts val="0"/>
              </a:spcBef>
              <a:spcAft>
                <a:spcPts val="0"/>
              </a:spcAft>
              <a:buClr>
                <a:schemeClr val="dk2"/>
              </a:buClr>
              <a:buSzPts val="1200"/>
              <a:buFont typeface="Arvo"/>
              <a:buChar char="●"/>
            </a:pPr>
            <a:r>
              <a:rPr lang="en" sz="1200">
                <a:solidFill>
                  <a:schemeClr val="dk1"/>
                </a:solidFill>
                <a:uFill>
                  <a:noFill/>
                </a:uFill>
                <a:latin typeface="Arvo"/>
                <a:ea typeface="Arvo"/>
                <a:cs typeface="Arvo"/>
                <a:sym typeface="Arvo"/>
                <a:hlinkClick r:id="rId18">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Portrait graduated student</a:t>
            </a:r>
            <a:endParaRPr sz="1200">
              <a:solidFill>
                <a:schemeClr val="dk1"/>
              </a:solidFill>
              <a:latin typeface="Arvo"/>
              <a:ea typeface="Arvo"/>
              <a:cs typeface="Arvo"/>
              <a:sym typeface="Arvo"/>
            </a:endParaRPr>
          </a:p>
          <a:p>
            <a:pPr marL="457200" marR="50800" lvl="0" indent="-304800" algn="l" rtl="0">
              <a:lnSpc>
                <a:spcPct val="100000"/>
              </a:lnSpc>
              <a:spcBef>
                <a:spcPts val="0"/>
              </a:spcBef>
              <a:spcAft>
                <a:spcPts val="0"/>
              </a:spcAft>
              <a:buClr>
                <a:schemeClr val="dk2"/>
              </a:buClr>
              <a:buSzPts val="1200"/>
              <a:buFont typeface="Arvo"/>
              <a:buChar char="●"/>
            </a:pPr>
            <a:r>
              <a:rPr lang="en" sz="1200">
                <a:solidFill>
                  <a:schemeClr val="dk1"/>
                </a:solidFill>
                <a:uFill>
                  <a:noFill/>
                </a:uFill>
                <a:latin typeface="Arvo"/>
                <a:ea typeface="Arvo"/>
                <a:cs typeface="Arvo"/>
                <a:sym typeface="Arvo"/>
                <a:hlinkClick r:id="rId19">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Portrait of group of students celebrating </a:t>
            </a:r>
            <a:endParaRPr sz="1200">
              <a:solidFill>
                <a:schemeClr val="dk1"/>
              </a:solidFill>
              <a:latin typeface="Arvo"/>
              <a:ea typeface="Arvo"/>
              <a:cs typeface="Arvo"/>
              <a:sym typeface="Arvo"/>
            </a:endParaRPr>
          </a:p>
          <a:p>
            <a:pPr marL="457200" marR="50800" lvl="0" indent="-304800" algn="l" rtl="0">
              <a:lnSpc>
                <a:spcPct val="100000"/>
              </a:lnSpc>
              <a:spcBef>
                <a:spcPts val="0"/>
              </a:spcBef>
              <a:spcAft>
                <a:spcPts val="0"/>
              </a:spcAft>
              <a:buClr>
                <a:schemeClr val="dk2"/>
              </a:buClr>
              <a:buSzPts val="1200"/>
              <a:buFont typeface="Arvo"/>
              <a:buChar char="●"/>
            </a:pPr>
            <a:r>
              <a:rPr lang="en" sz="1200">
                <a:solidFill>
                  <a:schemeClr val="dk1"/>
                </a:solidFill>
                <a:uFill>
                  <a:noFill/>
                </a:uFill>
                <a:latin typeface="Arvo"/>
                <a:ea typeface="Arvo"/>
                <a:cs typeface="Arvo"/>
                <a:sym typeface="Arvo"/>
                <a:hlinkClick r:id="rId20">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Graduation concept with portrait of girl</a:t>
            </a:r>
            <a:endParaRPr sz="1200">
              <a:solidFill>
                <a:schemeClr val="dk1"/>
              </a:solidFill>
            </a:endParaRPr>
          </a:p>
        </p:txBody>
      </p:sp>
      <p:pic>
        <p:nvPicPr>
          <p:cNvPr id="6" name="Picture 5"/>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094"/>
        <p:cNvGrpSpPr/>
        <p:nvPr/>
      </p:nvGrpSpPr>
      <p:grpSpPr>
        <a:xfrm>
          <a:off x="0" y="0"/>
          <a:ext cx="0" cy="0"/>
          <a:chOff x="0" y="0"/>
          <a:chExt cx="0" cy="0"/>
        </a:xfrm>
      </p:grpSpPr>
      <p:sp>
        <p:nvSpPr>
          <p:cNvPr id="3095" name="Google Shape;3095;p87"/>
          <p:cNvSpPr txBox="1">
            <a:spLocks noGrp="1"/>
          </p:cNvSpPr>
          <p:nvPr>
            <p:ph type="title"/>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Resources</a:t>
            </a:r>
            <a:endParaRPr/>
          </a:p>
        </p:txBody>
      </p:sp>
      <p:sp>
        <p:nvSpPr>
          <p:cNvPr id="3096" name="Google Shape;3096;p87"/>
          <p:cNvSpPr txBox="1"/>
          <p:nvPr/>
        </p:nvSpPr>
        <p:spPr>
          <a:xfrm>
            <a:off x="724475" y="1225850"/>
            <a:ext cx="7720500" cy="43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dk1"/>
                </a:solidFill>
                <a:latin typeface="Arvo"/>
                <a:ea typeface="Arvo"/>
                <a:cs typeface="Arvo"/>
                <a:sym typeface="Arvo"/>
              </a:rPr>
              <a:t>Did you like the resources on this template? Get them for free at our other websites:</a:t>
            </a: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lvl="0" indent="0" algn="l" rtl="0">
              <a:lnSpc>
                <a:spcPct val="140000"/>
              </a:lnSpc>
              <a:spcBef>
                <a:spcPts val="0"/>
              </a:spcBef>
              <a:spcAft>
                <a:spcPts val="0"/>
              </a:spcAft>
              <a:buNone/>
            </a:pPr>
            <a:endParaRPr sz="1200" b="1">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a:solidFill>
                <a:srgbClr val="374957"/>
              </a:solidFill>
              <a:latin typeface="Proxima Nova"/>
              <a:ea typeface="Proxima Nova"/>
              <a:cs typeface="Proxima Nova"/>
              <a:sym typeface="Proxima Nova"/>
            </a:endParaRPr>
          </a:p>
          <a:p>
            <a:pPr marL="0" marR="50800" lvl="0" indent="0" algn="l" rtl="0">
              <a:lnSpc>
                <a:spcPct val="100000"/>
              </a:lnSpc>
              <a:spcBef>
                <a:spcPts val="0"/>
              </a:spcBef>
              <a:spcAft>
                <a:spcPts val="0"/>
              </a:spcAft>
              <a:buNone/>
            </a:pPr>
            <a:r>
              <a:rPr lang="en" sz="1200" u="sng">
                <a:solidFill>
                  <a:schemeClr val="hlink"/>
                </a:solidFill>
                <a:latin typeface="Proxima Nova"/>
                <a:ea typeface="Proxima Nova"/>
                <a:cs typeface="Proxima Nova"/>
                <a:sym typeface="Proxima Nova"/>
                <a:hlinkClick r:id="rId3"/>
              </a:rPr>
              <a:t> </a:t>
            </a:r>
            <a:endParaRPr sz="1200">
              <a:solidFill>
                <a:srgbClr val="374957"/>
              </a:solidFill>
              <a:latin typeface="Proxima Nova"/>
              <a:ea typeface="Proxima Nova"/>
              <a:cs typeface="Proxima Nova"/>
              <a:sym typeface="Proxima Nova"/>
            </a:endParaRPr>
          </a:p>
          <a:p>
            <a:pPr marL="0" marR="50800" lvl="0" indent="0" algn="l" rtl="0">
              <a:lnSpc>
                <a:spcPct val="100000"/>
              </a:lnSpc>
              <a:spcBef>
                <a:spcPts val="0"/>
              </a:spcBef>
              <a:spcAft>
                <a:spcPts val="0"/>
              </a:spcAft>
              <a:buClr>
                <a:schemeClr val="dk1"/>
              </a:buClr>
              <a:buSzPts val="1100"/>
              <a:buFont typeface="Arial"/>
              <a:buNone/>
            </a:pPr>
            <a:endParaRPr sz="1200">
              <a:solidFill>
                <a:srgbClr val="374957"/>
              </a:solidFill>
              <a:latin typeface="Proxima Nova"/>
              <a:ea typeface="Proxima Nova"/>
              <a:cs typeface="Proxima Nova"/>
              <a:sym typeface="Proxima Nova"/>
            </a:endParaRPr>
          </a:p>
          <a:p>
            <a:pPr marL="0" lvl="0" indent="0" algn="l" rtl="0">
              <a:lnSpc>
                <a:spcPct val="100000"/>
              </a:lnSpc>
              <a:spcBef>
                <a:spcPts val="0"/>
              </a:spcBef>
              <a:spcAft>
                <a:spcPts val="0"/>
              </a:spcAft>
              <a:buNone/>
            </a:pPr>
            <a:endParaRPr sz="1200"/>
          </a:p>
        </p:txBody>
      </p:sp>
      <p:sp>
        <p:nvSpPr>
          <p:cNvPr id="3097" name="Google Shape;3097;p87"/>
          <p:cNvSpPr txBox="1"/>
          <p:nvPr/>
        </p:nvSpPr>
        <p:spPr>
          <a:xfrm>
            <a:off x="724475" y="1659350"/>
            <a:ext cx="3847500" cy="2944200"/>
          </a:xfrm>
          <a:prstGeom prst="rect">
            <a:avLst/>
          </a:prstGeom>
          <a:noFill/>
          <a:ln>
            <a:noFill/>
          </a:ln>
        </p:spPr>
        <p:txBody>
          <a:bodyPr spcFirstLastPara="1" wrap="square" lIns="91425" tIns="91425" rIns="91425" bIns="91425" anchor="t" anchorCtr="0">
            <a:noAutofit/>
          </a:bodyPr>
          <a:lstStyle/>
          <a:p>
            <a:pPr marL="0" marR="50800" lvl="0" indent="0" algn="l" rtl="0">
              <a:spcBef>
                <a:spcPts val="0"/>
              </a:spcBef>
              <a:spcAft>
                <a:spcPts val="0"/>
              </a:spcAft>
              <a:buNone/>
            </a:pPr>
            <a:r>
              <a:rPr lang="en" sz="2500" b="1">
                <a:solidFill>
                  <a:schemeClr val="dk1"/>
                </a:solidFill>
                <a:latin typeface="Graduate"/>
                <a:ea typeface="Graduate"/>
                <a:cs typeface="Graduate"/>
                <a:sym typeface="Graduate"/>
              </a:rPr>
              <a:t>Photos</a:t>
            </a:r>
            <a:endParaRPr/>
          </a:p>
          <a:p>
            <a:pPr marL="0" marR="50800" lvl="0" indent="0" algn="l" rtl="0">
              <a:spcBef>
                <a:spcPts val="0"/>
              </a:spcBef>
              <a:spcAft>
                <a:spcPts val="0"/>
              </a:spcAft>
              <a:buNone/>
            </a:pPr>
            <a:endParaRPr/>
          </a:p>
          <a:p>
            <a:pPr marL="457200" marR="50800" lvl="0" indent="-304800" algn="l" rtl="0">
              <a:spcBef>
                <a:spcPts val="0"/>
              </a:spcBef>
              <a:spcAft>
                <a:spcPts val="0"/>
              </a:spcAft>
              <a:buClr>
                <a:schemeClr val="dk2"/>
              </a:buClr>
              <a:buSzPts val="1200"/>
              <a:buFont typeface="Arvo"/>
              <a:buChar char="●"/>
            </a:pPr>
            <a:r>
              <a:rPr lang="en" sz="1200">
                <a:solidFill>
                  <a:schemeClr val="dk1"/>
                </a:solidFill>
                <a:uFill>
                  <a:noFill/>
                </a:uFill>
                <a:latin typeface="Arvo"/>
                <a:ea typeface="Arvo"/>
                <a:cs typeface="Arvo"/>
                <a:sym typeface="Arvo"/>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People collage design </a:t>
            </a:r>
            <a:endParaRPr sz="1200">
              <a:solidFill>
                <a:schemeClr val="dk1"/>
              </a:solidFill>
              <a:latin typeface="Arvo"/>
              <a:ea typeface="Arvo"/>
              <a:cs typeface="Arvo"/>
              <a:sym typeface="Arvo"/>
            </a:endParaRPr>
          </a:p>
          <a:p>
            <a:pPr marL="457200" marR="50800" lvl="0" indent="-304800" algn="l" rtl="0">
              <a:spcBef>
                <a:spcPts val="0"/>
              </a:spcBef>
              <a:spcAft>
                <a:spcPts val="0"/>
              </a:spcAft>
              <a:buClr>
                <a:schemeClr val="dk2"/>
              </a:buClr>
              <a:buSzPts val="1200"/>
              <a:buFont typeface="Arvo"/>
              <a:buChar char="●"/>
            </a:pPr>
            <a:r>
              <a:rPr lang="en" sz="1200">
                <a:solidFill>
                  <a:schemeClr val="dk1"/>
                </a:solidFill>
                <a:uFill>
                  <a:noFill/>
                </a:uFill>
                <a:latin typeface="Arvo"/>
                <a:ea typeface="Arvo"/>
                <a:cs typeface="Arvo"/>
                <a:sym typeface="Arvo"/>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Side view girl jumping at graduation</a:t>
            </a:r>
            <a:endParaRPr sz="1200">
              <a:solidFill>
                <a:schemeClr val="dk1"/>
              </a:solidFill>
              <a:latin typeface="Arvo"/>
              <a:ea typeface="Arvo"/>
              <a:cs typeface="Arvo"/>
              <a:sym typeface="Arvo"/>
            </a:endParaRPr>
          </a:p>
          <a:p>
            <a:pPr marL="457200" marR="50800" lvl="0" indent="-304800" algn="l" rtl="0">
              <a:spcBef>
                <a:spcPts val="0"/>
              </a:spcBef>
              <a:spcAft>
                <a:spcPts val="0"/>
              </a:spcAft>
              <a:buClr>
                <a:schemeClr val="dk2"/>
              </a:buClr>
              <a:buSzPts val="1200"/>
              <a:buFont typeface="Arvo"/>
              <a:buChar char="●"/>
            </a:pPr>
            <a:r>
              <a:rPr lang="en" sz="1200">
                <a:solidFill>
                  <a:schemeClr val="dk1"/>
                </a:solidFill>
                <a:uFill>
                  <a:noFill/>
                </a:uFill>
                <a:latin typeface="Arvo"/>
                <a:ea typeface="Arvo"/>
                <a:cs typeface="Arvo"/>
                <a:sym typeface="Arvo"/>
                <a:hlinkClick r:id="rId6">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Side view girl with diploma</a:t>
            </a:r>
            <a:endParaRPr sz="1200">
              <a:solidFill>
                <a:schemeClr val="dk1"/>
              </a:solidFill>
              <a:latin typeface="Arvo"/>
              <a:ea typeface="Arvo"/>
              <a:cs typeface="Arvo"/>
              <a:sym typeface="Arvo"/>
            </a:endParaRPr>
          </a:p>
          <a:p>
            <a:pPr marL="457200" marR="50800" lvl="0" indent="-304800" algn="l" rtl="0">
              <a:spcBef>
                <a:spcPts val="0"/>
              </a:spcBef>
              <a:spcAft>
                <a:spcPts val="0"/>
              </a:spcAft>
              <a:buClr>
                <a:schemeClr val="dk2"/>
              </a:buClr>
              <a:buSzPts val="1200"/>
              <a:buFont typeface="Arvo"/>
              <a:buChar char="●"/>
            </a:pPr>
            <a:r>
              <a:rPr lang="en" sz="1200">
                <a:solidFill>
                  <a:schemeClr val="dk1"/>
                </a:solidFill>
                <a:uFill>
                  <a:noFill/>
                </a:uFill>
                <a:latin typeface="Arvo"/>
                <a:ea typeface="Arvo"/>
                <a:cs typeface="Arvo"/>
                <a:sym typeface="Arvo"/>
                <a:hlinkClick r:id="rId7">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Smiley girl at graduation</a:t>
            </a:r>
            <a:endParaRPr sz="1200">
              <a:solidFill>
                <a:schemeClr val="dk1"/>
              </a:solidFill>
              <a:latin typeface="Arvo"/>
              <a:ea typeface="Arvo"/>
              <a:cs typeface="Arvo"/>
              <a:sym typeface="Arvo"/>
            </a:endParaRPr>
          </a:p>
          <a:p>
            <a:pPr marL="457200" marR="50800" lvl="0" indent="-304800" algn="l" rtl="0">
              <a:spcBef>
                <a:spcPts val="0"/>
              </a:spcBef>
              <a:spcAft>
                <a:spcPts val="0"/>
              </a:spcAft>
              <a:buClr>
                <a:schemeClr val="dk2"/>
              </a:buClr>
              <a:buSzPts val="1200"/>
              <a:buFont typeface="Arvo"/>
              <a:buChar char="●"/>
            </a:pPr>
            <a:r>
              <a:rPr lang="en" sz="1200">
                <a:solidFill>
                  <a:schemeClr val="dk1"/>
                </a:solidFill>
                <a:uFill>
                  <a:noFill/>
                </a:uFill>
                <a:latin typeface="Arvo"/>
                <a:ea typeface="Arvo"/>
                <a:cs typeface="Arvo"/>
                <a:sym typeface="Arvo"/>
                <a:hlinkClick r:id="rId8">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Graduation concept with portrait of man </a:t>
            </a:r>
            <a:endParaRPr sz="1200">
              <a:solidFill>
                <a:schemeClr val="dk1"/>
              </a:solidFill>
              <a:latin typeface="Arvo"/>
              <a:ea typeface="Arvo"/>
              <a:cs typeface="Arvo"/>
              <a:sym typeface="Arvo"/>
            </a:endParaRPr>
          </a:p>
          <a:p>
            <a:pPr marL="457200" marR="50800" lvl="0" indent="-304800" algn="l" rtl="0">
              <a:spcBef>
                <a:spcPts val="0"/>
              </a:spcBef>
              <a:spcAft>
                <a:spcPts val="0"/>
              </a:spcAft>
              <a:buClr>
                <a:schemeClr val="dk2"/>
              </a:buClr>
              <a:buSzPts val="1200"/>
              <a:buFont typeface="Arvo"/>
              <a:buChar char="●"/>
            </a:pPr>
            <a:r>
              <a:rPr lang="en" sz="1200">
                <a:solidFill>
                  <a:schemeClr val="dk1"/>
                </a:solidFill>
                <a:uFill>
                  <a:noFill/>
                </a:uFill>
                <a:latin typeface="Arvo"/>
                <a:ea typeface="Arvo"/>
                <a:cs typeface="Arvo"/>
                <a:sym typeface="Arvo"/>
                <a:hlinkClick r:id="rId9">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Medium shot smiley graduate student</a:t>
            </a:r>
            <a:endParaRPr sz="2500" b="1">
              <a:solidFill>
                <a:schemeClr val="dk1"/>
              </a:solidFill>
              <a:latin typeface="Graduate"/>
              <a:ea typeface="Graduate"/>
              <a:cs typeface="Graduate"/>
              <a:sym typeface="Graduate"/>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66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a:solidFill>
                <a:srgbClr val="374957"/>
              </a:solidFill>
              <a:highlight>
                <a:srgbClr val="FFFFFF"/>
              </a:highlight>
              <a:latin typeface="Proxima Nova"/>
              <a:ea typeface="Proxima Nova"/>
              <a:cs typeface="Proxima Nova"/>
              <a:sym typeface="Proxima Nova"/>
            </a:endParaRPr>
          </a:p>
          <a:p>
            <a:pPr marL="0" lvl="0" indent="0" algn="l" rtl="0">
              <a:lnSpc>
                <a:spcPct val="140000"/>
              </a:lnSpc>
              <a:spcBef>
                <a:spcPts val="0"/>
              </a:spcBef>
              <a:spcAft>
                <a:spcPts val="0"/>
              </a:spcAft>
              <a:buNone/>
            </a:pPr>
            <a:endParaRPr sz="1200" b="1">
              <a:solidFill>
                <a:srgbClr val="374957"/>
              </a:solidFill>
              <a:highlight>
                <a:srgbClr val="FFFFFF"/>
              </a:highlight>
              <a:latin typeface="Proxima Nova"/>
              <a:ea typeface="Proxima Nova"/>
              <a:cs typeface="Proxima Nova"/>
              <a:sym typeface="Proxima Nova"/>
            </a:endParaRPr>
          </a:p>
          <a:p>
            <a:pPr marL="0" marR="50800" lvl="0" indent="0" algn="l" rtl="0">
              <a:lnSpc>
                <a:spcPct val="100000"/>
              </a:lnSpc>
              <a:spcBef>
                <a:spcPts val="0"/>
              </a:spcBef>
              <a:spcAft>
                <a:spcPts val="0"/>
              </a:spcAft>
              <a:buNone/>
            </a:pPr>
            <a:endParaRPr sz="1200">
              <a:solidFill>
                <a:srgbClr val="374957"/>
              </a:solidFill>
              <a:latin typeface="Proxima Nova"/>
              <a:ea typeface="Proxima Nova"/>
              <a:cs typeface="Proxima Nova"/>
              <a:sym typeface="Proxima Nova"/>
            </a:endParaRPr>
          </a:p>
          <a:p>
            <a:pPr marL="0" marR="50800" lvl="0" indent="0" algn="l" rtl="0">
              <a:lnSpc>
                <a:spcPct val="100000"/>
              </a:lnSpc>
              <a:spcBef>
                <a:spcPts val="0"/>
              </a:spcBef>
              <a:spcAft>
                <a:spcPts val="0"/>
              </a:spcAft>
              <a:buNone/>
            </a:pPr>
            <a:r>
              <a:rPr lang="en" sz="1200" u="sng">
                <a:solidFill>
                  <a:schemeClr val="hlink"/>
                </a:solidFill>
                <a:latin typeface="Proxima Nova"/>
                <a:ea typeface="Proxima Nova"/>
                <a:cs typeface="Proxima Nova"/>
                <a:sym typeface="Proxima Nova"/>
                <a:hlinkClick r:id="rId3"/>
              </a:rPr>
              <a:t> </a:t>
            </a:r>
            <a:endParaRPr sz="1200">
              <a:solidFill>
                <a:srgbClr val="374957"/>
              </a:solidFill>
              <a:latin typeface="Proxima Nova"/>
              <a:ea typeface="Proxima Nova"/>
              <a:cs typeface="Proxima Nova"/>
              <a:sym typeface="Proxima Nova"/>
            </a:endParaRPr>
          </a:p>
          <a:p>
            <a:pPr marL="0" marR="50800" lvl="0" indent="0" algn="l" rtl="0">
              <a:lnSpc>
                <a:spcPct val="100000"/>
              </a:lnSpc>
              <a:spcBef>
                <a:spcPts val="0"/>
              </a:spcBef>
              <a:spcAft>
                <a:spcPts val="0"/>
              </a:spcAft>
              <a:buClr>
                <a:schemeClr val="dk1"/>
              </a:buClr>
              <a:buSzPts val="1100"/>
              <a:buFont typeface="Arial"/>
              <a:buNone/>
            </a:pPr>
            <a:endParaRPr sz="1200">
              <a:solidFill>
                <a:srgbClr val="374957"/>
              </a:solidFill>
              <a:latin typeface="Proxima Nova"/>
              <a:ea typeface="Proxima Nova"/>
              <a:cs typeface="Proxima Nova"/>
              <a:sym typeface="Proxima Nova"/>
            </a:endParaRPr>
          </a:p>
          <a:p>
            <a:pPr marL="0" lvl="0" indent="0" algn="l" rtl="0">
              <a:lnSpc>
                <a:spcPct val="100000"/>
              </a:lnSpc>
              <a:spcBef>
                <a:spcPts val="0"/>
              </a:spcBef>
              <a:spcAft>
                <a:spcPts val="0"/>
              </a:spcAft>
              <a:buNone/>
            </a:pPr>
            <a:endParaRPr sz="1200"/>
          </a:p>
        </p:txBody>
      </p:sp>
      <p:pic>
        <p:nvPicPr>
          <p:cNvPr id="5" name="Picture 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562"/>
        <p:cNvGrpSpPr/>
        <p:nvPr/>
      </p:nvGrpSpPr>
      <p:grpSpPr>
        <a:xfrm>
          <a:off x="0" y="0"/>
          <a:ext cx="0" cy="0"/>
          <a:chOff x="0" y="0"/>
          <a:chExt cx="0" cy="0"/>
        </a:xfrm>
      </p:grpSpPr>
      <p:sp>
        <p:nvSpPr>
          <p:cNvPr id="2564" name="Google Shape;2564;p82"/>
          <p:cNvSpPr txBox="1">
            <a:spLocks noGrp="1"/>
          </p:cNvSpPr>
          <p:nvPr>
            <p:ph type="title"/>
          </p:nvPr>
        </p:nvSpPr>
        <p:spPr>
          <a:xfrm>
            <a:off x="1614450" y="1580125"/>
            <a:ext cx="5915100" cy="115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THANK YOU</a:t>
            </a:r>
            <a:r>
              <a:rPr lang="en" dirty="0" smtClean="0"/>
              <a:t>!</a:t>
            </a:r>
            <a:endParaRPr dirty="0"/>
          </a:p>
        </p:txBody>
      </p:sp>
      <p:sp>
        <p:nvSpPr>
          <p:cNvPr id="5" name="Google Shape;2573;p83"/>
          <p:cNvSpPr txBox="1">
            <a:spLocks/>
          </p:cNvSpPr>
          <p:nvPr/>
        </p:nvSpPr>
        <p:spPr>
          <a:xfrm>
            <a:off x="2323827" y="2997467"/>
            <a:ext cx="4169869" cy="11094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1"/>
              </a:buClr>
              <a:buSzPts val="1800"/>
              <a:buFont typeface="Arvo"/>
              <a:buNone/>
              <a:defRPr sz="1400" b="0" i="0" u="none" strike="noStrike" cap="none">
                <a:solidFill>
                  <a:schemeClr val="dk1"/>
                </a:solidFill>
                <a:latin typeface="Arvo"/>
                <a:ea typeface="Arvo"/>
                <a:cs typeface="Arvo"/>
                <a:sym typeface="Arvo"/>
              </a:defRPr>
            </a:lvl1pPr>
            <a:lvl2pPr marL="914400" marR="0" lvl="1" indent="-317500" algn="l" rtl="0">
              <a:lnSpc>
                <a:spcPct val="115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317500" algn="l" rtl="0">
              <a:lnSpc>
                <a:spcPct val="115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1828800" marR="0" lvl="3" indent="-317500" algn="l" rtl="0">
              <a:lnSpc>
                <a:spcPct val="115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2286000" marR="0" lvl="4" indent="-317500" algn="l" rtl="0">
              <a:lnSpc>
                <a:spcPct val="115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2743200" marR="0" lvl="5" indent="-317500" algn="l" rtl="0">
              <a:lnSpc>
                <a:spcPct val="115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3200400" marR="0" lvl="6" indent="-317500" algn="l" rtl="0">
              <a:lnSpc>
                <a:spcPct val="115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3657600" marR="0" lvl="7" indent="-317500" algn="l" rtl="0">
              <a:lnSpc>
                <a:spcPct val="115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4114800" marR="0" lvl="8" indent="-317500" algn="l" rtl="0">
              <a:lnSpc>
                <a:spcPct val="115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indent="0" algn="l">
              <a:buClr>
                <a:schemeClr val="accent3"/>
              </a:buClr>
              <a:buSzPts val="1100"/>
              <a:buFont typeface="Arial"/>
              <a:buNone/>
            </a:pPr>
            <a:r>
              <a:rPr lang="en-US" dirty="0" smtClean="0"/>
              <a:t>Do you have any questions?</a:t>
            </a:r>
          </a:p>
          <a:p>
            <a:pPr marL="0" indent="0" algn="l">
              <a:buClr>
                <a:schemeClr val="accent3"/>
              </a:buClr>
              <a:buSzPts val="1100"/>
              <a:buFont typeface="Arial"/>
              <a:buNone/>
            </a:pPr>
            <a:endParaRPr lang="en-US" sz="1000" dirty="0" smtClean="0"/>
          </a:p>
          <a:p>
            <a:pPr marL="0" indent="0" algn="l">
              <a:buClr>
                <a:schemeClr val="accent3"/>
              </a:buClr>
              <a:buSzPts val="1100"/>
              <a:buFont typeface="Arial"/>
              <a:buNone/>
            </a:pPr>
            <a:r>
              <a:rPr lang="en-US" dirty="0" smtClean="0"/>
              <a:t>youremail@lusakagolsmithsuniversity.ac.zm </a:t>
            </a:r>
          </a:p>
          <a:p>
            <a:pPr marL="0" indent="0" algn="l">
              <a:buClr>
                <a:schemeClr val="accent3"/>
              </a:buClr>
              <a:buSzPts val="1100"/>
              <a:buFont typeface="Arial"/>
              <a:buNone/>
            </a:pPr>
            <a:r>
              <a:rPr lang="en-US" dirty="0" smtClean="0"/>
              <a:t>260977123456 </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62"/>
        <p:cNvGrpSpPr/>
        <p:nvPr/>
      </p:nvGrpSpPr>
      <p:grpSpPr>
        <a:xfrm>
          <a:off x="0" y="0"/>
          <a:ext cx="0" cy="0"/>
          <a:chOff x="0" y="0"/>
          <a:chExt cx="0" cy="0"/>
        </a:xfrm>
      </p:grpSpPr>
      <p:sp>
        <p:nvSpPr>
          <p:cNvPr id="1263" name="Google Shape;1263;p51"/>
          <p:cNvSpPr/>
          <p:nvPr/>
        </p:nvSpPr>
        <p:spPr>
          <a:xfrm flipH="1">
            <a:off x="851040" y="3153077"/>
            <a:ext cx="835164" cy="756296"/>
          </a:xfrm>
          <a:custGeom>
            <a:avLst/>
            <a:gdLst/>
            <a:ahLst/>
            <a:cxnLst/>
            <a:rect l="l" t="t" r="r" b="b"/>
            <a:pathLst>
              <a:path w="21126" h="19131" extrusionOk="0">
                <a:moveTo>
                  <a:pt x="11859" y="1"/>
                </a:moveTo>
                <a:cubicBezTo>
                  <a:pt x="11346" y="1"/>
                  <a:pt x="10837" y="18"/>
                  <a:pt x="10335" y="49"/>
                </a:cubicBezTo>
                <a:lnTo>
                  <a:pt x="9727" y="80"/>
                </a:lnTo>
                <a:cubicBezTo>
                  <a:pt x="7144" y="232"/>
                  <a:pt x="3952" y="505"/>
                  <a:pt x="2159" y="2420"/>
                </a:cubicBezTo>
                <a:cubicBezTo>
                  <a:pt x="973" y="3697"/>
                  <a:pt x="913" y="6007"/>
                  <a:pt x="639" y="7648"/>
                </a:cubicBezTo>
                <a:cubicBezTo>
                  <a:pt x="244" y="9776"/>
                  <a:pt x="31" y="11934"/>
                  <a:pt x="1" y="14092"/>
                </a:cubicBezTo>
                <a:cubicBezTo>
                  <a:pt x="1" y="17040"/>
                  <a:pt x="1429" y="18347"/>
                  <a:pt x="4256" y="18591"/>
                </a:cubicBezTo>
                <a:cubicBezTo>
                  <a:pt x="6749" y="18834"/>
                  <a:pt x="9241" y="19016"/>
                  <a:pt x="11733" y="19077"/>
                </a:cubicBezTo>
                <a:cubicBezTo>
                  <a:pt x="12504" y="19089"/>
                  <a:pt x="13299" y="19131"/>
                  <a:pt x="14093" y="19131"/>
                </a:cubicBezTo>
                <a:cubicBezTo>
                  <a:pt x="15272" y="19131"/>
                  <a:pt x="16449" y="19039"/>
                  <a:pt x="17539" y="18621"/>
                </a:cubicBezTo>
                <a:cubicBezTo>
                  <a:pt x="19332" y="17892"/>
                  <a:pt x="20062" y="16098"/>
                  <a:pt x="20305" y="14244"/>
                </a:cubicBezTo>
                <a:cubicBezTo>
                  <a:pt x="20609" y="11934"/>
                  <a:pt x="20700" y="9594"/>
                  <a:pt x="20943" y="7253"/>
                </a:cubicBezTo>
                <a:cubicBezTo>
                  <a:pt x="21126" y="5247"/>
                  <a:pt x="20883" y="2998"/>
                  <a:pt x="19028" y="1812"/>
                </a:cubicBezTo>
                <a:cubicBezTo>
                  <a:pt x="16935" y="425"/>
                  <a:pt x="14359" y="1"/>
                  <a:pt x="118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51"/>
          <p:cNvSpPr/>
          <p:nvPr/>
        </p:nvSpPr>
        <p:spPr>
          <a:xfrm flipH="1">
            <a:off x="4524105" y="3153075"/>
            <a:ext cx="1049809" cy="756294"/>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51"/>
          <p:cNvSpPr/>
          <p:nvPr/>
        </p:nvSpPr>
        <p:spPr>
          <a:xfrm>
            <a:off x="4725844" y="1493702"/>
            <a:ext cx="835164" cy="756296"/>
          </a:xfrm>
          <a:custGeom>
            <a:avLst/>
            <a:gdLst/>
            <a:ahLst/>
            <a:cxnLst/>
            <a:rect l="l" t="t" r="r" b="b"/>
            <a:pathLst>
              <a:path w="21126" h="19131" extrusionOk="0">
                <a:moveTo>
                  <a:pt x="11859" y="1"/>
                </a:moveTo>
                <a:cubicBezTo>
                  <a:pt x="11346" y="1"/>
                  <a:pt x="10837" y="18"/>
                  <a:pt x="10335" y="49"/>
                </a:cubicBezTo>
                <a:lnTo>
                  <a:pt x="9727" y="80"/>
                </a:lnTo>
                <a:cubicBezTo>
                  <a:pt x="7144" y="232"/>
                  <a:pt x="3952" y="505"/>
                  <a:pt x="2159" y="2420"/>
                </a:cubicBezTo>
                <a:cubicBezTo>
                  <a:pt x="973" y="3697"/>
                  <a:pt x="913" y="6007"/>
                  <a:pt x="639" y="7648"/>
                </a:cubicBezTo>
                <a:cubicBezTo>
                  <a:pt x="244" y="9776"/>
                  <a:pt x="31" y="11934"/>
                  <a:pt x="1" y="14092"/>
                </a:cubicBezTo>
                <a:cubicBezTo>
                  <a:pt x="1" y="17040"/>
                  <a:pt x="1429" y="18347"/>
                  <a:pt x="4256" y="18591"/>
                </a:cubicBezTo>
                <a:cubicBezTo>
                  <a:pt x="6749" y="18834"/>
                  <a:pt x="9241" y="19016"/>
                  <a:pt x="11733" y="19077"/>
                </a:cubicBezTo>
                <a:cubicBezTo>
                  <a:pt x="12504" y="19089"/>
                  <a:pt x="13299" y="19131"/>
                  <a:pt x="14093" y="19131"/>
                </a:cubicBezTo>
                <a:cubicBezTo>
                  <a:pt x="15272" y="19131"/>
                  <a:pt x="16449" y="19039"/>
                  <a:pt x="17539" y="18621"/>
                </a:cubicBezTo>
                <a:cubicBezTo>
                  <a:pt x="19332" y="17892"/>
                  <a:pt x="20062" y="16098"/>
                  <a:pt x="20305" y="14244"/>
                </a:cubicBezTo>
                <a:cubicBezTo>
                  <a:pt x="20609" y="11934"/>
                  <a:pt x="20700" y="9594"/>
                  <a:pt x="20943" y="7253"/>
                </a:cubicBezTo>
                <a:cubicBezTo>
                  <a:pt x="21126" y="5247"/>
                  <a:pt x="20883" y="2998"/>
                  <a:pt x="19028" y="1812"/>
                </a:cubicBezTo>
                <a:cubicBezTo>
                  <a:pt x="16935" y="425"/>
                  <a:pt x="14359" y="1"/>
                  <a:pt x="118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51"/>
          <p:cNvSpPr/>
          <p:nvPr/>
        </p:nvSpPr>
        <p:spPr>
          <a:xfrm>
            <a:off x="825226" y="1493700"/>
            <a:ext cx="1049809" cy="756294"/>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51"/>
          <p:cNvSpPr txBox="1">
            <a:spLocks noGrp="1"/>
          </p:cNvSpPr>
          <p:nvPr>
            <p:ph type="title" idx="15"/>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Table of contents</a:t>
            </a:r>
            <a:endParaRPr/>
          </a:p>
        </p:txBody>
      </p:sp>
      <p:sp>
        <p:nvSpPr>
          <p:cNvPr id="1268" name="Google Shape;1268;p51"/>
          <p:cNvSpPr txBox="1">
            <a:spLocks noGrp="1"/>
          </p:cNvSpPr>
          <p:nvPr>
            <p:ph type="subTitle" idx="1"/>
          </p:nvPr>
        </p:nvSpPr>
        <p:spPr>
          <a:xfrm>
            <a:off x="1771174" y="2328450"/>
            <a:ext cx="2558100" cy="546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1400"/>
              <a:t>You can describe the topic of the section here</a:t>
            </a:r>
            <a:endParaRPr sz="1400"/>
          </a:p>
        </p:txBody>
      </p:sp>
      <p:sp>
        <p:nvSpPr>
          <p:cNvPr id="1269" name="Google Shape;1269;p51"/>
          <p:cNvSpPr txBox="1">
            <a:spLocks noGrp="1"/>
          </p:cNvSpPr>
          <p:nvPr>
            <p:ph type="title"/>
          </p:nvPr>
        </p:nvSpPr>
        <p:spPr>
          <a:xfrm>
            <a:off x="1771175" y="1412650"/>
            <a:ext cx="2784000" cy="915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Inside Our Graduation</a:t>
            </a:r>
            <a:endParaRPr/>
          </a:p>
        </p:txBody>
      </p:sp>
      <p:sp>
        <p:nvSpPr>
          <p:cNvPr id="1270" name="Google Shape;1270;p51"/>
          <p:cNvSpPr txBox="1">
            <a:spLocks noGrp="1"/>
          </p:cNvSpPr>
          <p:nvPr>
            <p:ph type="subTitle" idx="2"/>
          </p:nvPr>
        </p:nvSpPr>
        <p:spPr>
          <a:xfrm>
            <a:off x="1771174" y="3987850"/>
            <a:ext cx="2558100" cy="546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1400"/>
              <a:t>You can describe the topic of the section here</a:t>
            </a:r>
            <a:endParaRPr sz="1400"/>
          </a:p>
        </p:txBody>
      </p:sp>
      <p:sp>
        <p:nvSpPr>
          <p:cNvPr id="1271" name="Google Shape;1271;p51"/>
          <p:cNvSpPr txBox="1">
            <a:spLocks noGrp="1"/>
          </p:cNvSpPr>
          <p:nvPr>
            <p:ph type="title" idx="3"/>
          </p:nvPr>
        </p:nvSpPr>
        <p:spPr>
          <a:xfrm>
            <a:off x="1771175" y="3072025"/>
            <a:ext cx="2784000" cy="915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Knowing Our Teachers</a:t>
            </a:r>
            <a:endParaRPr/>
          </a:p>
        </p:txBody>
      </p:sp>
      <p:sp>
        <p:nvSpPr>
          <p:cNvPr id="1272" name="Google Shape;1272;p51"/>
          <p:cNvSpPr txBox="1">
            <a:spLocks noGrp="1"/>
          </p:cNvSpPr>
          <p:nvPr>
            <p:ph type="subTitle" idx="4"/>
          </p:nvPr>
        </p:nvSpPr>
        <p:spPr>
          <a:xfrm>
            <a:off x="5640074" y="2328450"/>
            <a:ext cx="2558100" cy="546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1400"/>
              <a:t>You can describe the topic of the section here</a:t>
            </a:r>
            <a:endParaRPr sz="1400"/>
          </a:p>
        </p:txBody>
      </p:sp>
      <p:sp>
        <p:nvSpPr>
          <p:cNvPr id="1273" name="Google Shape;1273;p51"/>
          <p:cNvSpPr txBox="1">
            <a:spLocks noGrp="1"/>
          </p:cNvSpPr>
          <p:nvPr>
            <p:ph type="title" idx="5"/>
          </p:nvPr>
        </p:nvSpPr>
        <p:spPr>
          <a:xfrm>
            <a:off x="5640075" y="1412650"/>
            <a:ext cx="2784000" cy="915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Our Academic Achievements</a:t>
            </a:r>
            <a:endParaRPr/>
          </a:p>
        </p:txBody>
      </p:sp>
      <p:sp>
        <p:nvSpPr>
          <p:cNvPr id="1274" name="Google Shape;1274;p51"/>
          <p:cNvSpPr txBox="1">
            <a:spLocks noGrp="1"/>
          </p:cNvSpPr>
          <p:nvPr>
            <p:ph type="subTitle" idx="6"/>
          </p:nvPr>
        </p:nvSpPr>
        <p:spPr>
          <a:xfrm>
            <a:off x="5640074" y="3987850"/>
            <a:ext cx="2558100" cy="546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1400"/>
              <a:t>You can describe the topic of the section here</a:t>
            </a:r>
            <a:endParaRPr sz="1400"/>
          </a:p>
        </p:txBody>
      </p:sp>
      <p:sp>
        <p:nvSpPr>
          <p:cNvPr id="1275" name="Google Shape;1275;p51"/>
          <p:cNvSpPr txBox="1">
            <a:spLocks noGrp="1"/>
          </p:cNvSpPr>
          <p:nvPr>
            <p:ph type="title" idx="7"/>
          </p:nvPr>
        </p:nvSpPr>
        <p:spPr>
          <a:xfrm>
            <a:off x="5640075" y="3072025"/>
            <a:ext cx="2784000" cy="915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Enrollment Process</a:t>
            </a:r>
            <a:endParaRPr/>
          </a:p>
        </p:txBody>
      </p:sp>
      <p:sp>
        <p:nvSpPr>
          <p:cNvPr id="1276" name="Google Shape;1276;p51"/>
          <p:cNvSpPr txBox="1">
            <a:spLocks noGrp="1"/>
          </p:cNvSpPr>
          <p:nvPr>
            <p:ph type="title" idx="8"/>
          </p:nvPr>
        </p:nvSpPr>
        <p:spPr>
          <a:xfrm>
            <a:off x="904125" y="1637350"/>
            <a:ext cx="729000" cy="504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1277" name="Google Shape;1277;p51"/>
          <p:cNvSpPr txBox="1">
            <a:spLocks noGrp="1"/>
          </p:cNvSpPr>
          <p:nvPr>
            <p:ph type="title" idx="9"/>
          </p:nvPr>
        </p:nvSpPr>
        <p:spPr>
          <a:xfrm>
            <a:off x="4758675" y="1637350"/>
            <a:ext cx="729000" cy="504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
        <p:nvSpPr>
          <p:cNvPr id="1278" name="Google Shape;1278;p51"/>
          <p:cNvSpPr txBox="1">
            <a:spLocks noGrp="1"/>
          </p:cNvSpPr>
          <p:nvPr>
            <p:ph type="title" idx="13"/>
          </p:nvPr>
        </p:nvSpPr>
        <p:spPr>
          <a:xfrm>
            <a:off x="4758675" y="3286597"/>
            <a:ext cx="729000" cy="504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04</a:t>
            </a:r>
            <a:endParaRPr/>
          </a:p>
        </p:txBody>
      </p:sp>
      <p:sp>
        <p:nvSpPr>
          <p:cNvPr id="1279" name="Google Shape;1279;p51"/>
          <p:cNvSpPr txBox="1">
            <a:spLocks noGrp="1"/>
          </p:cNvSpPr>
          <p:nvPr>
            <p:ph type="title" idx="14"/>
          </p:nvPr>
        </p:nvSpPr>
        <p:spPr>
          <a:xfrm>
            <a:off x="904125" y="3286597"/>
            <a:ext cx="729000" cy="504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a:p>
        </p:txBody>
      </p:sp>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83"/>
        <p:cNvGrpSpPr/>
        <p:nvPr/>
      </p:nvGrpSpPr>
      <p:grpSpPr>
        <a:xfrm>
          <a:off x="0" y="0"/>
          <a:ext cx="0" cy="0"/>
          <a:chOff x="0" y="0"/>
          <a:chExt cx="0" cy="0"/>
        </a:xfrm>
      </p:grpSpPr>
      <p:sp>
        <p:nvSpPr>
          <p:cNvPr id="1284" name="Google Shape;1284;p52"/>
          <p:cNvSpPr txBox="1">
            <a:spLocks noGrp="1"/>
          </p:cNvSpPr>
          <p:nvPr>
            <p:ph type="title"/>
          </p:nvPr>
        </p:nvSpPr>
        <p:spPr>
          <a:xfrm flipH="1">
            <a:off x="1698306" y="271344"/>
            <a:ext cx="4937100" cy="793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Introduction</a:t>
            </a:r>
            <a:endParaRPr dirty="0"/>
          </a:p>
        </p:txBody>
      </p:sp>
      <p:sp>
        <p:nvSpPr>
          <p:cNvPr id="1285" name="Google Shape;1285;p52"/>
          <p:cNvSpPr txBox="1">
            <a:spLocks noGrp="1"/>
          </p:cNvSpPr>
          <p:nvPr>
            <p:ph type="subTitle" idx="1"/>
          </p:nvPr>
        </p:nvSpPr>
        <p:spPr>
          <a:xfrm flipH="1">
            <a:off x="1263275" y="2725225"/>
            <a:ext cx="4575900" cy="117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a:t>You can give a brief description of the topic you want to talk about here. For example, if you want to talk about Mercury, you can say that it’s the smallest planet of them all</a:t>
            </a:r>
            <a:endParaRPr/>
          </a:p>
        </p:txBody>
      </p:sp>
      <p:sp>
        <p:nvSpPr>
          <p:cNvPr id="1286" name="Google Shape;1286;p52"/>
          <p:cNvSpPr/>
          <p:nvPr/>
        </p:nvSpPr>
        <p:spPr>
          <a:xfrm flipH="1">
            <a:off x="1254217" y="28075"/>
            <a:ext cx="5662338" cy="1402632"/>
          </a:xfrm>
          <a:custGeom>
            <a:avLst/>
            <a:gdLst/>
            <a:ahLst/>
            <a:cxnLst/>
            <a:rect l="l" t="t" r="r" b="b"/>
            <a:pathLst>
              <a:path w="59911" h="32862" extrusionOk="0">
                <a:moveTo>
                  <a:pt x="5654" y="8120"/>
                </a:moveTo>
                <a:cubicBezTo>
                  <a:pt x="4195" y="9397"/>
                  <a:pt x="2918" y="10825"/>
                  <a:pt x="1854" y="12406"/>
                </a:cubicBezTo>
                <a:cubicBezTo>
                  <a:pt x="2462" y="10764"/>
                  <a:pt x="3739" y="9336"/>
                  <a:pt x="5654" y="8120"/>
                </a:cubicBezTo>
                <a:close/>
                <a:moveTo>
                  <a:pt x="33519" y="2461"/>
                </a:moveTo>
                <a:cubicBezTo>
                  <a:pt x="35700" y="2461"/>
                  <a:pt x="37877" y="2554"/>
                  <a:pt x="40031" y="2740"/>
                </a:cubicBezTo>
                <a:lnTo>
                  <a:pt x="39515" y="2710"/>
                </a:lnTo>
                <a:cubicBezTo>
                  <a:pt x="37662" y="2596"/>
                  <a:pt x="35852" y="2541"/>
                  <a:pt x="34088" y="2541"/>
                </a:cubicBezTo>
                <a:cubicBezTo>
                  <a:pt x="29690" y="2541"/>
                  <a:pt x="25587" y="2888"/>
                  <a:pt x="21855" y="3561"/>
                </a:cubicBezTo>
                <a:cubicBezTo>
                  <a:pt x="21156" y="3652"/>
                  <a:pt x="20426" y="3743"/>
                  <a:pt x="19727" y="3865"/>
                </a:cubicBezTo>
                <a:cubicBezTo>
                  <a:pt x="13466" y="4807"/>
                  <a:pt x="8693" y="6600"/>
                  <a:pt x="5076" y="9366"/>
                </a:cubicBezTo>
                <a:cubicBezTo>
                  <a:pt x="3709" y="10400"/>
                  <a:pt x="2554" y="11646"/>
                  <a:pt x="1611" y="13074"/>
                </a:cubicBezTo>
                <a:cubicBezTo>
                  <a:pt x="1642" y="13014"/>
                  <a:pt x="1672" y="12953"/>
                  <a:pt x="1672" y="12862"/>
                </a:cubicBezTo>
                <a:lnTo>
                  <a:pt x="1672" y="12831"/>
                </a:lnTo>
                <a:cubicBezTo>
                  <a:pt x="2949" y="10916"/>
                  <a:pt x="4468" y="9214"/>
                  <a:pt x="6231" y="7725"/>
                </a:cubicBezTo>
                <a:cubicBezTo>
                  <a:pt x="7873" y="6813"/>
                  <a:pt x="9636" y="6114"/>
                  <a:pt x="11459" y="5628"/>
                </a:cubicBezTo>
                <a:cubicBezTo>
                  <a:pt x="18299" y="3591"/>
                  <a:pt x="25411" y="2527"/>
                  <a:pt x="32584" y="2466"/>
                </a:cubicBezTo>
                <a:cubicBezTo>
                  <a:pt x="32896" y="2463"/>
                  <a:pt x="33208" y="2461"/>
                  <a:pt x="33519" y="2461"/>
                </a:cubicBezTo>
                <a:close/>
                <a:moveTo>
                  <a:pt x="20153" y="3925"/>
                </a:moveTo>
                <a:lnTo>
                  <a:pt x="20153" y="3925"/>
                </a:lnTo>
                <a:cubicBezTo>
                  <a:pt x="14408" y="5172"/>
                  <a:pt x="9362" y="7269"/>
                  <a:pt x="5198" y="10217"/>
                </a:cubicBezTo>
                <a:cubicBezTo>
                  <a:pt x="3769" y="11190"/>
                  <a:pt x="2523" y="12375"/>
                  <a:pt x="1490" y="13743"/>
                </a:cubicBezTo>
                <a:cubicBezTo>
                  <a:pt x="1490" y="13652"/>
                  <a:pt x="1520" y="13591"/>
                  <a:pt x="1520" y="13530"/>
                </a:cubicBezTo>
                <a:lnTo>
                  <a:pt x="1520" y="13470"/>
                </a:lnTo>
                <a:lnTo>
                  <a:pt x="1520" y="13439"/>
                </a:lnTo>
                <a:cubicBezTo>
                  <a:pt x="2462" y="11889"/>
                  <a:pt x="3709" y="10521"/>
                  <a:pt x="5168" y="9457"/>
                </a:cubicBezTo>
                <a:cubicBezTo>
                  <a:pt x="8754" y="6722"/>
                  <a:pt x="13526" y="4898"/>
                  <a:pt x="19758" y="3956"/>
                </a:cubicBezTo>
                <a:lnTo>
                  <a:pt x="20153" y="3925"/>
                </a:lnTo>
                <a:close/>
                <a:moveTo>
                  <a:pt x="1338" y="13804"/>
                </a:moveTo>
                <a:lnTo>
                  <a:pt x="1307" y="13956"/>
                </a:lnTo>
                <a:lnTo>
                  <a:pt x="1125" y="14260"/>
                </a:lnTo>
                <a:cubicBezTo>
                  <a:pt x="1186" y="14108"/>
                  <a:pt x="1277" y="13956"/>
                  <a:pt x="1338" y="13804"/>
                </a:cubicBezTo>
                <a:close/>
                <a:moveTo>
                  <a:pt x="29554" y="153"/>
                </a:moveTo>
                <a:cubicBezTo>
                  <a:pt x="35060" y="153"/>
                  <a:pt x="40299" y="984"/>
                  <a:pt x="44621" y="1828"/>
                </a:cubicBezTo>
                <a:cubicBezTo>
                  <a:pt x="47570" y="2406"/>
                  <a:pt x="50974" y="3165"/>
                  <a:pt x="53861" y="4837"/>
                </a:cubicBezTo>
                <a:cubicBezTo>
                  <a:pt x="56992" y="6691"/>
                  <a:pt x="59059" y="9427"/>
                  <a:pt x="59515" y="12375"/>
                </a:cubicBezTo>
                <a:cubicBezTo>
                  <a:pt x="59789" y="14351"/>
                  <a:pt x="59454" y="16388"/>
                  <a:pt x="58573" y="18181"/>
                </a:cubicBezTo>
                <a:cubicBezTo>
                  <a:pt x="58907" y="16813"/>
                  <a:pt x="58938" y="15385"/>
                  <a:pt x="58694" y="13986"/>
                </a:cubicBezTo>
                <a:cubicBezTo>
                  <a:pt x="58026" y="10369"/>
                  <a:pt x="55229" y="7026"/>
                  <a:pt x="51217" y="5141"/>
                </a:cubicBezTo>
                <a:cubicBezTo>
                  <a:pt x="49667" y="4412"/>
                  <a:pt x="48026" y="3895"/>
                  <a:pt x="46354" y="3561"/>
                </a:cubicBezTo>
                <a:lnTo>
                  <a:pt x="46354" y="3561"/>
                </a:lnTo>
                <a:cubicBezTo>
                  <a:pt x="48846" y="3956"/>
                  <a:pt x="51339" y="4503"/>
                  <a:pt x="53770" y="5172"/>
                </a:cubicBezTo>
                <a:lnTo>
                  <a:pt x="53801" y="5080"/>
                </a:lnTo>
                <a:cubicBezTo>
                  <a:pt x="47098" y="3247"/>
                  <a:pt x="40210" y="2334"/>
                  <a:pt x="33327" y="2334"/>
                </a:cubicBezTo>
                <a:cubicBezTo>
                  <a:pt x="25946" y="2334"/>
                  <a:pt x="18570" y="3384"/>
                  <a:pt x="11429" y="5476"/>
                </a:cubicBezTo>
                <a:cubicBezTo>
                  <a:pt x="9788" y="5962"/>
                  <a:pt x="8238" y="6570"/>
                  <a:pt x="6718" y="7360"/>
                </a:cubicBezTo>
                <a:lnTo>
                  <a:pt x="6718" y="7360"/>
                </a:lnTo>
                <a:cubicBezTo>
                  <a:pt x="10548" y="4229"/>
                  <a:pt x="15502" y="1980"/>
                  <a:pt x="20973" y="916"/>
                </a:cubicBezTo>
                <a:cubicBezTo>
                  <a:pt x="23845" y="371"/>
                  <a:pt x="26734" y="153"/>
                  <a:pt x="29554" y="153"/>
                </a:cubicBezTo>
                <a:close/>
                <a:moveTo>
                  <a:pt x="34211" y="2649"/>
                </a:moveTo>
                <a:cubicBezTo>
                  <a:pt x="35972" y="2649"/>
                  <a:pt x="37731" y="2710"/>
                  <a:pt x="39484" y="2831"/>
                </a:cubicBezTo>
                <a:cubicBezTo>
                  <a:pt x="43375" y="3074"/>
                  <a:pt x="47478" y="3530"/>
                  <a:pt x="51126" y="5263"/>
                </a:cubicBezTo>
                <a:cubicBezTo>
                  <a:pt x="55108" y="7178"/>
                  <a:pt x="57874" y="10430"/>
                  <a:pt x="58573" y="14017"/>
                </a:cubicBezTo>
                <a:cubicBezTo>
                  <a:pt x="58846" y="15595"/>
                  <a:pt x="58755" y="17204"/>
                  <a:pt x="58301" y="18723"/>
                </a:cubicBezTo>
                <a:lnTo>
                  <a:pt x="58301" y="18723"/>
                </a:lnTo>
                <a:cubicBezTo>
                  <a:pt x="58662" y="17244"/>
                  <a:pt x="58622" y="15738"/>
                  <a:pt x="58208" y="14290"/>
                </a:cubicBezTo>
                <a:cubicBezTo>
                  <a:pt x="57114" y="10582"/>
                  <a:pt x="53527" y="7786"/>
                  <a:pt x="47539" y="5931"/>
                </a:cubicBezTo>
                <a:cubicBezTo>
                  <a:pt x="41521" y="4077"/>
                  <a:pt x="35290" y="3135"/>
                  <a:pt x="28998" y="3135"/>
                </a:cubicBezTo>
                <a:cubicBezTo>
                  <a:pt x="27235" y="3135"/>
                  <a:pt x="25441" y="3196"/>
                  <a:pt x="23679" y="3378"/>
                </a:cubicBezTo>
                <a:cubicBezTo>
                  <a:pt x="27164" y="2892"/>
                  <a:pt x="30690" y="2649"/>
                  <a:pt x="34211" y="2649"/>
                </a:cubicBezTo>
                <a:close/>
                <a:moveTo>
                  <a:pt x="58147" y="19275"/>
                </a:moveTo>
                <a:lnTo>
                  <a:pt x="58147" y="19275"/>
                </a:lnTo>
                <a:cubicBezTo>
                  <a:pt x="58118" y="19360"/>
                  <a:pt x="58088" y="19445"/>
                  <a:pt x="58057" y="19530"/>
                </a:cubicBezTo>
                <a:lnTo>
                  <a:pt x="58057" y="19530"/>
                </a:lnTo>
                <a:cubicBezTo>
                  <a:pt x="58078" y="19466"/>
                  <a:pt x="58098" y="19401"/>
                  <a:pt x="58117" y="19336"/>
                </a:cubicBezTo>
                <a:lnTo>
                  <a:pt x="58147" y="19275"/>
                </a:lnTo>
                <a:close/>
                <a:moveTo>
                  <a:pt x="395" y="16114"/>
                </a:moveTo>
                <a:lnTo>
                  <a:pt x="395" y="16114"/>
                </a:lnTo>
                <a:cubicBezTo>
                  <a:pt x="183" y="17330"/>
                  <a:pt x="183" y="18576"/>
                  <a:pt x="456" y="19761"/>
                </a:cubicBezTo>
                <a:cubicBezTo>
                  <a:pt x="61" y="18576"/>
                  <a:pt x="31" y="17299"/>
                  <a:pt x="395" y="16114"/>
                </a:cubicBezTo>
                <a:close/>
                <a:moveTo>
                  <a:pt x="57813" y="19822"/>
                </a:moveTo>
                <a:cubicBezTo>
                  <a:pt x="57691" y="20126"/>
                  <a:pt x="57570" y="20461"/>
                  <a:pt x="57418" y="20765"/>
                </a:cubicBezTo>
                <a:cubicBezTo>
                  <a:pt x="56384" y="22831"/>
                  <a:pt x="54804" y="24564"/>
                  <a:pt x="52858" y="25780"/>
                </a:cubicBezTo>
                <a:cubicBezTo>
                  <a:pt x="51126" y="26813"/>
                  <a:pt x="49241" y="27543"/>
                  <a:pt x="47266" y="27938"/>
                </a:cubicBezTo>
                <a:cubicBezTo>
                  <a:pt x="51126" y="26418"/>
                  <a:pt x="54165" y="24351"/>
                  <a:pt x="56445" y="21676"/>
                </a:cubicBezTo>
                <a:cubicBezTo>
                  <a:pt x="56931" y="21099"/>
                  <a:pt x="57387" y="20491"/>
                  <a:pt x="57813" y="19822"/>
                </a:cubicBezTo>
                <a:close/>
                <a:moveTo>
                  <a:pt x="29009" y="3249"/>
                </a:moveTo>
                <a:cubicBezTo>
                  <a:pt x="35268" y="3249"/>
                  <a:pt x="41500" y="4174"/>
                  <a:pt x="47509" y="6023"/>
                </a:cubicBezTo>
                <a:cubicBezTo>
                  <a:pt x="53436" y="7877"/>
                  <a:pt x="57023" y="10643"/>
                  <a:pt x="58086" y="14290"/>
                </a:cubicBezTo>
                <a:cubicBezTo>
                  <a:pt x="58573" y="15932"/>
                  <a:pt x="58542" y="17664"/>
                  <a:pt x="57995" y="19275"/>
                </a:cubicBezTo>
                <a:cubicBezTo>
                  <a:pt x="57509" y="20096"/>
                  <a:pt x="56962" y="20886"/>
                  <a:pt x="56354" y="21616"/>
                </a:cubicBezTo>
                <a:cubicBezTo>
                  <a:pt x="53953" y="24412"/>
                  <a:pt x="50731" y="26540"/>
                  <a:pt x="46536" y="28090"/>
                </a:cubicBezTo>
                <a:cubicBezTo>
                  <a:pt x="44447" y="28457"/>
                  <a:pt x="42333" y="28640"/>
                  <a:pt x="40216" y="28640"/>
                </a:cubicBezTo>
                <a:cubicBezTo>
                  <a:pt x="40053" y="28640"/>
                  <a:pt x="39890" y="28639"/>
                  <a:pt x="39727" y="28637"/>
                </a:cubicBezTo>
                <a:lnTo>
                  <a:pt x="39697" y="28637"/>
                </a:lnTo>
                <a:cubicBezTo>
                  <a:pt x="31217" y="28637"/>
                  <a:pt x="22767" y="27208"/>
                  <a:pt x="15593" y="25810"/>
                </a:cubicBezTo>
                <a:cubicBezTo>
                  <a:pt x="11885" y="25081"/>
                  <a:pt x="8572" y="24321"/>
                  <a:pt x="5775" y="22375"/>
                </a:cubicBezTo>
                <a:cubicBezTo>
                  <a:pt x="2280" y="19974"/>
                  <a:pt x="1125" y="16540"/>
                  <a:pt x="1429" y="13956"/>
                </a:cubicBezTo>
                <a:cubicBezTo>
                  <a:pt x="2462" y="12527"/>
                  <a:pt x="3769" y="11281"/>
                  <a:pt x="5259" y="10308"/>
                </a:cubicBezTo>
                <a:cubicBezTo>
                  <a:pt x="9788" y="7117"/>
                  <a:pt x="15259" y="4898"/>
                  <a:pt x="21551" y="3713"/>
                </a:cubicBezTo>
                <a:lnTo>
                  <a:pt x="21855" y="3652"/>
                </a:lnTo>
                <a:cubicBezTo>
                  <a:pt x="24236" y="3383"/>
                  <a:pt x="26624" y="3249"/>
                  <a:pt x="29009" y="3249"/>
                </a:cubicBezTo>
                <a:close/>
                <a:moveTo>
                  <a:pt x="1277" y="14169"/>
                </a:moveTo>
                <a:lnTo>
                  <a:pt x="1277" y="14169"/>
                </a:lnTo>
                <a:cubicBezTo>
                  <a:pt x="943" y="17573"/>
                  <a:pt x="3192" y="20734"/>
                  <a:pt x="5715" y="22467"/>
                </a:cubicBezTo>
                <a:cubicBezTo>
                  <a:pt x="7174" y="23439"/>
                  <a:pt x="8754" y="24199"/>
                  <a:pt x="10456" y="24686"/>
                </a:cubicBezTo>
                <a:cubicBezTo>
                  <a:pt x="12128" y="25202"/>
                  <a:pt x="13861" y="25597"/>
                  <a:pt x="15593" y="25901"/>
                </a:cubicBezTo>
                <a:cubicBezTo>
                  <a:pt x="22767" y="27300"/>
                  <a:pt x="31217" y="28759"/>
                  <a:pt x="39697" y="28759"/>
                </a:cubicBezTo>
                <a:lnTo>
                  <a:pt x="39727" y="28759"/>
                </a:lnTo>
                <a:cubicBezTo>
                  <a:pt x="41794" y="28759"/>
                  <a:pt x="43861" y="28637"/>
                  <a:pt x="45898" y="28333"/>
                </a:cubicBezTo>
                <a:lnTo>
                  <a:pt x="45898" y="28333"/>
                </a:lnTo>
                <a:cubicBezTo>
                  <a:pt x="42828" y="29336"/>
                  <a:pt x="39667" y="30066"/>
                  <a:pt x="36445" y="30430"/>
                </a:cubicBezTo>
                <a:cubicBezTo>
                  <a:pt x="33685" y="30804"/>
                  <a:pt x="30917" y="30995"/>
                  <a:pt x="28149" y="30995"/>
                </a:cubicBezTo>
                <a:cubicBezTo>
                  <a:pt x="25735" y="30995"/>
                  <a:pt x="23320" y="30849"/>
                  <a:pt x="20913" y="30552"/>
                </a:cubicBezTo>
                <a:cubicBezTo>
                  <a:pt x="15776" y="29944"/>
                  <a:pt x="10821" y="28363"/>
                  <a:pt x="6323" y="25871"/>
                </a:cubicBezTo>
                <a:cubicBezTo>
                  <a:pt x="4560" y="24898"/>
                  <a:pt x="1976" y="23075"/>
                  <a:pt x="760" y="20552"/>
                </a:cubicBezTo>
                <a:cubicBezTo>
                  <a:pt x="304" y="19032"/>
                  <a:pt x="243" y="17391"/>
                  <a:pt x="578" y="15810"/>
                </a:cubicBezTo>
                <a:cubicBezTo>
                  <a:pt x="639" y="15567"/>
                  <a:pt x="699" y="15354"/>
                  <a:pt x="760" y="15111"/>
                </a:cubicBezTo>
                <a:cubicBezTo>
                  <a:pt x="912" y="14777"/>
                  <a:pt x="1095" y="14473"/>
                  <a:pt x="1277" y="14169"/>
                </a:cubicBezTo>
                <a:close/>
                <a:moveTo>
                  <a:pt x="57530" y="20783"/>
                </a:moveTo>
                <a:cubicBezTo>
                  <a:pt x="56650" y="22631"/>
                  <a:pt x="55387" y="24276"/>
                  <a:pt x="53801" y="25597"/>
                </a:cubicBezTo>
                <a:cubicBezTo>
                  <a:pt x="50184" y="28698"/>
                  <a:pt x="45533" y="30066"/>
                  <a:pt x="41886" y="30917"/>
                </a:cubicBezTo>
                <a:cubicBezTo>
                  <a:pt x="36645" y="32137"/>
                  <a:pt x="31274" y="32754"/>
                  <a:pt x="25874" y="32754"/>
                </a:cubicBezTo>
                <a:cubicBezTo>
                  <a:pt x="24414" y="32754"/>
                  <a:pt x="22952" y="32709"/>
                  <a:pt x="21490" y="32619"/>
                </a:cubicBezTo>
                <a:cubicBezTo>
                  <a:pt x="14894" y="32224"/>
                  <a:pt x="11459" y="30917"/>
                  <a:pt x="9453" y="29974"/>
                </a:cubicBezTo>
                <a:cubicBezTo>
                  <a:pt x="5380" y="28059"/>
                  <a:pt x="2310" y="24898"/>
                  <a:pt x="1034" y="21312"/>
                </a:cubicBezTo>
                <a:lnTo>
                  <a:pt x="973" y="21190"/>
                </a:lnTo>
                <a:lnTo>
                  <a:pt x="973" y="21190"/>
                </a:lnTo>
                <a:cubicBezTo>
                  <a:pt x="2280" y="23439"/>
                  <a:pt x="4651" y="25081"/>
                  <a:pt x="6262" y="25993"/>
                </a:cubicBezTo>
                <a:cubicBezTo>
                  <a:pt x="10791" y="28485"/>
                  <a:pt x="15745" y="30096"/>
                  <a:pt x="20882" y="30704"/>
                </a:cubicBezTo>
                <a:cubicBezTo>
                  <a:pt x="23315" y="30990"/>
                  <a:pt x="25762" y="31135"/>
                  <a:pt x="28210" y="31135"/>
                </a:cubicBezTo>
                <a:cubicBezTo>
                  <a:pt x="30960" y="31135"/>
                  <a:pt x="33711" y="30952"/>
                  <a:pt x="36445" y="30582"/>
                </a:cubicBezTo>
                <a:cubicBezTo>
                  <a:pt x="39910" y="30187"/>
                  <a:pt x="43314" y="29397"/>
                  <a:pt x="46597" y="28211"/>
                </a:cubicBezTo>
                <a:cubicBezTo>
                  <a:pt x="48816" y="27847"/>
                  <a:pt x="50974" y="27056"/>
                  <a:pt x="52919" y="25901"/>
                </a:cubicBezTo>
                <a:cubicBezTo>
                  <a:pt x="54895" y="24655"/>
                  <a:pt x="56476" y="22892"/>
                  <a:pt x="57509" y="20825"/>
                </a:cubicBezTo>
                <a:cubicBezTo>
                  <a:pt x="57516" y="20811"/>
                  <a:pt x="57523" y="20797"/>
                  <a:pt x="57530" y="20783"/>
                </a:cubicBezTo>
                <a:close/>
                <a:moveTo>
                  <a:pt x="29546" y="1"/>
                </a:moveTo>
                <a:cubicBezTo>
                  <a:pt x="26721" y="1"/>
                  <a:pt x="23825" y="219"/>
                  <a:pt x="20943" y="764"/>
                </a:cubicBezTo>
                <a:cubicBezTo>
                  <a:pt x="15198" y="1889"/>
                  <a:pt x="10092" y="4290"/>
                  <a:pt x="6171" y="7603"/>
                </a:cubicBezTo>
                <a:cubicBezTo>
                  <a:pt x="3769" y="9032"/>
                  <a:pt x="2219" y="10734"/>
                  <a:pt x="1581" y="12770"/>
                </a:cubicBezTo>
                <a:lnTo>
                  <a:pt x="1338" y="13166"/>
                </a:lnTo>
                <a:lnTo>
                  <a:pt x="1429" y="13226"/>
                </a:lnTo>
                <a:cubicBezTo>
                  <a:pt x="1429" y="13203"/>
                  <a:pt x="1464" y="13198"/>
                  <a:pt x="1481" y="13183"/>
                </a:cubicBezTo>
                <a:lnTo>
                  <a:pt x="1481" y="13183"/>
                </a:lnTo>
                <a:cubicBezTo>
                  <a:pt x="1454" y="13238"/>
                  <a:pt x="1429" y="13296"/>
                  <a:pt x="1429" y="13378"/>
                </a:cubicBezTo>
                <a:cubicBezTo>
                  <a:pt x="1125" y="13895"/>
                  <a:pt x="851" y="14473"/>
                  <a:pt x="669" y="15050"/>
                </a:cubicBezTo>
                <a:cubicBezTo>
                  <a:pt x="274" y="15871"/>
                  <a:pt x="61" y="16752"/>
                  <a:pt x="31" y="17664"/>
                </a:cubicBezTo>
                <a:cubicBezTo>
                  <a:pt x="0" y="18667"/>
                  <a:pt x="213" y="19670"/>
                  <a:pt x="669" y="20582"/>
                </a:cubicBezTo>
                <a:cubicBezTo>
                  <a:pt x="730" y="20825"/>
                  <a:pt x="821" y="21099"/>
                  <a:pt x="912" y="21342"/>
                </a:cubicBezTo>
                <a:cubicBezTo>
                  <a:pt x="2189" y="24959"/>
                  <a:pt x="5289" y="28151"/>
                  <a:pt x="9393" y="30066"/>
                </a:cubicBezTo>
                <a:cubicBezTo>
                  <a:pt x="11399" y="31038"/>
                  <a:pt x="14864" y="32345"/>
                  <a:pt x="21490" y="32740"/>
                </a:cubicBezTo>
                <a:cubicBezTo>
                  <a:pt x="22919" y="32832"/>
                  <a:pt x="24347" y="32862"/>
                  <a:pt x="25776" y="32862"/>
                </a:cubicBezTo>
                <a:cubicBezTo>
                  <a:pt x="31217" y="32862"/>
                  <a:pt x="36627" y="32224"/>
                  <a:pt x="41916" y="31008"/>
                </a:cubicBezTo>
                <a:cubicBezTo>
                  <a:pt x="45563" y="30157"/>
                  <a:pt x="50244" y="28759"/>
                  <a:pt x="53892" y="25689"/>
                </a:cubicBezTo>
                <a:cubicBezTo>
                  <a:pt x="56050" y="23865"/>
                  <a:pt x="57631" y="21464"/>
                  <a:pt x="58421" y="18758"/>
                </a:cubicBezTo>
                <a:cubicBezTo>
                  <a:pt x="59485" y="16783"/>
                  <a:pt x="59910" y="14533"/>
                  <a:pt x="59637" y="12315"/>
                </a:cubicBezTo>
                <a:cubicBezTo>
                  <a:pt x="59150" y="9336"/>
                  <a:pt x="57053" y="6570"/>
                  <a:pt x="53922" y="4716"/>
                </a:cubicBezTo>
                <a:cubicBezTo>
                  <a:pt x="51004" y="3014"/>
                  <a:pt x="47600" y="2254"/>
                  <a:pt x="44652" y="1676"/>
                </a:cubicBezTo>
                <a:cubicBezTo>
                  <a:pt x="40309" y="832"/>
                  <a:pt x="35063" y="1"/>
                  <a:pt x="29546" y="1"/>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87" name="Google Shape;1287;p52"/>
          <p:cNvGrpSpPr/>
          <p:nvPr/>
        </p:nvGrpSpPr>
        <p:grpSpPr>
          <a:xfrm flipH="1">
            <a:off x="6419928" y="530647"/>
            <a:ext cx="2163611" cy="4176665"/>
            <a:chOff x="645114" y="530647"/>
            <a:chExt cx="2163611" cy="4176665"/>
          </a:xfrm>
        </p:grpSpPr>
        <p:sp>
          <p:nvSpPr>
            <p:cNvPr id="1288" name="Google Shape;1288;p52"/>
            <p:cNvSpPr/>
            <p:nvPr/>
          </p:nvSpPr>
          <p:spPr>
            <a:xfrm flipH="1">
              <a:off x="1914465" y="4333713"/>
              <a:ext cx="106775" cy="246875"/>
            </a:xfrm>
            <a:custGeom>
              <a:avLst/>
              <a:gdLst/>
              <a:ahLst/>
              <a:cxnLst/>
              <a:rect l="l" t="t" r="r" b="b"/>
              <a:pathLst>
                <a:path w="4271" h="9875" extrusionOk="0">
                  <a:moveTo>
                    <a:pt x="4270" y="1"/>
                  </a:moveTo>
                  <a:lnTo>
                    <a:pt x="0" y="434"/>
                  </a:lnTo>
                  <a:lnTo>
                    <a:pt x="1535" y="9874"/>
                  </a:lnTo>
                  <a:lnTo>
                    <a:pt x="3770" y="9874"/>
                  </a:lnTo>
                  <a:lnTo>
                    <a:pt x="4270" y="1"/>
                  </a:lnTo>
                  <a:close/>
                </a:path>
              </a:pathLst>
            </a:custGeom>
            <a:solidFill>
              <a:srgbClr val="FA7F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52"/>
            <p:cNvSpPr/>
            <p:nvPr/>
          </p:nvSpPr>
          <p:spPr>
            <a:xfrm flipH="1">
              <a:off x="1951805" y="4497988"/>
              <a:ext cx="100875" cy="79325"/>
            </a:xfrm>
            <a:custGeom>
              <a:avLst/>
              <a:gdLst/>
              <a:ahLst/>
              <a:cxnLst/>
              <a:rect l="l" t="t" r="r" b="b"/>
              <a:pathLst>
                <a:path w="4035" h="3173" extrusionOk="0">
                  <a:moveTo>
                    <a:pt x="2567" y="1"/>
                  </a:moveTo>
                  <a:cubicBezTo>
                    <a:pt x="1833" y="935"/>
                    <a:pt x="999" y="1769"/>
                    <a:pt x="32" y="2503"/>
                  </a:cubicBezTo>
                  <a:cubicBezTo>
                    <a:pt x="0" y="2883"/>
                    <a:pt x="119" y="3172"/>
                    <a:pt x="502" y="3172"/>
                  </a:cubicBezTo>
                  <a:cubicBezTo>
                    <a:pt x="522" y="3172"/>
                    <a:pt x="544" y="3172"/>
                    <a:pt x="566" y="3170"/>
                  </a:cubicBezTo>
                  <a:cubicBezTo>
                    <a:pt x="1700" y="3103"/>
                    <a:pt x="3968" y="401"/>
                    <a:pt x="4035" y="301"/>
                  </a:cubicBezTo>
                  <a:lnTo>
                    <a:pt x="4035" y="301"/>
                  </a:lnTo>
                  <a:cubicBezTo>
                    <a:pt x="3901" y="368"/>
                    <a:pt x="3735" y="401"/>
                    <a:pt x="3568" y="435"/>
                  </a:cubicBezTo>
                  <a:cubicBezTo>
                    <a:pt x="3201" y="368"/>
                    <a:pt x="2867" y="234"/>
                    <a:pt x="2567" y="1"/>
                  </a:cubicBezTo>
                  <a:close/>
                </a:path>
              </a:pathLst>
            </a:custGeom>
            <a:solidFill>
              <a:srgbClr val="FA7F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90" name="Google Shape;1290;p52"/>
            <p:cNvGrpSpPr/>
            <p:nvPr/>
          </p:nvGrpSpPr>
          <p:grpSpPr>
            <a:xfrm flipH="1">
              <a:off x="645114" y="530647"/>
              <a:ext cx="2163611" cy="4176665"/>
              <a:chOff x="10521175" y="1138425"/>
              <a:chExt cx="1984600" cy="3831100"/>
            </a:xfrm>
          </p:grpSpPr>
          <p:sp>
            <p:nvSpPr>
              <p:cNvPr id="1291" name="Google Shape;1291;p52"/>
              <p:cNvSpPr/>
              <p:nvPr/>
            </p:nvSpPr>
            <p:spPr>
              <a:xfrm>
                <a:off x="10844750" y="3152825"/>
                <a:ext cx="1390175" cy="515425"/>
              </a:xfrm>
              <a:custGeom>
                <a:avLst/>
                <a:gdLst/>
                <a:ahLst/>
                <a:cxnLst/>
                <a:rect l="l" t="t" r="r" b="b"/>
                <a:pathLst>
                  <a:path w="55607" h="20617" extrusionOk="0">
                    <a:moveTo>
                      <a:pt x="10820" y="0"/>
                    </a:moveTo>
                    <a:cubicBezTo>
                      <a:pt x="6347" y="0"/>
                      <a:pt x="2932" y="644"/>
                      <a:pt x="1635" y="2217"/>
                    </a:cubicBezTo>
                    <a:cubicBezTo>
                      <a:pt x="1635" y="2217"/>
                      <a:pt x="0" y="13025"/>
                      <a:pt x="21916" y="13025"/>
                    </a:cubicBezTo>
                    <a:cubicBezTo>
                      <a:pt x="37827" y="13025"/>
                      <a:pt x="41663" y="18129"/>
                      <a:pt x="47768" y="20030"/>
                    </a:cubicBezTo>
                    <a:cubicBezTo>
                      <a:pt x="49099" y="20452"/>
                      <a:pt x="50198" y="20617"/>
                      <a:pt x="51104" y="20617"/>
                    </a:cubicBezTo>
                    <a:cubicBezTo>
                      <a:pt x="54352" y="20617"/>
                      <a:pt x="55106" y="18495"/>
                      <a:pt x="55106" y="18495"/>
                    </a:cubicBezTo>
                    <a:cubicBezTo>
                      <a:pt x="55106" y="18495"/>
                      <a:pt x="55607" y="13792"/>
                      <a:pt x="51070" y="9556"/>
                    </a:cubicBezTo>
                    <a:cubicBezTo>
                      <a:pt x="46972" y="5733"/>
                      <a:pt x="24176" y="0"/>
                      <a:pt x="1082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52"/>
              <p:cNvSpPr/>
              <p:nvPr/>
            </p:nvSpPr>
            <p:spPr>
              <a:xfrm>
                <a:off x="11164975" y="3118175"/>
                <a:ext cx="501225" cy="1551975"/>
              </a:xfrm>
              <a:custGeom>
                <a:avLst/>
                <a:gdLst/>
                <a:ahLst/>
                <a:cxnLst/>
                <a:rect l="l" t="t" r="r" b="b"/>
                <a:pathLst>
                  <a:path w="20049" h="62079" extrusionOk="0">
                    <a:moveTo>
                      <a:pt x="4237" y="1"/>
                    </a:moveTo>
                    <a:cubicBezTo>
                      <a:pt x="4237" y="1"/>
                      <a:pt x="2169" y="10575"/>
                      <a:pt x="134" y="32824"/>
                    </a:cubicBezTo>
                    <a:lnTo>
                      <a:pt x="134" y="33091"/>
                    </a:lnTo>
                    <a:cubicBezTo>
                      <a:pt x="1" y="33992"/>
                      <a:pt x="1" y="34892"/>
                      <a:pt x="34" y="35826"/>
                    </a:cubicBezTo>
                    <a:cubicBezTo>
                      <a:pt x="34" y="36026"/>
                      <a:pt x="67" y="36226"/>
                      <a:pt x="67" y="36427"/>
                    </a:cubicBezTo>
                    <a:cubicBezTo>
                      <a:pt x="1535" y="61344"/>
                      <a:pt x="2369" y="62078"/>
                      <a:pt x="2369" y="62078"/>
                    </a:cubicBezTo>
                    <a:lnTo>
                      <a:pt x="7306" y="62078"/>
                    </a:lnTo>
                    <a:cubicBezTo>
                      <a:pt x="7306" y="62078"/>
                      <a:pt x="9174" y="36193"/>
                      <a:pt x="10174" y="32591"/>
                    </a:cubicBezTo>
                    <a:cubicBezTo>
                      <a:pt x="11309" y="28421"/>
                      <a:pt x="20048" y="1735"/>
                      <a:pt x="20048" y="1735"/>
                    </a:cubicBezTo>
                    <a:lnTo>
                      <a:pt x="423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52"/>
              <p:cNvSpPr/>
              <p:nvPr/>
            </p:nvSpPr>
            <p:spPr>
              <a:xfrm>
                <a:off x="11308400" y="3998800"/>
                <a:ext cx="71750" cy="666350"/>
              </a:xfrm>
              <a:custGeom>
                <a:avLst/>
                <a:gdLst/>
                <a:ahLst/>
                <a:cxnLst/>
                <a:rect l="l" t="t" r="r" b="b"/>
                <a:pathLst>
                  <a:path w="2870" h="26654" extrusionOk="0">
                    <a:moveTo>
                      <a:pt x="2736" y="1"/>
                    </a:moveTo>
                    <a:cubicBezTo>
                      <a:pt x="2636" y="1"/>
                      <a:pt x="2569" y="34"/>
                      <a:pt x="2569" y="134"/>
                    </a:cubicBezTo>
                    <a:lnTo>
                      <a:pt x="1" y="26486"/>
                    </a:lnTo>
                    <a:cubicBezTo>
                      <a:pt x="1" y="26586"/>
                      <a:pt x="68" y="26653"/>
                      <a:pt x="134" y="26653"/>
                    </a:cubicBezTo>
                    <a:lnTo>
                      <a:pt x="168" y="26653"/>
                    </a:lnTo>
                    <a:cubicBezTo>
                      <a:pt x="234" y="26653"/>
                      <a:pt x="301" y="26586"/>
                      <a:pt x="301" y="26520"/>
                    </a:cubicBezTo>
                    <a:lnTo>
                      <a:pt x="2836" y="168"/>
                    </a:lnTo>
                    <a:cubicBezTo>
                      <a:pt x="2870" y="67"/>
                      <a:pt x="2803" y="1"/>
                      <a:pt x="273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52"/>
              <p:cNvSpPr/>
              <p:nvPr/>
            </p:nvSpPr>
            <p:spPr>
              <a:xfrm>
                <a:off x="11215850" y="4648450"/>
                <a:ext cx="147625" cy="84250"/>
              </a:xfrm>
              <a:custGeom>
                <a:avLst/>
                <a:gdLst/>
                <a:ahLst/>
                <a:cxnLst/>
                <a:rect l="l" t="t" r="r" b="b"/>
                <a:pathLst>
                  <a:path w="5905" h="3370" extrusionOk="0">
                    <a:moveTo>
                      <a:pt x="5905" y="0"/>
                    </a:moveTo>
                    <a:lnTo>
                      <a:pt x="0" y="500"/>
                    </a:lnTo>
                    <a:lnTo>
                      <a:pt x="100" y="3369"/>
                    </a:lnTo>
                    <a:lnTo>
                      <a:pt x="5905" y="2835"/>
                    </a:lnTo>
                    <a:lnTo>
                      <a:pt x="590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52"/>
              <p:cNvSpPr/>
              <p:nvPr/>
            </p:nvSpPr>
            <p:spPr>
              <a:xfrm>
                <a:off x="11903000" y="4506675"/>
                <a:ext cx="256875" cy="292875"/>
              </a:xfrm>
              <a:custGeom>
                <a:avLst/>
                <a:gdLst/>
                <a:ahLst/>
                <a:cxnLst/>
                <a:rect l="l" t="t" r="r" b="b"/>
                <a:pathLst>
                  <a:path w="10275" h="11715" extrusionOk="0">
                    <a:moveTo>
                      <a:pt x="3336" y="0"/>
                    </a:moveTo>
                    <a:lnTo>
                      <a:pt x="1" y="2702"/>
                    </a:lnTo>
                    <a:lnTo>
                      <a:pt x="7506" y="11308"/>
                    </a:lnTo>
                    <a:cubicBezTo>
                      <a:pt x="7780" y="11583"/>
                      <a:pt x="8052" y="11715"/>
                      <a:pt x="8320" y="11715"/>
                    </a:cubicBezTo>
                    <a:cubicBezTo>
                      <a:pt x="8997" y="11715"/>
                      <a:pt x="9653" y="10870"/>
                      <a:pt x="10275" y="9340"/>
                    </a:cubicBezTo>
                    <a:lnTo>
                      <a:pt x="3336" y="0"/>
                    </a:lnTo>
                    <a:close/>
                  </a:path>
                </a:pathLst>
              </a:custGeom>
              <a:solidFill>
                <a:srgbClr val="FA7F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52"/>
              <p:cNvSpPr/>
              <p:nvPr/>
            </p:nvSpPr>
            <p:spPr>
              <a:xfrm>
                <a:off x="11997225" y="4739325"/>
                <a:ext cx="214350" cy="230200"/>
              </a:xfrm>
              <a:custGeom>
                <a:avLst/>
                <a:gdLst/>
                <a:ahLst/>
                <a:cxnLst/>
                <a:rect l="l" t="t" r="r" b="b"/>
                <a:pathLst>
                  <a:path w="8574" h="9208" extrusionOk="0">
                    <a:moveTo>
                      <a:pt x="6506" y="1"/>
                    </a:moveTo>
                    <a:cubicBezTo>
                      <a:pt x="6506" y="1"/>
                      <a:pt x="6406" y="234"/>
                      <a:pt x="6239" y="568"/>
                    </a:cubicBezTo>
                    <a:cubicBezTo>
                      <a:pt x="5878" y="1257"/>
                      <a:pt x="5226" y="2237"/>
                      <a:pt x="4538" y="2237"/>
                    </a:cubicBezTo>
                    <a:cubicBezTo>
                      <a:pt x="4527" y="2237"/>
                      <a:pt x="4516" y="2236"/>
                      <a:pt x="4504" y="2236"/>
                    </a:cubicBezTo>
                    <a:cubicBezTo>
                      <a:pt x="4137" y="2169"/>
                      <a:pt x="3804" y="1969"/>
                      <a:pt x="3637" y="1635"/>
                    </a:cubicBezTo>
                    <a:cubicBezTo>
                      <a:pt x="3470" y="2503"/>
                      <a:pt x="3170" y="3337"/>
                      <a:pt x="2770" y="4104"/>
                    </a:cubicBezTo>
                    <a:cubicBezTo>
                      <a:pt x="2703" y="4237"/>
                      <a:pt x="2636" y="4371"/>
                      <a:pt x="2569" y="4471"/>
                    </a:cubicBezTo>
                    <a:cubicBezTo>
                      <a:pt x="1802" y="5838"/>
                      <a:pt x="201" y="7039"/>
                      <a:pt x="1" y="9208"/>
                    </a:cubicBezTo>
                    <a:lnTo>
                      <a:pt x="6239" y="9208"/>
                    </a:lnTo>
                    <a:cubicBezTo>
                      <a:pt x="6239" y="9208"/>
                      <a:pt x="6539" y="8907"/>
                      <a:pt x="7106" y="6639"/>
                    </a:cubicBezTo>
                    <a:lnTo>
                      <a:pt x="7340" y="8774"/>
                    </a:lnTo>
                    <a:lnTo>
                      <a:pt x="8574" y="8774"/>
                    </a:lnTo>
                    <a:cubicBezTo>
                      <a:pt x="8574" y="6739"/>
                      <a:pt x="8507" y="4704"/>
                      <a:pt x="8307" y="2670"/>
                    </a:cubicBezTo>
                    <a:cubicBezTo>
                      <a:pt x="8173" y="1535"/>
                      <a:pt x="7506" y="568"/>
                      <a:pt x="650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52"/>
              <p:cNvSpPr/>
              <p:nvPr/>
            </p:nvSpPr>
            <p:spPr>
              <a:xfrm>
                <a:off x="12066450" y="4754350"/>
                <a:ext cx="86750" cy="117900"/>
              </a:xfrm>
              <a:custGeom>
                <a:avLst/>
                <a:gdLst/>
                <a:ahLst/>
                <a:cxnLst/>
                <a:rect l="l" t="t" r="r" b="b"/>
                <a:pathLst>
                  <a:path w="3470" h="4716" extrusionOk="0">
                    <a:moveTo>
                      <a:pt x="3470" y="0"/>
                    </a:moveTo>
                    <a:lnTo>
                      <a:pt x="3470" y="0"/>
                    </a:lnTo>
                    <a:cubicBezTo>
                      <a:pt x="3109" y="657"/>
                      <a:pt x="2457" y="1636"/>
                      <a:pt x="1769" y="1636"/>
                    </a:cubicBezTo>
                    <a:cubicBezTo>
                      <a:pt x="1758" y="1636"/>
                      <a:pt x="1747" y="1635"/>
                      <a:pt x="1735" y="1635"/>
                    </a:cubicBezTo>
                    <a:cubicBezTo>
                      <a:pt x="1368" y="1568"/>
                      <a:pt x="1035" y="1368"/>
                      <a:pt x="868" y="1034"/>
                    </a:cubicBezTo>
                    <a:cubicBezTo>
                      <a:pt x="701" y="1902"/>
                      <a:pt x="401" y="2736"/>
                      <a:pt x="1" y="3503"/>
                    </a:cubicBezTo>
                    <a:cubicBezTo>
                      <a:pt x="28" y="4188"/>
                      <a:pt x="168" y="4716"/>
                      <a:pt x="606" y="4716"/>
                    </a:cubicBezTo>
                    <a:cubicBezTo>
                      <a:pt x="701" y="4716"/>
                      <a:pt x="810" y="4691"/>
                      <a:pt x="935" y="4637"/>
                    </a:cubicBezTo>
                    <a:cubicBezTo>
                      <a:pt x="2669" y="3937"/>
                      <a:pt x="3470" y="1"/>
                      <a:pt x="3470" y="0"/>
                    </a:cubicBezTo>
                    <a:close/>
                  </a:path>
                </a:pathLst>
              </a:custGeom>
              <a:solidFill>
                <a:srgbClr val="FA7F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52"/>
              <p:cNvSpPr/>
              <p:nvPr/>
            </p:nvSpPr>
            <p:spPr>
              <a:xfrm>
                <a:off x="11348450" y="3053975"/>
                <a:ext cx="727200" cy="1593650"/>
              </a:xfrm>
              <a:custGeom>
                <a:avLst/>
                <a:gdLst/>
                <a:ahLst/>
                <a:cxnLst/>
                <a:rect l="l" t="t" r="r" b="b"/>
                <a:pathLst>
                  <a:path w="29088" h="63746" extrusionOk="0">
                    <a:moveTo>
                      <a:pt x="6004" y="0"/>
                    </a:moveTo>
                    <a:cubicBezTo>
                      <a:pt x="6004" y="0"/>
                      <a:pt x="0" y="36526"/>
                      <a:pt x="2035" y="40562"/>
                    </a:cubicBezTo>
                    <a:cubicBezTo>
                      <a:pt x="4070" y="44632"/>
                      <a:pt x="24117" y="63746"/>
                      <a:pt x="24117" y="63746"/>
                    </a:cubicBezTo>
                    <a:lnTo>
                      <a:pt x="29088" y="60777"/>
                    </a:lnTo>
                    <a:cubicBezTo>
                      <a:pt x="26219" y="53205"/>
                      <a:pt x="11208" y="35225"/>
                      <a:pt x="11208" y="35225"/>
                    </a:cubicBezTo>
                    <a:cubicBezTo>
                      <a:pt x="16045" y="21349"/>
                      <a:pt x="20648" y="7806"/>
                      <a:pt x="20348" y="600"/>
                    </a:cubicBezTo>
                    <a:lnTo>
                      <a:pt x="600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52"/>
              <p:cNvSpPr/>
              <p:nvPr/>
            </p:nvSpPr>
            <p:spPr>
              <a:xfrm>
                <a:off x="11383475" y="4001025"/>
                <a:ext cx="86800" cy="38675"/>
              </a:xfrm>
              <a:custGeom>
                <a:avLst/>
                <a:gdLst/>
                <a:ahLst/>
                <a:cxnLst/>
                <a:rect l="l" t="t" r="r" b="b"/>
                <a:pathLst>
                  <a:path w="3472" h="1547" extrusionOk="0">
                    <a:moveTo>
                      <a:pt x="3284" y="1"/>
                    </a:moveTo>
                    <a:cubicBezTo>
                      <a:pt x="3255" y="1"/>
                      <a:pt x="3226" y="14"/>
                      <a:pt x="3202" y="45"/>
                    </a:cubicBezTo>
                    <a:cubicBezTo>
                      <a:pt x="2429" y="819"/>
                      <a:pt x="1375" y="1281"/>
                      <a:pt x="281" y="1281"/>
                    </a:cubicBezTo>
                    <a:cubicBezTo>
                      <a:pt x="243" y="1281"/>
                      <a:pt x="205" y="1281"/>
                      <a:pt x="167" y="1279"/>
                    </a:cubicBezTo>
                    <a:cubicBezTo>
                      <a:pt x="0" y="1279"/>
                      <a:pt x="0" y="1546"/>
                      <a:pt x="167" y="1546"/>
                    </a:cubicBezTo>
                    <a:lnTo>
                      <a:pt x="167" y="1513"/>
                    </a:lnTo>
                    <a:cubicBezTo>
                      <a:pt x="207" y="1514"/>
                      <a:pt x="247" y="1515"/>
                      <a:pt x="287" y="1515"/>
                    </a:cubicBezTo>
                    <a:cubicBezTo>
                      <a:pt x="1445" y="1515"/>
                      <a:pt x="2563" y="1050"/>
                      <a:pt x="3369" y="212"/>
                    </a:cubicBezTo>
                    <a:cubicBezTo>
                      <a:pt x="3471" y="136"/>
                      <a:pt x="3378" y="1"/>
                      <a:pt x="328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52"/>
              <p:cNvSpPr/>
              <p:nvPr/>
            </p:nvSpPr>
            <p:spPr>
              <a:xfrm>
                <a:off x="11906350" y="4509175"/>
                <a:ext cx="182650" cy="166800"/>
              </a:xfrm>
              <a:custGeom>
                <a:avLst/>
                <a:gdLst/>
                <a:ahLst/>
                <a:cxnLst/>
                <a:rect l="l" t="t" r="r" b="b"/>
                <a:pathLst>
                  <a:path w="7306" h="6672" extrusionOk="0">
                    <a:moveTo>
                      <a:pt x="5971" y="0"/>
                    </a:moveTo>
                    <a:lnTo>
                      <a:pt x="0" y="4570"/>
                    </a:lnTo>
                    <a:lnTo>
                      <a:pt x="1735" y="6672"/>
                    </a:lnTo>
                    <a:lnTo>
                      <a:pt x="7305" y="2502"/>
                    </a:lnTo>
                    <a:lnTo>
                      <a:pt x="597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52"/>
              <p:cNvSpPr/>
              <p:nvPr/>
            </p:nvSpPr>
            <p:spPr>
              <a:xfrm>
                <a:off x="11557750" y="3029350"/>
                <a:ext cx="466200" cy="1522375"/>
              </a:xfrm>
              <a:custGeom>
                <a:avLst/>
                <a:gdLst/>
                <a:ahLst/>
                <a:cxnLst/>
                <a:rect l="l" t="t" r="r" b="b"/>
                <a:pathLst>
                  <a:path w="18648" h="60895" extrusionOk="0">
                    <a:moveTo>
                      <a:pt x="9874" y="1"/>
                    </a:moveTo>
                    <a:cubicBezTo>
                      <a:pt x="9808" y="1"/>
                      <a:pt x="9741" y="51"/>
                      <a:pt x="9741" y="151"/>
                    </a:cubicBezTo>
                    <a:cubicBezTo>
                      <a:pt x="9474" y="5021"/>
                      <a:pt x="8073" y="12627"/>
                      <a:pt x="6138" y="19965"/>
                    </a:cubicBezTo>
                    <a:cubicBezTo>
                      <a:pt x="4104" y="27537"/>
                      <a:pt x="1835" y="33508"/>
                      <a:pt x="34" y="35877"/>
                    </a:cubicBezTo>
                    <a:cubicBezTo>
                      <a:pt x="1" y="35910"/>
                      <a:pt x="1" y="35977"/>
                      <a:pt x="34" y="36043"/>
                    </a:cubicBezTo>
                    <a:cubicBezTo>
                      <a:pt x="168" y="36177"/>
                      <a:pt x="13844" y="52155"/>
                      <a:pt x="18381" y="60795"/>
                    </a:cubicBezTo>
                    <a:cubicBezTo>
                      <a:pt x="18381" y="60828"/>
                      <a:pt x="18447" y="60861"/>
                      <a:pt x="18514" y="60895"/>
                    </a:cubicBezTo>
                    <a:lnTo>
                      <a:pt x="18547" y="60895"/>
                    </a:lnTo>
                    <a:cubicBezTo>
                      <a:pt x="18614" y="60828"/>
                      <a:pt x="18647" y="60761"/>
                      <a:pt x="18614" y="60694"/>
                    </a:cubicBezTo>
                    <a:cubicBezTo>
                      <a:pt x="14278" y="52355"/>
                      <a:pt x="1402" y="37244"/>
                      <a:pt x="334" y="35977"/>
                    </a:cubicBezTo>
                    <a:cubicBezTo>
                      <a:pt x="2136" y="33508"/>
                      <a:pt x="4404" y="27571"/>
                      <a:pt x="6405" y="20032"/>
                    </a:cubicBezTo>
                    <a:cubicBezTo>
                      <a:pt x="8373" y="12660"/>
                      <a:pt x="9741" y="5055"/>
                      <a:pt x="10008" y="151"/>
                    </a:cubicBezTo>
                    <a:cubicBezTo>
                      <a:pt x="10008" y="51"/>
                      <a:pt x="9941" y="1"/>
                      <a:pt x="98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52"/>
              <p:cNvSpPr/>
              <p:nvPr/>
            </p:nvSpPr>
            <p:spPr>
              <a:xfrm>
                <a:off x="11370950" y="3050725"/>
                <a:ext cx="159800" cy="1021175"/>
              </a:xfrm>
              <a:custGeom>
                <a:avLst/>
                <a:gdLst/>
                <a:ahLst/>
                <a:cxnLst/>
                <a:rect l="l" t="t" r="r" b="b"/>
                <a:pathLst>
                  <a:path w="6392" h="40847" extrusionOk="0">
                    <a:moveTo>
                      <a:pt x="6225" y="0"/>
                    </a:moveTo>
                    <a:cubicBezTo>
                      <a:pt x="6170" y="0"/>
                      <a:pt x="6119" y="29"/>
                      <a:pt x="6105" y="97"/>
                    </a:cubicBezTo>
                    <a:cubicBezTo>
                      <a:pt x="5405" y="3399"/>
                      <a:pt x="4704" y="6701"/>
                      <a:pt x="4037" y="10004"/>
                    </a:cubicBezTo>
                    <a:cubicBezTo>
                      <a:pt x="2869" y="15708"/>
                      <a:pt x="1769" y="21412"/>
                      <a:pt x="1001" y="27183"/>
                    </a:cubicBezTo>
                    <a:cubicBezTo>
                      <a:pt x="601" y="30118"/>
                      <a:pt x="301" y="33087"/>
                      <a:pt x="67" y="36056"/>
                    </a:cubicBezTo>
                    <a:cubicBezTo>
                      <a:pt x="1" y="37090"/>
                      <a:pt x="101" y="38124"/>
                      <a:pt x="401" y="39125"/>
                    </a:cubicBezTo>
                    <a:cubicBezTo>
                      <a:pt x="568" y="39658"/>
                      <a:pt x="768" y="40225"/>
                      <a:pt x="1001" y="40792"/>
                    </a:cubicBezTo>
                    <a:lnTo>
                      <a:pt x="1035" y="40792"/>
                    </a:lnTo>
                    <a:cubicBezTo>
                      <a:pt x="1054" y="40831"/>
                      <a:pt x="1087" y="40847"/>
                      <a:pt x="1122" y="40847"/>
                    </a:cubicBezTo>
                    <a:cubicBezTo>
                      <a:pt x="1210" y="40847"/>
                      <a:pt x="1316" y="40745"/>
                      <a:pt x="1268" y="40626"/>
                    </a:cubicBezTo>
                    <a:cubicBezTo>
                      <a:pt x="968" y="39959"/>
                      <a:pt x="735" y="39258"/>
                      <a:pt x="534" y="38524"/>
                    </a:cubicBezTo>
                    <a:cubicBezTo>
                      <a:pt x="201" y="37157"/>
                      <a:pt x="368" y="35856"/>
                      <a:pt x="501" y="34455"/>
                    </a:cubicBezTo>
                    <a:cubicBezTo>
                      <a:pt x="1468" y="22880"/>
                      <a:pt x="4004" y="11538"/>
                      <a:pt x="6372" y="163"/>
                    </a:cubicBezTo>
                    <a:cubicBezTo>
                      <a:pt x="6392" y="64"/>
                      <a:pt x="6305" y="0"/>
                      <a:pt x="62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52"/>
              <p:cNvSpPr/>
              <p:nvPr/>
            </p:nvSpPr>
            <p:spPr>
              <a:xfrm>
                <a:off x="11089925" y="4761025"/>
                <a:ext cx="273550" cy="208100"/>
              </a:xfrm>
              <a:custGeom>
                <a:avLst/>
                <a:gdLst/>
                <a:ahLst/>
                <a:cxnLst/>
                <a:rect l="l" t="t" r="r" b="b"/>
                <a:pathLst>
                  <a:path w="10942" h="8324" extrusionOk="0">
                    <a:moveTo>
                      <a:pt x="9741" y="0"/>
                    </a:moveTo>
                    <a:cubicBezTo>
                      <a:pt x="9741" y="0"/>
                      <a:pt x="9007" y="1034"/>
                      <a:pt x="8173" y="1335"/>
                    </a:cubicBezTo>
                    <a:cubicBezTo>
                      <a:pt x="8039" y="1401"/>
                      <a:pt x="7873" y="1435"/>
                      <a:pt x="7706" y="1435"/>
                    </a:cubicBezTo>
                    <a:cubicBezTo>
                      <a:pt x="7339" y="1368"/>
                      <a:pt x="7005" y="1234"/>
                      <a:pt x="6705" y="1001"/>
                    </a:cubicBezTo>
                    <a:cubicBezTo>
                      <a:pt x="5971" y="1935"/>
                      <a:pt x="5137" y="2769"/>
                      <a:pt x="4170" y="3503"/>
                    </a:cubicBezTo>
                    <a:lnTo>
                      <a:pt x="3803" y="3770"/>
                    </a:lnTo>
                    <a:cubicBezTo>
                      <a:pt x="2536" y="4670"/>
                      <a:pt x="0" y="6038"/>
                      <a:pt x="267" y="8306"/>
                    </a:cubicBezTo>
                    <a:lnTo>
                      <a:pt x="4704" y="8306"/>
                    </a:lnTo>
                    <a:cubicBezTo>
                      <a:pt x="4704" y="8306"/>
                      <a:pt x="4721" y="8323"/>
                      <a:pt x="4779" y="8323"/>
                    </a:cubicBezTo>
                    <a:cubicBezTo>
                      <a:pt x="4976" y="8323"/>
                      <a:pt x="5644" y="8124"/>
                      <a:pt x="7706" y="6371"/>
                    </a:cubicBezTo>
                    <a:lnTo>
                      <a:pt x="8873" y="7906"/>
                    </a:lnTo>
                    <a:lnTo>
                      <a:pt x="10775" y="7906"/>
                    </a:lnTo>
                    <a:cubicBezTo>
                      <a:pt x="10775" y="7906"/>
                      <a:pt x="10942" y="4270"/>
                      <a:pt x="10641" y="2269"/>
                    </a:cubicBezTo>
                    <a:cubicBezTo>
                      <a:pt x="10374" y="300"/>
                      <a:pt x="9741" y="0"/>
                      <a:pt x="974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52"/>
              <p:cNvSpPr/>
              <p:nvPr/>
            </p:nvSpPr>
            <p:spPr>
              <a:xfrm>
                <a:off x="10544525" y="2413500"/>
                <a:ext cx="93425" cy="62300"/>
              </a:xfrm>
              <a:custGeom>
                <a:avLst/>
                <a:gdLst/>
                <a:ahLst/>
                <a:cxnLst/>
                <a:rect l="l" t="t" r="r" b="b"/>
                <a:pathLst>
                  <a:path w="3737" h="2492" extrusionOk="0">
                    <a:moveTo>
                      <a:pt x="3737" y="1"/>
                    </a:moveTo>
                    <a:cubicBezTo>
                      <a:pt x="3737" y="1"/>
                      <a:pt x="2069" y="501"/>
                      <a:pt x="1602" y="901"/>
                    </a:cubicBezTo>
                    <a:cubicBezTo>
                      <a:pt x="1135" y="1335"/>
                      <a:pt x="1" y="2069"/>
                      <a:pt x="34" y="2436"/>
                    </a:cubicBezTo>
                    <a:cubicBezTo>
                      <a:pt x="34" y="2474"/>
                      <a:pt x="65" y="2491"/>
                      <a:pt x="120" y="2491"/>
                    </a:cubicBezTo>
                    <a:cubicBezTo>
                      <a:pt x="591" y="2491"/>
                      <a:pt x="2836" y="1235"/>
                      <a:pt x="2836" y="1235"/>
                    </a:cubicBezTo>
                    <a:lnTo>
                      <a:pt x="3737" y="1"/>
                    </a:lnTo>
                    <a:close/>
                  </a:path>
                </a:pathLst>
              </a:custGeom>
              <a:solidFill>
                <a:srgbClr val="BA55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52"/>
              <p:cNvSpPr/>
              <p:nvPr/>
            </p:nvSpPr>
            <p:spPr>
              <a:xfrm>
                <a:off x="10521175" y="2396825"/>
                <a:ext cx="256875" cy="116275"/>
              </a:xfrm>
              <a:custGeom>
                <a:avLst/>
                <a:gdLst/>
                <a:ahLst/>
                <a:cxnLst/>
                <a:rect l="l" t="t" r="r" b="b"/>
                <a:pathLst>
                  <a:path w="10275" h="4651" extrusionOk="0">
                    <a:moveTo>
                      <a:pt x="9307" y="1"/>
                    </a:moveTo>
                    <a:cubicBezTo>
                      <a:pt x="7940" y="1"/>
                      <a:pt x="5071" y="167"/>
                      <a:pt x="4204" y="834"/>
                    </a:cubicBezTo>
                    <a:cubicBezTo>
                      <a:pt x="3036" y="1735"/>
                      <a:pt x="2569" y="2035"/>
                      <a:pt x="1936" y="2536"/>
                    </a:cubicBezTo>
                    <a:cubicBezTo>
                      <a:pt x="1302" y="3069"/>
                      <a:pt x="1" y="3803"/>
                      <a:pt x="568" y="3937"/>
                    </a:cubicBezTo>
                    <a:cubicBezTo>
                      <a:pt x="604" y="3945"/>
                      <a:pt x="645" y="3949"/>
                      <a:pt x="690" y="3949"/>
                    </a:cubicBezTo>
                    <a:cubicBezTo>
                      <a:pt x="1401" y="3949"/>
                      <a:pt x="3197" y="3018"/>
                      <a:pt x="4137" y="2736"/>
                    </a:cubicBezTo>
                    <a:cubicBezTo>
                      <a:pt x="4753" y="2551"/>
                      <a:pt x="5294" y="2455"/>
                      <a:pt x="5657" y="2455"/>
                    </a:cubicBezTo>
                    <a:cubicBezTo>
                      <a:pt x="5883" y="2455"/>
                      <a:pt x="6041" y="2492"/>
                      <a:pt x="6105" y="2569"/>
                    </a:cubicBezTo>
                    <a:cubicBezTo>
                      <a:pt x="6272" y="2736"/>
                      <a:pt x="5805" y="3303"/>
                      <a:pt x="5405" y="3570"/>
                    </a:cubicBezTo>
                    <a:cubicBezTo>
                      <a:pt x="5004" y="3837"/>
                      <a:pt x="3804" y="4337"/>
                      <a:pt x="4671" y="4604"/>
                    </a:cubicBezTo>
                    <a:cubicBezTo>
                      <a:pt x="4767" y="4636"/>
                      <a:pt x="4870" y="4650"/>
                      <a:pt x="4977" y="4650"/>
                    </a:cubicBezTo>
                    <a:cubicBezTo>
                      <a:pt x="5879" y="4650"/>
                      <a:pt x="7146" y="3631"/>
                      <a:pt x="8040" y="3303"/>
                    </a:cubicBezTo>
                    <a:cubicBezTo>
                      <a:pt x="8807" y="2969"/>
                      <a:pt x="9508" y="2469"/>
                      <a:pt x="10075" y="1902"/>
                    </a:cubicBezTo>
                    <a:cubicBezTo>
                      <a:pt x="10275" y="101"/>
                      <a:pt x="9307" y="1"/>
                      <a:pt x="9307" y="1"/>
                    </a:cubicBezTo>
                    <a:close/>
                  </a:path>
                </a:pathLst>
              </a:custGeom>
              <a:solidFill>
                <a:srgbClr val="FA7F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52"/>
              <p:cNvSpPr/>
              <p:nvPr/>
            </p:nvSpPr>
            <p:spPr>
              <a:xfrm>
                <a:off x="10718825" y="2370150"/>
                <a:ext cx="123450" cy="76725"/>
              </a:xfrm>
              <a:custGeom>
                <a:avLst/>
                <a:gdLst/>
                <a:ahLst/>
                <a:cxnLst/>
                <a:rect l="l" t="t" r="r" b="b"/>
                <a:pathLst>
                  <a:path w="4938" h="3069" extrusionOk="0">
                    <a:moveTo>
                      <a:pt x="4537" y="0"/>
                    </a:moveTo>
                    <a:lnTo>
                      <a:pt x="0" y="1334"/>
                    </a:lnTo>
                    <a:lnTo>
                      <a:pt x="1535" y="3069"/>
                    </a:lnTo>
                    <a:lnTo>
                      <a:pt x="4937" y="2502"/>
                    </a:lnTo>
                    <a:lnTo>
                      <a:pt x="4537" y="0"/>
                    </a:lnTo>
                    <a:close/>
                  </a:path>
                </a:pathLst>
              </a:custGeom>
              <a:solidFill>
                <a:srgbClr val="FA7F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52"/>
              <p:cNvSpPr/>
              <p:nvPr/>
            </p:nvSpPr>
            <p:spPr>
              <a:xfrm>
                <a:off x="10738250" y="1763875"/>
                <a:ext cx="731125" cy="693600"/>
              </a:xfrm>
              <a:custGeom>
                <a:avLst/>
                <a:gdLst/>
                <a:ahLst/>
                <a:cxnLst/>
                <a:rect l="l" t="t" r="r" b="b"/>
                <a:pathLst>
                  <a:path w="29245" h="27744" extrusionOk="0">
                    <a:moveTo>
                      <a:pt x="26410" y="0"/>
                    </a:moveTo>
                    <a:cubicBezTo>
                      <a:pt x="26410" y="0"/>
                      <a:pt x="19138" y="15912"/>
                      <a:pt x="16402" y="17513"/>
                    </a:cubicBezTo>
                    <a:cubicBezTo>
                      <a:pt x="15735" y="17947"/>
                      <a:pt x="891" y="24318"/>
                      <a:pt x="891" y="24318"/>
                    </a:cubicBezTo>
                    <a:cubicBezTo>
                      <a:pt x="1" y="24636"/>
                      <a:pt x="990" y="27743"/>
                      <a:pt x="1894" y="27743"/>
                    </a:cubicBezTo>
                    <a:cubicBezTo>
                      <a:pt x="1938" y="27743"/>
                      <a:pt x="1982" y="27736"/>
                      <a:pt x="2025" y="27720"/>
                    </a:cubicBezTo>
                    <a:cubicBezTo>
                      <a:pt x="2025" y="27720"/>
                      <a:pt x="16736" y="25652"/>
                      <a:pt x="19138" y="24551"/>
                    </a:cubicBezTo>
                    <a:cubicBezTo>
                      <a:pt x="25142" y="21883"/>
                      <a:pt x="29245" y="15678"/>
                      <a:pt x="29245" y="15678"/>
                    </a:cubicBezTo>
                    <a:lnTo>
                      <a:pt x="2641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52"/>
              <p:cNvSpPr/>
              <p:nvPr/>
            </p:nvSpPr>
            <p:spPr>
              <a:xfrm>
                <a:off x="10780525" y="2361175"/>
                <a:ext cx="39525" cy="92325"/>
              </a:xfrm>
              <a:custGeom>
                <a:avLst/>
                <a:gdLst/>
                <a:ahLst/>
                <a:cxnLst/>
                <a:rect l="l" t="t" r="r" b="b"/>
                <a:pathLst>
                  <a:path w="1581" h="3693" extrusionOk="0">
                    <a:moveTo>
                      <a:pt x="280" y="1"/>
                    </a:moveTo>
                    <a:cubicBezTo>
                      <a:pt x="218" y="1"/>
                      <a:pt x="151" y="42"/>
                      <a:pt x="134" y="126"/>
                    </a:cubicBezTo>
                    <a:cubicBezTo>
                      <a:pt x="1" y="1393"/>
                      <a:pt x="435" y="2694"/>
                      <a:pt x="1302" y="3661"/>
                    </a:cubicBezTo>
                    <a:cubicBezTo>
                      <a:pt x="1324" y="3683"/>
                      <a:pt x="1350" y="3692"/>
                      <a:pt x="1377" y="3692"/>
                    </a:cubicBezTo>
                    <a:cubicBezTo>
                      <a:pt x="1475" y="3692"/>
                      <a:pt x="1580" y="3573"/>
                      <a:pt x="1502" y="3495"/>
                    </a:cubicBezTo>
                    <a:cubicBezTo>
                      <a:pt x="668" y="2561"/>
                      <a:pt x="268" y="1326"/>
                      <a:pt x="401" y="126"/>
                    </a:cubicBezTo>
                    <a:cubicBezTo>
                      <a:pt x="401" y="42"/>
                      <a:pt x="343" y="1"/>
                      <a:pt x="2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52"/>
              <p:cNvSpPr/>
              <p:nvPr/>
            </p:nvSpPr>
            <p:spPr>
              <a:xfrm>
                <a:off x="10886450" y="2029075"/>
                <a:ext cx="1421025" cy="1586150"/>
              </a:xfrm>
              <a:custGeom>
                <a:avLst/>
                <a:gdLst/>
                <a:ahLst/>
                <a:cxnLst/>
                <a:rect l="l" t="t" r="r" b="b"/>
                <a:pathLst>
                  <a:path w="56841" h="63446" extrusionOk="0">
                    <a:moveTo>
                      <a:pt x="19447" y="0"/>
                    </a:moveTo>
                    <a:cubicBezTo>
                      <a:pt x="15978" y="31222"/>
                      <a:pt x="0" y="47167"/>
                      <a:pt x="0" y="47167"/>
                    </a:cubicBezTo>
                    <a:cubicBezTo>
                      <a:pt x="0" y="47167"/>
                      <a:pt x="3069" y="52104"/>
                      <a:pt x="18547" y="53672"/>
                    </a:cubicBezTo>
                    <a:lnTo>
                      <a:pt x="20748" y="43731"/>
                    </a:lnTo>
                    <a:lnTo>
                      <a:pt x="21182" y="54005"/>
                    </a:lnTo>
                    <a:cubicBezTo>
                      <a:pt x="42931" y="55773"/>
                      <a:pt x="53438" y="63445"/>
                      <a:pt x="53438" y="63445"/>
                    </a:cubicBezTo>
                    <a:cubicBezTo>
                      <a:pt x="53438" y="63445"/>
                      <a:pt x="56841" y="60110"/>
                      <a:pt x="46133" y="42831"/>
                    </a:cubicBezTo>
                    <a:cubicBezTo>
                      <a:pt x="35459" y="25518"/>
                      <a:pt x="39095" y="6905"/>
                      <a:pt x="39095" y="6905"/>
                    </a:cubicBezTo>
                    <a:lnTo>
                      <a:pt x="1944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52"/>
              <p:cNvSpPr/>
              <p:nvPr/>
            </p:nvSpPr>
            <p:spPr>
              <a:xfrm>
                <a:off x="11293800" y="1647950"/>
                <a:ext cx="705125" cy="916450"/>
              </a:xfrm>
              <a:custGeom>
                <a:avLst/>
                <a:gdLst/>
                <a:ahLst/>
                <a:cxnLst/>
                <a:rect l="l" t="t" r="r" b="b"/>
                <a:pathLst>
                  <a:path w="28205" h="36658" extrusionOk="0">
                    <a:moveTo>
                      <a:pt x="11826" y="1"/>
                    </a:moveTo>
                    <a:cubicBezTo>
                      <a:pt x="10058" y="1502"/>
                      <a:pt x="8057" y="2636"/>
                      <a:pt x="5855" y="3403"/>
                    </a:cubicBezTo>
                    <a:cubicBezTo>
                      <a:pt x="2019" y="4704"/>
                      <a:pt x="2853" y="11442"/>
                      <a:pt x="3420" y="17447"/>
                    </a:cubicBezTo>
                    <a:cubicBezTo>
                      <a:pt x="3987" y="23484"/>
                      <a:pt x="85" y="34359"/>
                      <a:pt x="85" y="34359"/>
                    </a:cubicBezTo>
                    <a:cubicBezTo>
                      <a:pt x="1" y="35699"/>
                      <a:pt x="8752" y="36658"/>
                      <a:pt x="15311" y="36658"/>
                    </a:cubicBezTo>
                    <a:cubicBezTo>
                      <a:pt x="19199" y="36658"/>
                      <a:pt x="22318" y="36321"/>
                      <a:pt x="22367" y="35526"/>
                    </a:cubicBezTo>
                    <a:cubicBezTo>
                      <a:pt x="22367" y="35526"/>
                      <a:pt x="21400" y="31190"/>
                      <a:pt x="23568" y="22150"/>
                    </a:cubicBezTo>
                    <a:cubicBezTo>
                      <a:pt x="26003" y="12143"/>
                      <a:pt x="28205" y="6339"/>
                      <a:pt x="25236" y="4037"/>
                    </a:cubicBezTo>
                    <a:cubicBezTo>
                      <a:pt x="22934" y="2169"/>
                      <a:pt x="20232" y="801"/>
                      <a:pt x="1739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52"/>
              <p:cNvSpPr/>
              <p:nvPr/>
            </p:nvSpPr>
            <p:spPr>
              <a:xfrm>
                <a:off x="11786250" y="2010750"/>
                <a:ext cx="360275" cy="1541925"/>
              </a:xfrm>
              <a:custGeom>
                <a:avLst/>
                <a:gdLst/>
                <a:ahLst/>
                <a:cxnLst/>
                <a:rect l="l" t="t" r="r" b="b"/>
                <a:pathLst>
                  <a:path w="14411" h="61677" extrusionOk="0">
                    <a:moveTo>
                      <a:pt x="3497" y="0"/>
                    </a:moveTo>
                    <a:cubicBezTo>
                      <a:pt x="3449" y="0"/>
                      <a:pt x="3398" y="29"/>
                      <a:pt x="3370" y="99"/>
                    </a:cubicBezTo>
                    <a:cubicBezTo>
                      <a:pt x="3336" y="233"/>
                      <a:pt x="1" y="13709"/>
                      <a:pt x="334" y="22415"/>
                    </a:cubicBezTo>
                    <a:cubicBezTo>
                      <a:pt x="634" y="30154"/>
                      <a:pt x="3436" y="38794"/>
                      <a:pt x="8707" y="48100"/>
                    </a:cubicBezTo>
                    <a:cubicBezTo>
                      <a:pt x="13577" y="56706"/>
                      <a:pt x="14144" y="61543"/>
                      <a:pt x="14144" y="61577"/>
                    </a:cubicBezTo>
                    <a:cubicBezTo>
                      <a:pt x="14144" y="61643"/>
                      <a:pt x="14211" y="61677"/>
                      <a:pt x="14277" y="61677"/>
                    </a:cubicBezTo>
                    <a:cubicBezTo>
                      <a:pt x="14344" y="61677"/>
                      <a:pt x="14411" y="61610"/>
                      <a:pt x="14411" y="61543"/>
                    </a:cubicBezTo>
                    <a:cubicBezTo>
                      <a:pt x="14411" y="61510"/>
                      <a:pt x="13844" y="56640"/>
                      <a:pt x="8940" y="47967"/>
                    </a:cubicBezTo>
                    <a:cubicBezTo>
                      <a:pt x="3670" y="38694"/>
                      <a:pt x="868" y="30087"/>
                      <a:pt x="601" y="22415"/>
                    </a:cubicBezTo>
                    <a:cubicBezTo>
                      <a:pt x="267" y="13742"/>
                      <a:pt x="3570" y="266"/>
                      <a:pt x="3603" y="133"/>
                    </a:cubicBezTo>
                    <a:cubicBezTo>
                      <a:pt x="3623" y="55"/>
                      <a:pt x="3563" y="0"/>
                      <a:pt x="349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52"/>
              <p:cNvSpPr/>
              <p:nvPr/>
            </p:nvSpPr>
            <p:spPr>
              <a:xfrm>
                <a:off x="11401800" y="2017400"/>
                <a:ext cx="159325" cy="1107700"/>
              </a:xfrm>
              <a:custGeom>
                <a:avLst/>
                <a:gdLst/>
                <a:ahLst/>
                <a:cxnLst/>
                <a:rect l="l" t="t" r="r" b="b"/>
                <a:pathLst>
                  <a:path w="6373" h="44308" extrusionOk="0">
                    <a:moveTo>
                      <a:pt x="6272" y="0"/>
                    </a:moveTo>
                    <a:cubicBezTo>
                      <a:pt x="6205" y="0"/>
                      <a:pt x="6139" y="33"/>
                      <a:pt x="6105" y="100"/>
                    </a:cubicBezTo>
                    <a:cubicBezTo>
                      <a:pt x="6072" y="367"/>
                      <a:pt x="1369" y="24885"/>
                      <a:pt x="34" y="44165"/>
                    </a:cubicBezTo>
                    <a:cubicBezTo>
                      <a:pt x="1" y="44232"/>
                      <a:pt x="68" y="44298"/>
                      <a:pt x="134" y="44298"/>
                    </a:cubicBezTo>
                    <a:cubicBezTo>
                      <a:pt x="147" y="44305"/>
                      <a:pt x="159" y="44307"/>
                      <a:pt x="171" y="44307"/>
                    </a:cubicBezTo>
                    <a:cubicBezTo>
                      <a:pt x="223" y="44307"/>
                      <a:pt x="268" y="44253"/>
                      <a:pt x="268" y="44198"/>
                    </a:cubicBezTo>
                    <a:cubicBezTo>
                      <a:pt x="1602" y="24918"/>
                      <a:pt x="6305" y="400"/>
                      <a:pt x="6372" y="167"/>
                    </a:cubicBezTo>
                    <a:cubicBezTo>
                      <a:pt x="6372" y="100"/>
                      <a:pt x="6339" y="33"/>
                      <a:pt x="62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52"/>
              <p:cNvSpPr/>
              <p:nvPr/>
            </p:nvSpPr>
            <p:spPr>
              <a:xfrm>
                <a:off x="11501875" y="1672975"/>
                <a:ext cx="78425" cy="231850"/>
              </a:xfrm>
              <a:custGeom>
                <a:avLst/>
                <a:gdLst/>
                <a:ahLst/>
                <a:cxnLst/>
                <a:rect l="l" t="t" r="r" b="b"/>
                <a:pathLst>
                  <a:path w="3137" h="9274" extrusionOk="0">
                    <a:moveTo>
                      <a:pt x="3136" y="0"/>
                    </a:moveTo>
                    <a:lnTo>
                      <a:pt x="735" y="968"/>
                    </a:lnTo>
                    <a:cubicBezTo>
                      <a:pt x="735" y="968"/>
                      <a:pt x="1" y="4304"/>
                      <a:pt x="401" y="5004"/>
                    </a:cubicBezTo>
                    <a:cubicBezTo>
                      <a:pt x="768" y="5671"/>
                      <a:pt x="2503" y="9274"/>
                      <a:pt x="2503" y="9274"/>
                    </a:cubicBezTo>
                    <a:lnTo>
                      <a:pt x="313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52"/>
              <p:cNvSpPr/>
              <p:nvPr/>
            </p:nvSpPr>
            <p:spPr>
              <a:xfrm>
                <a:off x="11617800" y="1680475"/>
                <a:ext cx="158475" cy="225200"/>
              </a:xfrm>
              <a:custGeom>
                <a:avLst/>
                <a:gdLst/>
                <a:ahLst/>
                <a:cxnLst/>
                <a:rect l="l" t="t" r="r" b="b"/>
                <a:pathLst>
                  <a:path w="6339" h="9008" extrusionOk="0">
                    <a:moveTo>
                      <a:pt x="4670" y="1"/>
                    </a:moveTo>
                    <a:lnTo>
                      <a:pt x="0" y="9007"/>
                    </a:lnTo>
                    <a:cubicBezTo>
                      <a:pt x="0" y="9007"/>
                      <a:pt x="4103" y="7706"/>
                      <a:pt x="5037" y="7039"/>
                    </a:cubicBezTo>
                    <a:cubicBezTo>
                      <a:pt x="5971" y="6339"/>
                      <a:pt x="6338" y="1769"/>
                      <a:pt x="6338" y="1769"/>
                    </a:cubicBezTo>
                    <a:lnTo>
                      <a:pt x="467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52"/>
              <p:cNvSpPr/>
              <p:nvPr/>
            </p:nvSpPr>
            <p:spPr>
              <a:xfrm>
                <a:off x="11556925" y="1680475"/>
                <a:ext cx="177650" cy="340275"/>
              </a:xfrm>
              <a:custGeom>
                <a:avLst/>
                <a:gdLst/>
                <a:ahLst/>
                <a:cxnLst/>
                <a:rect l="l" t="t" r="r" b="b"/>
                <a:pathLst>
                  <a:path w="7106" h="13611" extrusionOk="0">
                    <a:moveTo>
                      <a:pt x="901" y="1"/>
                    </a:moveTo>
                    <a:lnTo>
                      <a:pt x="0" y="13610"/>
                    </a:lnTo>
                    <a:lnTo>
                      <a:pt x="710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52"/>
              <p:cNvSpPr/>
              <p:nvPr/>
            </p:nvSpPr>
            <p:spPr>
              <a:xfrm>
                <a:off x="11461850" y="1354425"/>
                <a:ext cx="183500" cy="256025"/>
              </a:xfrm>
              <a:custGeom>
                <a:avLst/>
                <a:gdLst/>
                <a:ahLst/>
                <a:cxnLst/>
                <a:rect l="l" t="t" r="r" b="b"/>
                <a:pathLst>
                  <a:path w="7340" h="10241" extrusionOk="0">
                    <a:moveTo>
                      <a:pt x="2836" y="0"/>
                    </a:moveTo>
                    <a:cubicBezTo>
                      <a:pt x="2836" y="0"/>
                      <a:pt x="1368" y="6671"/>
                      <a:pt x="1" y="8506"/>
                    </a:cubicBezTo>
                    <a:cubicBezTo>
                      <a:pt x="1435" y="9473"/>
                      <a:pt x="3270" y="10041"/>
                      <a:pt x="5505" y="10241"/>
                    </a:cubicBezTo>
                    <a:cubicBezTo>
                      <a:pt x="7339" y="8673"/>
                      <a:pt x="4537" y="3903"/>
                      <a:pt x="283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52"/>
              <p:cNvSpPr/>
              <p:nvPr/>
            </p:nvSpPr>
            <p:spPr>
              <a:xfrm>
                <a:off x="11576100" y="1482850"/>
                <a:ext cx="152625" cy="257875"/>
              </a:xfrm>
              <a:custGeom>
                <a:avLst/>
                <a:gdLst/>
                <a:ahLst/>
                <a:cxnLst/>
                <a:rect l="l" t="t" r="r" b="b"/>
                <a:pathLst>
                  <a:path w="6105" h="10315" extrusionOk="0">
                    <a:moveTo>
                      <a:pt x="6072" y="0"/>
                    </a:moveTo>
                    <a:lnTo>
                      <a:pt x="1168" y="1568"/>
                    </a:lnTo>
                    <a:lnTo>
                      <a:pt x="1101" y="2068"/>
                    </a:lnTo>
                    <a:lnTo>
                      <a:pt x="601" y="5337"/>
                    </a:lnTo>
                    <a:lnTo>
                      <a:pt x="1" y="8506"/>
                    </a:lnTo>
                    <a:cubicBezTo>
                      <a:pt x="75" y="9793"/>
                      <a:pt x="936" y="10315"/>
                      <a:pt x="2031" y="10315"/>
                    </a:cubicBezTo>
                    <a:cubicBezTo>
                      <a:pt x="3376" y="10315"/>
                      <a:pt x="5075" y="9528"/>
                      <a:pt x="6105" y="8406"/>
                    </a:cubicBezTo>
                    <a:lnTo>
                      <a:pt x="6072" y="0"/>
                    </a:lnTo>
                    <a:close/>
                  </a:path>
                </a:pathLst>
              </a:custGeom>
              <a:solidFill>
                <a:srgbClr val="FA7F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52"/>
              <p:cNvSpPr/>
              <p:nvPr/>
            </p:nvSpPr>
            <p:spPr>
              <a:xfrm>
                <a:off x="11104100" y="1592925"/>
                <a:ext cx="491200" cy="1350975"/>
              </a:xfrm>
              <a:custGeom>
                <a:avLst/>
                <a:gdLst/>
                <a:ahLst/>
                <a:cxnLst/>
                <a:rect l="l" t="t" r="r" b="b"/>
                <a:pathLst>
                  <a:path w="19648" h="54039" extrusionOk="0">
                    <a:moveTo>
                      <a:pt x="19648" y="0"/>
                    </a:moveTo>
                    <a:cubicBezTo>
                      <a:pt x="19648" y="0"/>
                      <a:pt x="15245" y="834"/>
                      <a:pt x="11976" y="7973"/>
                    </a:cubicBezTo>
                    <a:cubicBezTo>
                      <a:pt x="10008" y="12276"/>
                      <a:pt x="10775" y="22683"/>
                      <a:pt x="7673" y="33291"/>
                    </a:cubicBezTo>
                    <a:cubicBezTo>
                      <a:pt x="4704" y="43398"/>
                      <a:pt x="0" y="48935"/>
                      <a:pt x="0" y="48935"/>
                    </a:cubicBezTo>
                    <a:lnTo>
                      <a:pt x="7072" y="54039"/>
                    </a:lnTo>
                    <a:cubicBezTo>
                      <a:pt x="7072" y="54039"/>
                      <a:pt x="13443" y="39395"/>
                      <a:pt x="14844" y="29922"/>
                    </a:cubicBezTo>
                    <a:cubicBezTo>
                      <a:pt x="16646" y="18046"/>
                      <a:pt x="12609" y="8907"/>
                      <a:pt x="19047" y="3202"/>
                    </a:cubicBezTo>
                    <a:cubicBezTo>
                      <a:pt x="19248" y="2268"/>
                      <a:pt x="19448" y="1234"/>
                      <a:pt x="1964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52"/>
              <p:cNvSpPr/>
              <p:nvPr/>
            </p:nvSpPr>
            <p:spPr>
              <a:xfrm>
                <a:off x="11777425" y="2846400"/>
                <a:ext cx="24025" cy="57400"/>
              </a:xfrm>
              <a:custGeom>
                <a:avLst/>
                <a:gdLst/>
                <a:ahLst/>
                <a:cxnLst/>
                <a:rect l="l" t="t" r="r" b="b"/>
                <a:pathLst>
                  <a:path w="961" h="2296" extrusionOk="0">
                    <a:moveTo>
                      <a:pt x="153" y="1"/>
                    </a:moveTo>
                    <a:cubicBezTo>
                      <a:pt x="75" y="1"/>
                      <a:pt x="0" y="64"/>
                      <a:pt x="20" y="164"/>
                    </a:cubicBezTo>
                    <a:cubicBezTo>
                      <a:pt x="254" y="831"/>
                      <a:pt x="454" y="1532"/>
                      <a:pt x="687" y="2199"/>
                    </a:cubicBezTo>
                    <a:cubicBezTo>
                      <a:pt x="714" y="2266"/>
                      <a:pt x="768" y="2295"/>
                      <a:pt x="819" y="2295"/>
                    </a:cubicBezTo>
                    <a:cubicBezTo>
                      <a:pt x="894" y="2295"/>
                      <a:pt x="960" y="2231"/>
                      <a:pt x="921" y="2132"/>
                    </a:cubicBezTo>
                    <a:lnTo>
                      <a:pt x="287" y="97"/>
                    </a:lnTo>
                    <a:cubicBezTo>
                      <a:pt x="260" y="30"/>
                      <a:pt x="206" y="1"/>
                      <a:pt x="153" y="1"/>
                    </a:cubicBezTo>
                    <a:close/>
                  </a:path>
                </a:pathLst>
              </a:custGeom>
              <a:solidFill>
                <a:srgbClr val="A673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52"/>
              <p:cNvSpPr/>
              <p:nvPr/>
            </p:nvSpPr>
            <p:spPr>
              <a:xfrm>
                <a:off x="11752375" y="2858725"/>
                <a:ext cx="22400" cy="59250"/>
              </a:xfrm>
              <a:custGeom>
                <a:avLst/>
                <a:gdLst/>
                <a:ahLst/>
                <a:cxnLst/>
                <a:rect l="l" t="t" r="r" b="b"/>
                <a:pathLst>
                  <a:path w="896" h="2370" extrusionOk="0">
                    <a:moveTo>
                      <a:pt x="160" y="0"/>
                    </a:moveTo>
                    <a:cubicBezTo>
                      <a:pt x="86" y="0"/>
                      <a:pt x="0" y="66"/>
                      <a:pt x="21" y="171"/>
                    </a:cubicBezTo>
                    <a:lnTo>
                      <a:pt x="622" y="2273"/>
                    </a:lnTo>
                    <a:cubicBezTo>
                      <a:pt x="635" y="2340"/>
                      <a:pt x="687" y="2369"/>
                      <a:pt x="739" y="2369"/>
                    </a:cubicBezTo>
                    <a:cubicBezTo>
                      <a:pt x="816" y="2369"/>
                      <a:pt x="895" y="2305"/>
                      <a:pt x="855" y="2206"/>
                    </a:cubicBezTo>
                    <a:lnTo>
                      <a:pt x="255" y="71"/>
                    </a:lnTo>
                    <a:cubicBezTo>
                      <a:pt x="243" y="22"/>
                      <a:pt x="203" y="0"/>
                      <a:pt x="160" y="0"/>
                    </a:cubicBezTo>
                    <a:close/>
                  </a:path>
                </a:pathLst>
              </a:custGeom>
              <a:solidFill>
                <a:srgbClr val="A673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52"/>
              <p:cNvSpPr/>
              <p:nvPr/>
            </p:nvSpPr>
            <p:spPr>
              <a:xfrm>
                <a:off x="11717375" y="2868925"/>
                <a:ext cx="18525" cy="59875"/>
              </a:xfrm>
              <a:custGeom>
                <a:avLst/>
                <a:gdLst/>
                <a:ahLst/>
                <a:cxnLst/>
                <a:rect l="l" t="t" r="r" b="b"/>
                <a:pathLst>
                  <a:path w="741" h="2395" extrusionOk="0">
                    <a:moveTo>
                      <a:pt x="146" y="0"/>
                    </a:moveTo>
                    <a:cubicBezTo>
                      <a:pt x="75" y="0"/>
                      <a:pt x="0" y="64"/>
                      <a:pt x="20" y="164"/>
                    </a:cubicBezTo>
                    <a:lnTo>
                      <a:pt x="487" y="2298"/>
                    </a:lnTo>
                    <a:cubicBezTo>
                      <a:pt x="501" y="2366"/>
                      <a:pt x="547" y="2395"/>
                      <a:pt x="595" y="2395"/>
                    </a:cubicBezTo>
                    <a:cubicBezTo>
                      <a:pt x="666" y="2395"/>
                      <a:pt x="741" y="2331"/>
                      <a:pt x="721" y="2232"/>
                    </a:cubicBezTo>
                    <a:lnTo>
                      <a:pt x="254" y="97"/>
                    </a:lnTo>
                    <a:cubicBezTo>
                      <a:pt x="240" y="29"/>
                      <a:pt x="194" y="0"/>
                      <a:pt x="146" y="0"/>
                    </a:cubicBezTo>
                    <a:close/>
                  </a:path>
                </a:pathLst>
              </a:custGeom>
              <a:solidFill>
                <a:srgbClr val="A673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52"/>
              <p:cNvSpPr/>
              <p:nvPr/>
            </p:nvSpPr>
            <p:spPr>
              <a:xfrm>
                <a:off x="11686525" y="2878100"/>
                <a:ext cx="16050" cy="58450"/>
              </a:xfrm>
              <a:custGeom>
                <a:avLst/>
                <a:gdLst/>
                <a:ahLst/>
                <a:cxnLst/>
                <a:rect l="l" t="t" r="r" b="b"/>
                <a:pathLst>
                  <a:path w="642" h="2338" extrusionOk="0">
                    <a:moveTo>
                      <a:pt x="146" y="0"/>
                    </a:moveTo>
                    <a:cubicBezTo>
                      <a:pt x="75" y="0"/>
                      <a:pt x="0" y="64"/>
                      <a:pt x="20" y="163"/>
                    </a:cubicBezTo>
                    <a:cubicBezTo>
                      <a:pt x="120" y="864"/>
                      <a:pt x="254" y="1564"/>
                      <a:pt x="387" y="2265"/>
                    </a:cubicBezTo>
                    <a:cubicBezTo>
                      <a:pt x="387" y="2316"/>
                      <a:pt x="426" y="2338"/>
                      <a:pt x="472" y="2338"/>
                    </a:cubicBezTo>
                    <a:cubicBezTo>
                      <a:pt x="547" y="2338"/>
                      <a:pt x="641" y="2281"/>
                      <a:pt x="621" y="2198"/>
                    </a:cubicBezTo>
                    <a:cubicBezTo>
                      <a:pt x="487" y="1498"/>
                      <a:pt x="354" y="797"/>
                      <a:pt x="254" y="97"/>
                    </a:cubicBezTo>
                    <a:cubicBezTo>
                      <a:pt x="240" y="29"/>
                      <a:pt x="194" y="0"/>
                      <a:pt x="146" y="0"/>
                    </a:cubicBezTo>
                    <a:close/>
                  </a:path>
                </a:pathLst>
              </a:custGeom>
              <a:solidFill>
                <a:srgbClr val="A673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52"/>
              <p:cNvSpPr/>
              <p:nvPr/>
            </p:nvSpPr>
            <p:spPr>
              <a:xfrm>
                <a:off x="11650650" y="2885600"/>
                <a:ext cx="16375" cy="64900"/>
              </a:xfrm>
              <a:custGeom>
                <a:avLst/>
                <a:gdLst/>
                <a:ahLst/>
                <a:cxnLst/>
                <a:rect l="l" t="t" r="r" b="b"/>
                <a:pathLst>
                  <a:path w="655" h="2596" extrusionOk="0">
                    <a:moveTo>
                      <a:pt x="161" y="0"/>
                    </a:moveTo>
                    <a:cubicBezTo>
                      <a:pt x="88" y="0"/>
                      <a:pt x="1" y="64"/>
                      <a:pt x="21" y="164"/>
                    </a:cubicBezTo>
                    <a:cubicBezTo>
                      <a:pt x="154" y="931"/>
                      <a:pt x="288" y="1698"/>
                      <a:pt x="388" y="2499"/>
                    </a:cubicBezTo>
                    <a:cubicBezTo>
                      <a:pt x="401" y="2566"/>
                      <a:pt x="447" y="2595"/>
                      <a:pt x="497" y="2595"/>
                    </a:cubicBezTo>
                    <a:cubicBezTo>
                      <a:pt x="572" y="2595"/>
                      <a:pt x="655" y="2531"/>
                      <a:pt x="655" y="2432"/>
                    </a:cubicBezTo>
                    <a:cubicBezTo>
                      <a:pt x="521" y="1631"/>
                      <a:pt x="388" y="864"/>
                      <a:pt x="254" y="97"/>
                    </a:cubicBezTo>
                    <a:cubicBezTo>
                      <a:pt x="254" y="30"/>
                      <a:pt x="211" y="0"/>
                      <a:pt x="161" y="0"/>
                    </a:cubicBezTo>
                    <a:close/>
                  </a:path>
                </a:pathLst>
              </a:custGeom>
              <a:solidFill>
                <a:srgbClr val="A673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52"/>
              <p:cNvSpPr/>
              <p:nvPr/>
            </p:nvSpPr>
            <p:spPr>
              <a:xfrm>
                <a:off x="11620725" y="2899900"/>
                <a:ext cx="10450" cy="63825"/>
              </a:xfrm>
              <a:custGeom>
                <a:avLst/>
                <a:gdLst/>
                <a:ahLst/>
                <a:cxnLst/>
                <a:rect l="l" t="t" r="r" b="b"/>
                <a:pathLst>
                  <a:path w="418" h="2553" extrusionOk="0">
                    <a:moveTo>
                      <a:pt x="121" y="0"/>
                    </a:moveTo>
                    <a:cubicBezTo>
                      <a:pt x="59" y="0"/>
                      <a:pt x="0" y="42"/>
                      <a:pt x="17" y="125"/>
                    </a:cubicBezTo>
                    <a:lnTo>
                      <a:pt x="150" y="2427"/>
                    </a:lnTo>
                    <a:cubicBezTo>
                      <a:pt x="150" y="2510"/>
                      <a:pt x="217" y="2552"/>
                      <a:pt x="284" y="2552"/>
                    </a:cubicBezTo>
                    <a:cubicBezTo>
                      <a:pt x="350" y="2552"/>
                      <a:pt x="417" y="2510"/>
                      <a:pt x="417" y="2427"/>
                    </a:cubicBezTo>
                    <a:lnTo>
                      <a:pt x="250" y="125"/>
                    </a:lnTo>
                    <a:cubicBezTo>
                      <a:pt x="250" y="42"/>
                      <a:pt x="184" y="0"/>
                      <a:pt x="121" y="0"/>
                    </a:cubicBezTo>
                    <a:close/>
                  </a:path>
                </a:pathLst>
              </a:custGeom>
              <a:solidFill>
                <a:srgbClr val="A673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52"/>
              <p:cNvSpPr/>
              <p:nvPr/>
            </p:nvSpPr>
            <p:spPr>
              <a:xfrm>
                <a:off x="11548575" y="1558725"/>
                <a:ext cx="336100" cy="1374350"/>
              </a:xfrm>
              <a:custGeom>
                <a:avLst/>
                <a:gdLst/>
                <a:ahLst/>
                <a:cxnLst/>
                <a:rect l="l" t="t" r="r" b="b"/>
                <a:pathLst>
                  <a:path w="13444" h="54974" extrusionOk="0">
                    <a:moveTo>
                      <a:pt x="7206" y="1"/>
                    </a:moveTo>
                    <a:lnTo>
                      <a:pt x="7173" y="5371"/>
                    </a:lnTo>
                    <a:cubicBezTo>
                      <a:pt x="11075" y="10141"/>
                      <a:pt x="4738" y="20382"/>
                      <a:pt x="2369" y="29655"/>
                    </a:cubicBezTo>
                    <a:cubicBezTo>
                      <a:pt x="1" y="38928"/>
                      <a:pt x="2202" y="54973"/>
                      <a:pt x="2202" y="54973"/>
                    </a:cubicBezTo>
                    <a:lnTo>
                      <a:pt x="10475" y="52371"/>
                    </a:lnTo>
                    <a:cubicBezTo>
                      <a:pt x="8040" y="46834"/>
                      <a:pt x="7106" y="40730"/>
                      <a:pt x="7773" y="34692"/>
                    </a:cubicBezTo>
                    <a:cubicBezTo>
                      <a:pt x="9307" y="20449"/>
                      <a:pt x="13444" y="14044"/>
                      <a:pt x="12943" y="9341"/>
                    </a:cubicBezTo>
                    <a:cubicBezTo>
                      <a:pt x="12076" y="1535"/>
                      <a:pt x="7206" y="1"/>
                      <a:pt x="720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52"/>
              <p:cNvSpPr/>
              <p:nvPr/>
            </p:nvSpPr>
            <p:spPr>
              <a:xfrm>
                <a:off x="11593825" y="2821825"/>
                <a:ext cx="201125" cy="70450"/>
              </a:xfrm>
              <a:custGeom>
                <a:avLst/>
                <a:gdLst/>
                <a:ahLst/>
                <a:cxnLst/>
                <a:rect l="l" t="t" r="r" b="b"/>
                <a:pathLst>
                  <a:path w="8045" h="2818" extrusionOk="0">
                    <a:moveTo>
                      <a:pt x="7888" y="1"/>
                    </a:moveTo>
                    <a:cubicBezTo>
                      <a:pt x="7871" y="1"/>
                      <a:pt x="7852" y="5"/>
                      <a:pt x="7831" y="13"/>
                    </a:cubicBezTo>
                    <a:cubicBezTo>
                      <a:pt x="5296" y="947"/>
                      <a:pt x="2694" y="1714"/>
                      <a:pt x="126" y="2548"/>
                    </a:cubicBezTo>
                    <a:cubicBezTo>
                      <a:pt x="1" y="2610"/>
                      <a:pt x="51" y="2818"/>
                      <a:pt x="167" y="2818"/>
                    </a:cubicBezTo>
                    <a:cubicBezTo>
                      <a:pt x="175" y="2818"/>
                      <a:pt x="183" y="2817"/>
                      <a:pt x="192" y="2815"/>
                    </a:cubicBezTo>
                    <a:cubicBezTo>
                      <a:pt x="2794" y="1981"/>
                      <a:pt x="5363" y="1180"/>
                      <a:pt x="7898" y="246"/>
                    </a:cubicBezTo>
                    <a:cubicBezTo>
                      <a:pt x="8044" y="188"/>
                      <a:pt x="8011" y="1"/>
                      <a:pt x="78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52"/>
              <p:cNvSpPr/>
              <p:nvPr/>
            </p:nvSpPr>
            <p:spPr>
              <a:xfrm>
                <a:off x="11511200" y="1408125"/>
                <a:ext cx="79100" cy="80800"/>
              </a:xfrm>
              <a:custGeom>
                <a:avLst/>
                <a:gdLst/>
                <a:ahLst/>
                <a:cxnLst/>
                <a:rect l="l" t="t" r="r" b="b"/>
                <a:pathLst>
                  <a:path w="3164" h="3232" extrusionOk="0">
                    <a:moveTo>
                      <a:pt x="1719" y="0"/>
                    </a:moveTo>
                    <a:cubicBezTo>
                      <a:pt x="1524" y="0"/>
                      <a:pt x="1314" y="64"/>
                      <a:pt x="1096" y="220"/>
                    </a:cubicBezTo>
                    <a:cubicBezTo>
                      <a:pt x="0" y="1026"/>
                      <a:pt x="398" y="3231"/>
                      <a:pt x="2500" y="3231"/>
                    </a:cubicBezTo>
                    <a:cubicBezTo>
                      <a:pt x="2574" y="3231"/>
                      <a:pt x="2651" y="3228"/>
                      <a:pt x="2730" y="3223"/>
                    </a:cubicBezTo>
                    <a:lnTo>
                      <a:pt x="3164" y="1254"/>
                    </a:lnTo>
                    <a:cubicBezTo>
                      <a:pt x="3164" y="1200"/>
                      <a:pt x="2569" y="0"/>
                      <a:pt x="1719" y="0"/>
                    </a:cubicBezTo>
                    <a:close/>
                  </a:path>
                </a:pathLst>
              </a:custGeom>
              <a:solidFill>
                <a:srgbClr val="BA55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52"/>
              <p:cNvSpPr/>
              <p:nvPr/>
            </p:nvSpPr>
            <p:spPr>
              <a:xfrm>
                <a:off x="11517550" y="1465950"/>
                <a:ext cx="44400" cy="37025"/>
              </a:xfrm>
              <a:custGeom>
                <a:avLst/>
                <a:gdLst/>
                <a:ahLst/>
                <a:cxnLst/>
                <a:rect l="l" t="t" r="r" b="b"/>
                <a:pathLst>
                  <a:path w="1776" h="1481" extrusionOk="0">
                    <a:moveTo>
                      <a:pt x="958" y="0"/>
                    </a:moveTo>
                    <a:cubicBezTo>
                      <a:pt x="359" y="0"/>
                      <a:pt x="0" y="708"/>
                      <a:pt x="408" y="1210"/>
                    </a:cubicBezTo>
                    <a:cubicBezTo>
                      <a:pt x="557" y="1396"/>
                      <a:pt x="766" y="1481"/>
                      <a:pt x="975" y="1481"/>
                    </a:cubicBezTo>
                    <a:cubicBezTo>
                      <a:pt x="1328" y="1481"/>
                      <a:pt x="1679" y="1241"/>
                      <a:pt x="1742" y="843"/>
                    </a:cubicBezTo>
                    <a:cubicBezTo>
                      <a:pt x="1776" y="409"/>
                      <a:pt x="1509" y="42"/>
                      <a:pt x="1075" y="9"/>
                    </a:cubicBezTo>
                    <a:cubicBezTo>
                      <a:pt x="1035" y="3"/>
                      <a:pt x="996" y="0"/>
                      <a:pt x="95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52"/>
              <p:cNvSpPr/>
              <p:nvPr/>
            </p:nvSpPr>
            <p:spPr>
              <a:xfrm>
                <a:off x="11538575" y="1255175"/>
                <a:ext cx="264275" cy="319725"/>
              </a:xfrm>
              <a:custGeom>
                <a:avLst/>
                <a:gdLst/>
                <a:ahLst/>
                <a:cxnLst/>
                <a:rect l="l" t="t" r="r" b="b"/>
                <a:pathLst>
                  <a:path w="10571" h="12789" extrusionOk="0">
                    <a:moveTo>
                      <a:pt x="5092" y="0"/>
                    </a:moveTo>
                    <a:cubicBezTo>
                      <a:pt x="5074" y="0"/>
                      <a:pt x="5056" y="0"/>
                      <a:pt x="5037" y="1"/>
                    </a:cubicBezTo>
                    <a:lnTo>
                      <a:pt x="4937" y="1"/>
                    </a:lnTo>
                    <a:cubicBezTo>
                      <a:pt x="2736" y="101"/>
                      <a:pt x="868" y="1635"/>
                      <a:pt x="401" y="3803"/>
                    </a:cubicBezTo>
                    <a:lnTo>
                      <a:pt x="601" y="4771"/>
                    </a:lnTo>
                    <a:cubicBezTo>
                      <a:pt x="601" y="4771"/>
                      <a:pt x="1" y="9240"/>
                      <a:pt x="267" y="10608"/>
                    </a:cubicBezTo>
                    <a:cubicBezTo>
                      <a:pt x="602" y="12185"/>
                      <a:pt x="2009" y="12789"/>
                      <a:pt x="3534" y="12789"/>
                    </a:cubicBezTo>
                    <a:cubicBezTo>
                      <a:pt x="5201" y="12789"/>
                      <a:pt x="7009" y="12067"/>
                      <a:pt x="7706" y="11108"/>
                    </a:cubicBezTo>
                    <a:cubicBezTo>
                      <a:pt x="8940" y="9441"/>
                      <a:pt x="9741" y="6572"/>
                      <a:pt x="9741" y="6572"/>
                    </a:cubicBezTo>
                    <a:lnTo>
                      <a:pt x="9874" y="5971"/>
                    </a:lnTo>
                    <a:cubicBezTo>
                      <a:pt x="10571" y="2887"/>
                      <a:pt x="8233" y="0"/>
                      <a:pt x="5092" y="0"/>
                    </a:cubicBezTo>
                    <a:close/>
                  </a:path>
                </a:pathLst>
              </a:custGeom>
              <a:solidFill>
                <a:srgbClr val="FA7F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52"/>
              <p:cNvSpPr/>
              <p:nvPr/>
            </p:nvSpPr>
            <p:spPr>
              <a:xfrm>
                <a:off x="11579950" y="1518475"/>
                <a:ext cx="31775" cy="10575"/>
              </a:xfrm>
              <a:custGeom>
                <a:avLst/>
                <a:gdLst/>
                <a:ahLst/>
                <a:cxnLst/>
                <a:rect l="l" t="t" r="r" b="b"/>
                <a:pathLst>
                  <a:path w="1271" h="423" extrusionOk="0">
                    <a:moveTo>
                      <a:pt x="97" y="0"/>
                    </a:moveTo>
                    <a:cubicBezTo>
                      <a:pt x="51" y="0"/>
                      <a:pt x="0" y="63"/>
                      <a:pt x="47" y="109"/>
                    </a:cubicBezTo>
                    <a:cubicBezTo>
                      <a:pt x="214" y="318"/>
                      <a:pt x="472" y="422"/>
                      <a:pt x="731" y="422"/>
                    </a:cubicBezTo>
                    <a:cubicBezTo>
                      <a:pt x="887" y="422"/>
                      <a:pt x="1043" y="385"/>
                      <a:pt x="1181" y="310"/>
                    </a:cubicBezTo>
                    <a:cubicBezTo>
                      <a:pt x="1270" y="250"/>
                      <a:pt x="1227" y="138"/>
                      <a:pt x="1145" y="138"/>
                    </a:cubicBezTo>
                    <a:cubicBezTo>
                      <a:pt x="1135" y="138"/>
                      <a:pt x="1125" y="139"/>
                      <a:pt x="1114" y="143"/>
                    </a:cubicBezTo>
                    <a:cubicBezTo>
                      <a:pt x="992" y="224"/>
                      <a:pt x="854" y="261"/>
                      <a:pt x="715" y="261"/>
                    </a:cubicBezTo>
                    <a:cubicBezTo>
                      <a:pt x="511" y="261"/>
                      <a:pt x="305" y="181"/>
                      <a:pt x="147" y="43"/>
                    </a:cubicBezTo>
                    <a:cubicBezTo>
                      <a:pt x="137" y="12"/>
                      <a:pt x="117" y="0"/>
                      <a:pt x="9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52"/>
              <p:cNvSpPr/>
              <p:nvPr/>
            </p:nvSpPr>
            <p:spPr>
              <a:xfrm>
                <a:off x="11568600" y="1482850"/>
                <a:ext cx="61725" cy="33375"/>
              </a:xfrm>
              <a:custGeom>
                <a:avLst/>
                <a:gdLst/>
                <a:ahLst/>
                <a:cxnLst/>
                <a:rect l="l" t="t" r="r" b="b"/>
                <a:pathLst>
                  <a:path w="2469" h="1335" extrusionOk="0">
                    <a:moveTo>
                      <a:pt x="0" y="0"/>
                    </a:moveTo>
                    <a:cubicBezTo>
                      <a:pt x="0" y="0"/>
                      <a:pt x="67" y="1268"/>
                      <a:pt x="1168" y="1334"/>
                    </a:cubicBezTo>
                    <a:cubicBezTo>
                      <a:pt x="1181" y="1335"/>
                      <a:pt x="1195" y="1335"/>
                      <a:pt x="1208" y="1335"/>
                    </a:cubicBezTo>
                    <a:cubicBezTo>
                      <a:pt x="2241" y="1335"/>
                      <a:pt x="2469" y="67"/>
                      <a:pt x="2469" y="67"/>
                    </a:cubicBezTo>
                    <a:lnTo>
                      <a:pt x="2469" y="67"/>
                    </a:lnTo>
                    <a:cubicBezTo>
                      <a:pt x="2245" y="76"/>
                      <a:pt x="2022" y="80"/>
                      <a:pt x="1799" y="80"/>
                    </a:cubicBezTo>
                    <a:cubicBezTo>
                      <a:pt x="1190" y="80"/>
                      <a:pt x="586" y="49"/>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52"/>
              <p:cNvSpPr/>
              <p:nvPr/>
            </p:nvSpPr>
            <p:spPr>
              <a:xfrm>
                <a:off x="11704325" y="1506975"/>
                <a:ext cx="28400" cy="14350"/>
              </a:xfrm>
              <a:custGeom>
                <a:avLst/>
                <a:gdLst/>
                <a:ahLst/>
                <a:cxnLst/>
                <a:rect l="l" t="t" r="r" b="b"/>
                <a:pathLst>
                  <a:path w="1136" h="574" extrusionOk="0">
                    <a:moveTo>
                      <a:pt x="132" y="0"/>
                    </a:moveTo>
                    <a:cubicBezTo>
                      <a:pt x="57" y="0"/>
                      <a:pt x="0" y="94"/>
                      <a:pt x="75" y="169"/>
                    </a:cubicBezTo>
                    <a:lnTo>
                      <a:pt x="42" y="169"/>
                    </a:lnTo>
                    <a:cubicBezTo>
                      <a:pt x="309" y="403"/>
                      <a:pt x="642" y="536"/>
                      <a:pt x="976" y="569"/>
                    </a:cubicBezTo>
                    <a:cubicBezTo>
                      <a:pt x="986" y="572"/>
                      <a:pt x="996" y="573"/>
                      <a:pt x="1005" y="573"/>
                    </a:cubicBezTo>
                    <a:cubicBezTo>
                      <a:pt x="1114" y="573"/>
                      <a:pt x="1135" y="403"/>
                      <a:pt x="1043" y="403"/>
                    </a:cubicBezTo>
                    <a:cubicBezTo>
                      <a:pt x="742" y="369"/>
                      <a:pt x="442" y="236"/>
                      <a:pt x="209" y="36"/>
                    </a:cubicBezTo>
                    <a:cubicBezTo>
                      <a:pt x="184" y="11"/>
                      <a:pt x="157" y="0"/>
                      <a:pt x="13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52"/>
              <p:cNvSpPr/>
              <p:nvPr/>
            </p:nvSpPr>
            <p:spPr>
              <a:xfrm>
                <a:off x="11698700" y="1396075"/>
                <a:ext cx="73775" cy="61050"/>
              </a:xfrm>
              <a:custGeom>
                <a:avLst/>
                <a:gdLst/>
                <a:ahLst/>
                <a:cxnLst/>
                <a:rect l="l" t="t" r="r" b="b"/>
                <a:pathLst>
                  <a:path w="2951" h="2442" extrusionOk="0">
                    <a:moveTo>
                      <a:pt x="888" y="1"/>
                    </a:moveTo>
                    <a:cubicBezTo>
                      <a:pt x="724" y="1"/>
                      <a:pt x="550" y="32"/>
                      <a:pt x="367" y="102"/>
                    </a:cubicBezTo>
                    <a:cubicBezTo>
                      <a:pt x="367" y="102"/>
                      <a:pt x="0" y="2304"/>
                      <a:pt x="1568" y="2437"/>
                    </a:cubicBezTo>
                    <a:cubicBezTo>
                      <a:pt x="1600" y="2440"/>
                      <a:pt x="1632" y="2441"/>
                      <a:pt x="1662" y="2441"/>
                    </a:cubicBezTo>
                    <a:cubicBezTo>
                      <a:pt x="2951" y="2441"/>
                      <a:pt x="2329" y="1"/>
                      <a:pt x="8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52"/>
              <p:cNvSpPr/>
              <p:nvPr/>
            </p:nvSpPr>
            <p:spPr>
              <a:xfrm>
                <a:off x="11554425" y="1393075"/>
                <a:ext cx="43375" cy="20575"/>
              </a:xfrm>
              <a:custGeom>
                <a:avLst/>
                <a:gdLst/>
                <a:ahLst/>
                <a:cxnLst/>
                <a:rect l="l" t="t" r="r" b="b"/>
                <a:pathLst>
                  <a:path w="1735" h="823" extrusionOk="0">
                    <a:moveTo>
                      <a:pt x="1098" y="0"/>
                    </a:moveTo>
                    <a:cubicBezTo>
                      <a:pt x="613" y="0"/>
                      <a:pt x="163" y="334"/>
                      <a:pt x="0" y="822"/>
                    </a:cubicBezTo>
                    <a:cubicBezTo>
                      <a:pt x="0" y="822"/>
                      <a:pt x="563" y="517"/>
                      <a:pt x="981" y="517"/>
                    </a:cubicBezTo>
                    <a:cubicBezTo>
                      <a:pt x="1062" y="517"/>
                      <a:pt x="1137" y="529"/>
                      <a:pt x="1201" y="556"/>
                    </a:cubicBezTo>
                    <a:cubicBezTo>
                      <a:pt x="1251" y="589"/>
                      <a:pt x="1310" y="606"/>
                      <a:pt x="1368" y="606"/>
                    </a:cubicBezTo>
                    <a:cubicBezTo>
                      <a:pt x="1426" y="606"/>
                      <a:pt x="1485" y="589"/>
                      <a:pt x="1535" y="556"/>
                    </a:cubicBezTo>
                    <a:cubicBezTo>
                      <a:pt x="1735" y="422"/>
                      <a:pt x="1668" y="122"/>
                      <a:pt x="1435" y="55"/>
                    </a:cubicBezTo>
                    <a:cubicBezTo>
                      <a:pt x="1323" y="18"/>
                      <a:pt x="1209" y="0"/>
                      <a:pt x="109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52"/>
              <p:cNvSpPr/>
              <p:nvPr/>
            </p:nvSpPr>
            <p:spPr>
              <a:xfrm>
                <a:off x="11638900" y="1404375"/>
                <a:ext cx="38975" cy="27625"/>
              </a:xfrm>
              <a:custGeom>
                <a:avLst/>
                <a:gdLst/>
                <a:ahLst/>
                <a:cxnLst/>
                <a:rect l="l" t="t" r="r" b="b"/>
                <a:pathLst>
                  <a:path w="1559" h="1105" extrusionOk="0">
                    <a:moveTo>
                      <a:pt x="351" y="1"/>
                    </a:moveTo>
                    <a:cubicBezTo>
                      <a:pt x="139" y="1"/>
                      <a:pt x="0" y="248"/>
                      <a:pt x="157" y="437"/>
                    </a:cubicBezTo>
                    <a:cubicBezTo>
                      <a:pt x="207" y="512"/>
                      <a:pt x="295" y="550"/>
                      <a:pt x="378" y="550"/>
                    </a:cubicBezTo>
                    <a:cubicBezTo>
                      <a:pt x="405" y="550"/>
                      <a:pt x="432" y="546"/>
                      <a:pt x="457" y="537"/>
                    </a:cubicBezTo>
                    <a:cubicBezTo>
                      <a:pt x="481" y="534"/>
                      <a:pt x="505" y="532"/>
                      <a:pt x="529" y="532"/>
                    </a:cubicBezTo>
                    <a:cubicBezTo>
                      <a:pt x="986" y="532"/>
                      <a:pt x="1558" y="1104"/>
                      <a:pt x="1558" y="1104"/>
                    </a:cubicBezTo>
                    <a:cubicBezTo>
                      <a:pt x="1558" y="491"/>
                      <a:pt x="1058" y="2"/>
                      <a:pt x="451" y="2"/>
                    </a:cubicBezTo>
                    <a:cubicBezTo>
                      <a:pt x="431" y="2"/>
                      <a:pt x="411" y="2"/>
                      <a:pt x="391" y="3"/>
                    </a:cubicBezTo>
                    <a:cubicBezTo>
                      <a:pt x="377" y="2"/>
                      <a:pt x="364" y="1"/>
                      <a:pt x="35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52"/>
              <p:cNvSpPr/>
              <p:nvPr/>
            </p:nvSpPr>
            <p:spPr>
              <a:xfrm>
                <a:off x="11586100" y="1405500"/>
                <a:ext cx="34725" cy="68400"/>
              </a:xfrm>
              <a:custGeom>
                <a:avLst/>
                <a:gdLst/>
                <a:ahLst/>
                <a:cxnLst/>
                <a:rect l="l" t="t" r="r" b="b"/>
                <a:pathLst>
                  <a:path w="1389" h="2736" extrusionOk="0">
                    <a:moveTo>
                      <a:pt x="1261" y="0"/>
                    </a:moveTo>
                    <a:cubicBezTo>
                      <a:pt x="1221" y="0"/>
                      <a:pt x="1182" y="19"/>
                      <a:pt x="1168" y="59"/>
                    </a:cubicBezTo>
                    <a:lnTo>
                      <a:pt x="835" y="1093"/>
                    </a:lnTo>
                    <a:cubicBezTo>
                      <a:pt x="801" y="1259"/>
                      <a:pt x="768" y="1426"/>
                      <a:pt x="701" y="1593"/>
                    </a:cubicBezTo>
                    <a:cubicBezTo>
                      <a:pt x="501" y="1726"/>
                      <a:pt x="301" y="1793"/>
                      <a:pt x="68" y="1860"/>
                    </a:cubicBezTo>
                    <a:cubicBezTo>
                      <a:pt x="1" y="1893"/>
                      <a:pt x="1" y="1960"/>
                      <a:pt x="1" y="1993"/>
                    </a:cubicBezTo>
                    <a:cubicBezTo>
                      <a:pt x="168" y="2227"/>
                      <a:pt x="301" y="2460"/>
                      <a:pt x="468" y="2694"/>
                    </a:cubicBezTo>
                    <a:cubicBezTo>
                      <a:pt x="487" y="2723"/>
                      <a:pt x="516" y="2735"/>
                      <a:pt x="544" y="2735"/>
                    </a:cubicBezTo>
                    <a:cubicBezTo>
                      <a:pt x="612" y="2735"/>
                      <a:pt x="682" y="2664"/>
                      <a:pt x="635" y="2594"/>
                    </a:cubicBezTo>
                    <a:lnTo>
                      <a:pt x="601" y="2594"/>
                    </a:lnTo>
                    <a:cubicBezTo>
                      <a:pt x="486" y="2392"/>
                      <a:pt x="371" y="2191"/>
                      <a:pt x="235" y="1989"/>
                    </a:cubicBezTo>
                    <a:lnTo>
                      <a:pt x="235" y="1989"/>
                    </a:lnTo>
                    <a:cubicBezTo>
                      <a:pt x="447" y="1924"/>
                      <a:pt x="635" y="1831"/>
                      <a:pt x="801" y="1693"/>
                    </a:cubicBezTo>
                    <a:cubicBezTo>
                      <a:pt x="868" y="1593"/>
                      <a:pt x="902" y="1493"/>
                      <a:pt x="935" y="1359"/>
                    </a:cubicBezTo>
                    <a:cubicBezTo>
                      <a:pt x="1068" y="959"/>
                      <a:pt x="1202" y="526"/>
                      <a:pt x="1369" y="125"/>
                    </a:cubicBezTo>
                    <a:cubicBezTo>
                      <a:pt x="1389" y="44"/>
                      <a:pt x="1323" y="0"/>
                      <a:pt x="12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52"/>
              <p:cNvSpPr/>
              <p:nvPr/>
            </p:nvSpPr>
            <p:spPr>
              <a:xfrm>
                <a:off x="11595275" y="1256625"/>
                <a:ext cx="255225" cy="386150"/>
              </a:xfrm>
              <a:custGeom>
                <a:avLst/>
                <a:gdLst/>
                <a:ahLst/>
                <a:cxnLst/>
                <a:rect l="l" t="t" r="r" b="b"/>
                <a:pathLst>
                  <a:path w="10209" h="15446" extrusionOk="0">
                    <a:moveTo>
                      <a:pt x="4083" y="0"/>
                    </a:moveTo>
                    <a:cubicBezTo>
                      <a:pt x="2777" y="0"/>
                      <a:pt x="1561" y="718"/>
                      <a:pt x="935" y="1877"/>
                    </a:cubicBezTo>
                    <a:cubicBezTo>
                      <a:pt x="935" y="1877"/>
                      <a:pt x="1" y="4746"/>
                      <a:pt x="4871" y="6180"/>
                    </a:cubicBezTo>
                    <a:cubicBezTo>
                      <a:pt x="6739" y="6714"/>
                      <a:pt x="4738" y="11184"/>
                      <a:pt x="3503" y="14053"/>
                    </a:cubicBezTo>
                    <a:cubicBezTo>
                      <a:pt x="4671" y="14753"/>
                      <a:pt x="5938" y="15187"/>
                      <a:pt x="7306" y="15320"/>
                    </a:cubicBezTo>
                    <a:lnTo>
                      <a:pt x="7606" y="13552"/>
                    </a:lnTo>
                    <a:lnTo>
                      <a:pt x="8140" y="15420"/>
                    </a:lnTo>
                    <a:cubicBezTo>
                      <a:pt x="8490" y="15437"/>
                      <a:pt x="8840" y="15445"/>
                      <a:pt x="9187" y="15445"/>
                    </a:cubicBezTo>
                    <a:cubicBezTo>
                      <a:pt x="9533" y="15445"/>
                      <a:pt x="9875" y="15437"/>
                      <a:pt x="10208" y="15420"/>
                    </a:cubicBezTo>
                    <a:cubicBezTo>
                      <a:pt x="9508" y="13452"/>
                      <a:pt x="8474" y="10050"/>
                      <a:pt x="8941" y="7615"/>
                    </a:cubicBezTo>
                    <a:cubicBezTo>
                      <a:pt x="9641" y="3979"/>
                      <a:pt x="8173" y="309"/>
                      <a:pt x="4337" y="9"/>
                    </a:cubicBezTo>
                    <a:cubicBezTo>
                      <a:pt x="4252" y="3"/>
                      <a:pt x="4167" y="0"/>
                      <a:pt x="408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52"/>
              <p:cNvSpPr/>
              <p:nvPr/>
            </p:nvSpPr>
            <p:spPr>
              <a:xfrm>
                <a:off x="11637175" y="1433475"/>
                <a:ext cx="16500" cy="13875"/>
              </a:xfrm>
              <a:custGeom>
                <a:avLst/>
                <a:gdLst/>
                <a:ahLst/>
                <a:cxnLst/>
                <a:rect l="l" t="t" r="r" b="b"/>
                <a:pathLst>
                  <a:path w="660" h="555" extrusionOk="0">
                    <a:moveTo>
                      <a:pt x="307" y="1"/>
                    </a:moveTo>
                    <a:cubicBezTo>
                      <a:pt x="185" y="1"/>
                      <a:pt x="55" y="95"/>
                      <a:pt x="26" y="240"/>
                    </a:cubicBezTo>
                    <a:cubicBezTo>
                      <a:pt x="1" y="417"/>
                      <a:pt x="128" y="555"/>
                      <a:pt x="277" y="555"/>
                    </a:cubicBezTo>
                    <a:cubicBezTo>
                      <a:pt x="326" y="555"/>
                      <a:pt x="377" y="540"/>
                      <a:pt x="426" y="507"/>
                    </a:cubicBezTo>
                    <a:cubicBezTo>
                      <a:pt x="660" y="374"/>
                      <a:pt x="593" y="74"/>
                      <a:pt x="360" y="7"/>
                    </a:cubicBezTo>
                    <a:cubicBezTo>
                      <a:pt x="342" y="3"/>
                      <a:pt x="325" y="1"/>
                      <a:pt x="30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52"/>
              <p:cNvSpPr/>
              <p:nvPr/>
            </p:nvSpPr>
            <p:spPr>
              <a:xfrm>
                <a:off x="11572325" y="1423475"/>
                <a:ext cx="16300" cy="13875"/>
              </a:xfrm>
              <a:custGeom>
                <a:avLst/>
                <a:gdLst/>
                <a:ahLst/>
                <a:cxnLst/>
                <a:rect l="l" t="t" r="r" b="b"/>
                <a:pathLst>
                  <a:path w="652" h="555" extrusionOk="0">
                    <a:moveTo>
                      <a:pt x="298" y="0"/>
                    </a:moveTo>
                    <a:cubicBezTo>
                      <a:pt x="177" y="0"/>
                      <a:pt x="52" y="91"/>
                      <a:pt x="52" y="207"/>
                    </a:cubicBezTo>
                    <a:cubicBezTo>
                      <a:pt x="1" y="409"/>
                      <a:pt x="142" y="554"/>
                      <a:pt x="301" y="554"/>
                    </a:cubicBezTo>
                    <a:cubicBezTo>
                      <a:pt x="351" y="554"/>
                      <a:pt x="403" y="539"/>
                      <a:pt x="452" y="507"/>
                    </a:cubicBezTo>
                    <a:cubicBezTo>
                      <a:pt x="652" y="374"/>
                      <a:pt x="585" y="73"/>
                      <a:pt x="352" y="7"/>
                    </a:cubicBezTo>
                    <a:cubicBezTo>
                      <a:pt x="334" y="2"/>
                      <a:pt x="316" y="0"/>
                      <a:pt x="29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52"/>
              <p:cNvSpPr/>
              <p:nvPr/>
            </p:nvSpPr>
            <p:spPr>
              <a:xfrm>
                <a:off x="11712025" y="1445775"/>
                <a:ext cx="78225" cy="73325"/>
              </a:xfrm>
              <a:custGeom>
                <a:avLst/>
                <a:gdLst/>
                <a:ahLst/>
                <a:cxnLst/>
                <a:rect l="l" t="t" r="r" b="b"/>
                <a:pathLst>
                  <a:path w="3129" h="2933" extrusionOk="0">
                    <a:moveTo>
                      <a:pt x="1694" y="0"/>
                    </a:moveTo>
                    <a:cubicBezTo>
                      <a:pt x="1053" y="0"/>
                      <a:pt x="401" y="473"/>
                      <a:pt x="401" y="516"/>
                    </a:cubicBezTo>
                    <a:lnTo>
                      <a:pt x="1" y="2550"/>
                    </a:lnTo>
                    <a:cubicBezTo>
                      <a:pt x="449" y="2819"/>
                      <a:pt x="859" y="2932"/>
                      <a:pt x="1221" y="2932"/>
                    </a:cubicBezTo>
                    <a:cubicBezTo>
                      <a:pt x="2474" y="2932"/>
                      <a:pt x="3128" y="1566"/>
                      <a:pt x="2636" y="582"/>
                    </a:cubicBezTo>
                    <a:cubicBezTo>
                      <a:pt x="2399" y="144"/>
                      <a:pt x="2048" y="0"/>
                      <a:pt x="1694" y="0"/>
                    </a:cubicBezTo>
                    <a:close/>
                  </a:path>
                </a:pathLst>
              </a:custGeom>
              <a:solidFill>
                <a:srgbClr val="FA7F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52"/>
              <p:cNvSpPr/>
              <p:nvPr/>
            </p:nvSpPr>
            <p:spPr>
              <a:xfrm>
                <a:off x="11718525" y="1507625"/>
                <a:ext cx="44400" cy="37050"/>
              </a:xfrm>
              <a:custGeom>
                <a:avLst/>
                <a:gdLst/>
                <a:ahLst/>
                <a:cxnLst/>
                <a:rect l="l" t="t" r="r" b="b"/>
                <a:pathLst>
                  <a:path w="1776" h="1482" extrusionOk="0">
                    <a:moveTo>
                      <a:pt x="991" y="1"/>
                    </a:moveTo>
                    <a:cubicBezTo>
                      <a:pt x="389" y="1"/>
                      <a:pt x="0" y="709"/>
                      <a:pt x="408" y="1211"/>
                    </a:cubicBezTo>
                    <a:cubicBezTo>
                      <a:pt x="557" y="1397"/>
                      <a:pt x="766" y="1482"/>
                      <a:pt x="975" y="1482"/>
                    </a:cubicBezTo>
                    <a:cubicBezTo>
                      <a:pt x="1328" y="1482"/>
                      <a:pt x="1679" y="1241"/>
                      <a:pt x="1742" y="844"/>
                    </a:cubicBezTo>
                    <a:cubicBezTo>
                      <a:pt x="1776" y="410"/>
                      <a:pt x="1509" y="43"/>
                      <a:pt x="1108" y="10"/>
                    </a:cubicBezTo>
                    <a:cubicBezTo>
                      <a:pt x="1068" y="4"/>
                      <a:pt x="1029" y="1"/>
                      <a:pt x="9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52"/>
              <p:cNvSpPr/>
              <p:nvPr/>
            </p:nvSpPr>
            <p:spPr>
              <a:xfrm>
                <a:off x="11731525" y="1471075"/>
                <a:ext cx="42875" cy="28925"/>
              </a:xfrm>
              <a:custGeom>
                <a:avLst/>
                <a:gdLst/>
                <a:ahLst/>
                <a:cxnLst/>
                <a:rect l="l" t="t" r="r" b="b"/>
                <a:pathLst>
                  <a:path w="1715" h="1157" extrusionOk="0">
                    <a:moveTo>
                      <a:pt x="1585" y="0"/>
                    </a:moveTo>
                    <a:cubicBezTo>
                      <a:pt x="1576" y="0"/>
                      <a:pt x="1566" y="2"/>
                      <a:pt x="1556" y="4"/>
                    </a:cubicBezTo>
                    <a:cubicBezTo>
                      <a:pt x="989" y="171"/>
                      <a:pt x="455" y="504"/>
                      <a:pt x="55" y="1005"/>
                    </a:cubicBezTo>
                    <a:cubicBezTo>
                      <a:pt x="1" y="1059"/>
                      <a:pt x="78" y="1156"/>
                      <a:pt x="145" y="1156"/>
                    </a:cubicBezTo>
                    <a:cubicBezTo>
                      <a:pt x="160" y="1156"/>
                      <a:pt x="175" y="1151"/>
                      <a:pt x="188" y="1138"/>
                    </a:cubicBezTo>
                    <a:cubicBezTo>
                      <a:pt x="555" y="671"/>
                      <a:pt x="1055" y="338"/>
                      <a:pt x="1623" y="204"/>
                    </a:cubicBezTo>
                    <a:cubicBezTo>
                      <a:pt x="1715" y="173"/>
                      <a:pt x="1694" y="0"/>
                      <a:pt x="158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52"/>
              <p:cNvSpPr/>
              <p:nvPr/>
            </p:nvSpPr>
            <p:spPr>
              <a:xfrm>
                <a:off x="11508550" y="1245100"/>
                <a:ext cx="196000" cy="157700"/>
              </a:xfrm>
              <a:custGeom>
                <a:avLst/>
                <a:gdLst/>
                <a:ahLst/>
                <a:cxnLst/>
                <a:rect l="l" t="t" r="r" b="b"/>
                <a:pathLst>
                  <a:path w="7840" h="6308" extrusionOk="0">
                    <a:moveTo>
                      <a:pt x="5694" y="1"/>
                    </a:moveTo>
                    <a:cubicBezTo>
                      <a:pt x="4476" y="1"/>
                      <a:pt x="3050" y="415"/>
                      <a:pt x="1935" y="1838"/>
                    </a:cubicBezTo>
                    <a:cubicBezTo>
                      <a:pt x="1" y="4306"/>
                      <a:pt x="1335" y="6308"/>
                      <a:pt x="1335" y="6308"/>
                    </a:cubicBezTo>
                    <a:cubicBezTo>
                      <a:pt x="3470" y="5340"/>
                      <a:pt x="4971" y="1938"/>
                      <a:pt x="4971" y="1938"/>
                    </a:cubicBezTo>
                    <a:lnTo>
                      <a:pt x="7840" y="437"/>
                    </a:lnTo>
                    <a:cubicBezTo>
                      <a:pt x="7373" y="225"/>
                      <a:pt x="6589" y="1"/>
                      <a:pt x="56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52"/>
              <p:cNvSpPr/>
              <p:nvPr/>
            </p:nvSpPr>
            <p:spPr>
              <a:xfrm>
                <a:off x="11891750" y="1334100"/>
                <a:ext cx="333375" cy="158625"/>
              </a:xfrm>
              <a:custGeom>
                <a:avLst/>
                <a:gdLst/>
                <a:ahLst/>
                <a:cxnLst/>
                <a:rect l="l" t="t" r="r" b="b"/>
                <a:pathLst>
                  <a:path w="13335" h="6345" extrusionOk="0">
                    <a:moveTo>
                      <a:pt x="160" y="1"/>
                    </a:moveTo>
                    <a:cubicBezTo>
                      <a:pt x="37" y="1"/>
                      <a:pt x="0" y="187"/>
                      <a:pt x="117" y="246"/>
                    </a:cubicBezTo>
                    <a:lnTo>
                      <a:pt x="150" y="246"/>
                    </a:lnTo>
                    <a:cubicBezTo>
                      <a:pt x="1485" y="813"/>
                      <a:pt x="1852" y="2381"/>
                      <a:pt x="2352" y="3615"/>
                    </a:cubicBezTo>
                    <a:cubicBezTo>
                      <a:pt x="2786" y="4783"/>
                      <a:pt x="3486" y="5817"/>
                      <a:pt x="4720" y="6184"/>
                    </a:cubicBezTo>
                    <a:cubicBezTo>
                      <a:pt x="5105" y="6295"/>
                      <a:pt x="5496" y="6342"/>
                      <a:pt x="5889" y="6342"/>
                    </a:cubicBezTo>
                    <a:cubicBezTo>
                      <a:pt x="6789" y="6342"/>
                      <a:pt x="7697" y="6095"/>
                      <a:pt x="8556" y="5817"/>
                    </a:cubicBezTo>
                    <a:cubicBezTo>
                      <a:pt x="9290" y="5516"/>
                      <a:pt x="10124" y="5383"/>
                      <a:pt x="10958" y="5383"/>
                    </a:cubicBezTo>
                    <a:cubicBezTo>
                      <a:pt x="11725" y="5516"/>
                      <a:pt x="12493" y="5817"/>
                      <a:pt x="13093" y="6317"/>
                    </a:cubicBezTo>
                    <a:cubicBezTo>
                      <a:pt x="13118" y="6336"/>
                      <a:pt x="13144" y="6344"/>
                      <a:pt x="13168" y="6344"/>
                    </a:cubicBezTo>
                    <a:cubicBezTo>
                      <a:pt x="13268" y="6344"/>
                      <a:pt x="13334" y="6198"/>
                      <a:pt x="13226" y="6117"/>
                    </a:cubicBezTo>
                    <a:cubicBezTo>
                      <a:pt x="12458" y="5488"/>
                      <a:pt x="11512" y="5169"/>
                      <a:pt x="10545" y="5169"/>
                    </a:cubicBezTo>
                    <a:cubicBezTo>
                      <a:pt x="10126" y="5169"/>
                      <a:pt x="9704" y="5229"/>
                      <a:pt x="9290" y="5350"/>
                    </a:cubicBezTo>
                    <a:cubicBezTo>
                      <a:pt x="8168" y="5637"/>
                      <a:pt x="7067" y="6107"/>
                      <a:pt x="5906" y="6107"/>
                    </a:cubicBezTo>
                    <a:cubicBezTo>
                      <a:pt x="5583" y="6107"/>
                      <a:pt x="5255" y="6071"/>
                      <a:pt x="4920" y="5983"/>
                    </a:cubicBezTo>
                    <a:cubicBezTo>
                      <a:pt x="1952" y="5216"/>
                      <a:pt x="2819" y="1113"/>
                      <a:pt x="217" y="12"/>
                    </a:cubicBezTo>
                    <a:cubicBezTo>
                      <a:pt x="197" y="4"/>
                      <a:pt x="178" y="1"/>
                      <a:pt x="1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52"/>
              <p:cNvSpPr/>
              <p:nvPr/>
            </p:nvSpPr>
            <p:spPr>
              <a:xfrm>
                <a:off x="12203225" y="1473750"/>
                <a:ext cx="36725" cy="30975"/>
              </a:xfrm>
              <a:custGeom>
                <a:avLst/>
                <a:gdLst/>
                <a:ahLst/>
                <a:cxnLst/>
                <a:rect l="l" t="t" r="r" b="b"/>
                <a:pathLst>
                  <a:path w="1469" h="1239" extrusionOk="0">
                    <a:moveTo>
                      <a:pt x="692" y="1"/>
                    </a:moveTo>
                    <a:cubicBezTo>
                      <a:pt x="630" y="1"/>
                      <a:pt x="566" y="10"/>
                      <a:pt x="501" y="30"/>
                    </a:cubicBezTo>
                    <a:cubicBezTo>
                      <a:pt x="200" y="131"/>
                      <a:pt x="0" y="464"/>
                      <a:pt x="100" y="798"/>
                    </a:cubicBezTo>
                    <a:cubicBezTo>
                      <a:pt x="190" y="1086"/>
                      <a:pt x="436" y="1238"/>
                      <a:pt x="685" y="1238"/>
                    </a:cubicBezTo>
                    <a:cubicBezTo>
                      <a:pt x="897" y="1238"/>
                      <a:pt x="1112" y="1128"/>
                      <a:pt x="1234" y="898"/>
                    </a:cubicBezTo>
                    <a:cubicBezTo>
                      <a:pt x="1469" y="488"/>
                      <a:pt x="1137" y="1"/>
                      <a:pt x="6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52"/>
              <p:cNvSpPr/>
              <p:nvPr/>
            </p:nvSpPr>
            <p:spPr>
              <a:xfrm>
                <a:off x="12207375" y="1486175"/>
                <a:ext cx="78425" cy="93425"/>
              </a:xfrm>
              <a:custGeom>
                <a:avLst/>
                <a:gdLst/>
                <a:ahLst/>
                <a:cxnLst/>
                <a:rect l="l" t="t" r="r" b="b"/>
                <a:pathLst>
                  <a:path w="3137" h="3737" extrusionOk="0">
                    <a:moveTo>
                      <a:pt x="935" y="0"/>
                    </a:moveTo>
                    <a:lnTo>
                      <a:pt x="268" y="401"/>
                    </a:lnTo>
                    <a:cubicBezTo>
                      <a:pt x="268" y="401"/>
                      <a:pt x="1" y="1768"/>
                      <a:pt x="835" y="2302"/>
                    </a:cubicBezTo>
                    <a:cubicBezTo>
                      <a:pt x="2102" y="3136"/>
                      <a:pt x="1836" y="3736"/>
                      <a:pt x="1836" y="3736"/>
                    </a:cubicBezTo>
                    <a:cubicBezTo>
                      <a:pt x="1836" y="3736"/>
                      <a:pt x="3137" y="3003"/>
                      <a:pt x="2703" y="1768"/>
                    </a:cubicBezTo>
                    <a:cubicBezTo>
                      <a:pt x="2403" y="934"/>
                      <a:pt x="1736" y="301"/>
                      <a:pt x="93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52"/>
              <p:cNvSpPr/>
              <p:nvPr/>
            </p:nvSpPr>
            <p:spPr>
              <a:xfrm>
                <a:off x="11392650" y="1138425"/>
                <a:ext cx="643800" cy="251875"/>
              </a:xfrm>
              <a:custGeom>
                <a:avLst/>
                <a:gdLst/>
                <a:ahLst/>
                <a:cxnLst/>
                <a:rect l="l" t="t" r="r" b="b"/>
                <a:pathLst>
                  <a:path w="25752" h="10075" extrusionOk="0">
                    <a:moveTo>
                      <a:pt x="567" y="1"/>
                    </a:moveTo>
                    <a:lnTo>
                      <a:pt x="0" y="968"/>
                    </a:lnTo>
                    <a:lnTo>
                      <a:pt x="10975" y="8373"/>
                    </a:lnTo>
                    <a:lnTo>
                      <a:pt x="25185" y="10074"/>
                    </a:lnTo>
                    <a:lnTo>
                      <a:pt x="25752" y="9074"/>
                    </a:lnTo>
                    <a:lnTo>
                      <a:pt x="22916" y="6572"/>
                    </a:lnTo>
                    <a:lnTo>
                      <a:pt x="15678" y="167"/>
                    </a:lnTo>
                    <a:lnTo>
                      <a:pt x="5571" y="67"/>
                    </a:lnTo>
                    <a:lnTo>
                      <a:pt x="56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52"/>
              <p:cNvSpPr/>
              <p:nvPr/>
            </p:nvSpPr>
            <p:spPr>
              <a:xfrm>
                <a:off x="11392650" y="1138425"/>
                <a:ext cx="643800" cy="251875"/>
              </a:xfrm>
              <a:custGeom>
                <a:avLst/>
                <a:gdLst/>
                <a:ahLst/>
                <a:cxnLst/>
                <a:rect l="l" t="t" r="r" b="b"/>
                <a:pathLst>
                  <a:path w="25752" h="10075" extrusionOk="0">
                    <a:moveTo>
                      <a:pt x="567" y="1"/>
                    </a:moveTo>
                    <a:lnTo>
                      <a:pt x="0" y="968"/>
                    </a:lnTo>
                    <a:lnTo>
                      <a:pt x="15044" y="1268"/>
                    </a:lnTo>
                    <a:lnTo>
                      <a:pt x="25185" y="10074"/>
                    </a:lnTo>
                    <a:lnTo>
                      <a:pt x="25752" y="9074"/>
                    </a:lnTo>
                    <a:lnTo>
                      <a:pt x="15678" y="167"/>
                    </a:lnTo>
                    <a:lnTo>
                      <a:pt x="56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52"/>
              <p:cNvSpPr/>
              <p:nvPr/>
            </p:nvSpPr>
            <p:spPr>
              <a:xfrm>
                <a:off x="11543575" y="1209175"/>
                <a:ext cx="324400" cy="209475"/>
              </a:xfrm>
              <a:custGeom>
                <a:avLst/>
                <a:gdLst/>
                <a:ahLst/>
                <a:cxnLst/>
                <a:rect l="l" t="t" r="r" b="b"/>
                <a:pathLst>
                  <a:path w="12976" h="8379" extrusionOk="0">
                    <a:moveTo>
                      <a:pt x="3" y="4035"/>
                    </a:moveTo>
                    <a:cubicBezTo>
                      <a:pt x="2" y="4038"/>
                      <a:pt x="1" y="4040"/>
                      <a:pt x="1" y="4042"/>
                    </a:cubicBezTo>
                    <a:lnTo>
                      <a:pt x="3" y="4035"/>
                    </a:lnTo>
                    <a:close/>
                    <a:moveTo>
                      <a:pt x="1833" y="0"/>
                    </a:moveTo>
                    <a:cubicBezTo>
                      <a:pt x="1591" y="0"/>
                      <a:pt x="1439" y="44"/>
                      <a:pt x="1402" y="139"/>
                    </a:cubicBezTo>
                    <a:lnTo>
                      <a:pt x="835" y="1774"/>
                    </a:lnTo>
                    <a:lnTo>
                      <a:pt x="3" y="4035"/>
                    </a:lnTo>
                    <a:lnTo>
                      <a:pt x="3" y="4035"/>
                    </a:lnTo>
                    <a:cubicBezTo>
                      <a:pt x="111" y="3750"/>
                      <a:pt x="496" y="3627"/>
                      <a:pt x="1063" y="3627"/>
                    </a:cubicBezTo>
                    <a:cubicBezTo>
                      <a:pt x="3980" y="3627"/>
                      <a:pt x="11705" y="6900"/>
                      <a:pt x="11175" y="8379"/>
                    </a:cubicBezTo>
                    <a:lnTo>
                      <a:pt x="12109" y="5810"/>
                    </a:lnTo>
                    <a:lnTo>
                      <a:pt x="12676" y="4209"/>
                    </a:lnTo>
                    <a:cubicBezTo>
                      <a:pt x="12976" y="3341"/>
                      <a:pt x="3950" y="0"/>
                      <a:pt x="18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52"/>
              <p:cNvSpPr/>
              <p:nvPr/>
            </p:nvSpPr>
            <p:spPr>
              <a:xfrm>
                <a:off x="11564425" y="1209175"/>
                <a:ext cx="303550" cy="145275"/>
              </a:xfrm>
              <a:custGeom>
                <a:avLst/>
                <a:gdLst/>
                <a:ahLst/>
                <a:cxnLst/>
                <a:rect l="l" t="t" r="r" b="b"/>
                <a:pathLst>
                  <a:path w="12142" h="5811" extrusionOk="0">
                    <a:moveTo>
                      <a:pt x="1023" y="0"/>
                    </a:moveTo>
                    <a:cubicBezTo>
                      <a:pt x="784" y="0"/>
                      <a:pt x="635" y="44"/>
                      <a:pt x="601" y="139"/>
                    </a:cubicBezTo>
                    <a:lnTo>
                      <a:pt x="1" y="1774"/>
                    </a:lnTo>
                    <a:cubicBezTo>
                      <a:pt x="78" y="1769"/>
                      <a:pt x="160" y="1767"/>
                      <a:pt x="245" y="1767"/>
                    </a:cubicBezTo>
                    <a:cubicBezTo>
                      <a:pt x="1442" y="1767"/>
                      <a:pt x="3380" y="2205"/>
                      <a:pt x="5871" y="3108"/>
                    </a:cubicBezTo>
                    <a:cubicBezTo>
                      <a:pt x="8840" y="4176"/>
                      <a:pt x="10608" y="5110"/>
                      <a:pt x="11275" y="5810"/>
                    </a:cubicBezTo>
                    <a:lnTo>
                      <a:pt x="11842" y="4209"/>
                    </a:lnTo>
                    <a:cubicBezTo>
                      <a:pt x="12142" y="3341"/>
                      <a:pt x="3116" y="0"/>
                      <a:pt x="102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52"/>
              <p:cNvSpPr/>
              <p:nvPr/>
            </p:nvSpPr>
            <p:spPr>
              <a:xfrm>
                <a:off x="11873825" y="1751375"/>
                <a:ext cx="462850" cy="974425"/>
              </a:xfrm>
              <a:custGeom>
                <a:avLst/>
                <a:gdLst/>
                <a:ahLst/>
                <a:cxnLst/>
                <a:rect l="l" t="t" r="r" b="b"/>
                <a:pathLst>
                  <a:path w="18514" h="38977" extrusionOk="0">
                    <a:moveTo>
                      <a:pt x="2235" y="0"/>
                    </a:moveTo>
                    <a:cubicBezTo>
                      <a:pt x="1968" y="2602"/>
                      <a:pt x="567" y="7972"/>
                      <a:pt x="0" y="10474"/>
                    </a:cubicBezTo>
                    <a:cubicBezTo>
                      <a:pt x="2669" y="12642"/>
                      <a:pt x="9040" y="18780"/>
                      <a:pt x="10241" y="20782"/>
                    </a:cubicBezTo>
                    <a:cubicBezTo>
                      <a:pt x="10574" y="21315"/>
                      <a:pt x="11075" y="37160"/>
                      <a:pt x="11075" y="37160"/>
                    </a:cubicBezTo>
                    <a:cubicBezTo>
                      <a:pt x="10809" y="38156"/>
                      <a:pt x="12483" y="38976"/>
                      <a:pt x="13756" y="38976"/>
                    </a:cubicBezTo>
                    <a:cubicBezTo>
                      <a:pt x="14401" y="38976"/>
                      <a:pt x="14943" y="38766"/>
                      <a:pt x="15078" y="38261"/>
                    </a:cubicBezTo>
                    <a:cubicBezTo>
                      <a:pt x="15111" y="38261"/>
                      <a:pt x="18513" y="21816"/>
                      <a:pt x="15645" y="17579"/>
                    </a:cubicBezTo>
                    <a:cubicBezTo>
                      <a:pt x="13476" y="14377"/>
                      <a:pt x="5170" y="2635"/>
                      <a:pt x="223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52"/>
              <p:cNvSpPr/>
              <p:nvPr/>
            </p:nvSpPr>
            <p:spPr>
              <a:xfrm>
                <a:off x="11854375" y="1998425"/>
                <a:ext cx="67800" cy="54400"/>
              </a:xfrm>
              <a:custGeom>
                <a:avLst/>
                <a:gdLst/>
                <a:ahLst/>
                <a:cxnLst/>
                <a:rect l="l" t="t" r="r" b="b"/>
                <a:pathLst>
                  <a:path w="2712" h="2176" extrusionOk="0">
                    <a:moveTo>
                      <a:pt x="178" y="1"/>
                    </a:moveTo>
                    <a:cubicBezTo>
                      <a:pt x="73" y="1"/>
                      <a:pt x="0" y="176"/>
                      <a:pt x="111" y="259"/>
                    </a:cubicBezTo>
                    <a:cubicBezTo>
                      <a:pt x="945" y="792"/>
                      <a:pt x="1745" y="1426"/>
                      <a:pt x="2446" y="2127"/>
                    </a:cubicBezTo>
                    <a:cubicBezTo>
                      <a:pt x="2472" y="2161"/>
                      <a:pt x="2505" y="2176"/>
                      <a:pt x="2537" y="2176"/>
                    </a:cubicBezTo>
                    <a:cubicBezTo>
                      <a:pt x="2628" y="2176"/>
                      <a:pt x="2712" y="2059"/>
                      <a:pt x="2613" y="1960"/>
                    </a:cubicBezTo>
                    <a:cubicBezTo>
                      <a:pt x="1879" y="1226"/>
                      <a:pt x="1078" y="592"/>
                      <a:pt x="244" y="25"/>
                    </a:cubicBezTo>
                    <a:cubicBezTo>
                      <a:pt x="222" y="8"/>
                      <a:pt x="199" y="1"/>
                      <a:pt x="17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52"/>
              <p:cNvSpPr/>
              <p:nvPr/>
            </p:nvSpPr>
            <p:spPr>
              <a:xfrm>
                <a:off x="11843800" y="2624500"/>
                <a:ext cx="661975" cy="364175"/>
              </a:xfrm>
              <a:custGeom>
                <a:avLst/>
                <a:gdLst/>
                <a:ahLst/>
                <a:cxnLst/>
                <a:rect l="l" t="t" r="r" b="b"/>
                <a:pathLst>
                  <a:path w="26479" h="14567" extrusionOk="0">
                    <a:moveTo>
                      <a:pt x="2269" y="0"/>
                    </a:moveTo>
                    <a:cubicBezTo>
                      <a:pt x="801" y="1635"/>
                      <a:pt x="0" y="3803"/>
                      <a:pt x="34" y="6038"/>
                    </a:cubicBezTo>
                    <a:cubicBezTo>
                      <a:pt x="134" y="6038"/>
                      <a:pt x="6438" y="6571"/>
                      <a:pt x="11675" y="8940"/>
                    </a:cubicBezTo>
                    <a:cubicBezTo>
                      <a:pt x="16946" y="11308"/>
                      <a:pt x="23217" y="14544"/>
                      <a:pt x="23217" y="14544"/>
                    </a:cubicBezTo>
                    <a:cubicBezTo>
                      <a:pt x="23259" y="14559"/>
                      <a:pt x="23302" y="14567"/>
                      <a:pt x="23346" y="14567"/>
                    </a:cubicBezTo>
                    <a:cubicBezTo>
                      <a:pt x="24533" y="14567"/>
                      <a:pt x="26479" y="9126"/>
                      <a:pt x="25385" y="8740"/>
                    </a:cubicBezTo>
                    <a:cubicBezTo>
                      <a:pt x="25385" y="8740"/>
                      <a:pt x="18547" y="6972"/>
                      <a:pt x="13010" y="5371"/>
                    </a:cubicBezTo>
                    <a:cubicBezTo>
                      <a:pt x="10208" y="4470"/>
                      <a:pt x="7506" y="3236"/>
                      <a:pt x="5004" y="1701"/>
                    </a:cubicBezTo>
                    <a:cubicBezTo>
                      <a:pt x="3369" y="767"/>
                      <a:pt x="2335" y="33"/>
                      <a:pt x="22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52"/>
              <p:cNvSpPr/>
              <p:nvPr/>
            </p:nvSpPr>
            <p:spPr>
              <a:xfrm>
                <a:off x="11843800" y="2623650"/>
                <a:ext cx="73400" cy="150975"/>
              </a:xfrm>
              <a:custGeom>
                <a:avLst/>
                <a:gdLst/>
                <a:ahLst/>
                <a:cxnLst/>
                <a:rect l="l" t="t" r="r" b="b"/>
                <a:pathLst>
                  <a:path w="2936" h="6039" extrusionOk="0">
                    <a:moveTo>
                      <a:pt x="2269" y="1"/>
                    </a:moveTo>
                    <a:cubicBezTo>
                      <a:pt x="801" y="1669"/>
                      <a:pt x="0" y="3803"/>
                      <a:pt x="34" y="6038"/>
                    </a:cubicBezTo>
                    <a:cubicBezTo>
                      <a:pt x="67" y="6038"/>
                      <a:pt x="1168" y="5538"/>
                      <a:pt x="2035" y="3170"/>
                    </a:cubicBezTo>
                    <a:cubicBezTo>
                      <a:pt x="2936" y="768"/>
                      <a:pt x="2302" y="34"/>
                      <a:pt x="226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52"/>
              <p:cNvSpPr/>
              <p:nvPr/>
            </p:nvSpPr>
            <p:spPr>
              <a:xfrm>
                <a:off x="11850475" y="2655550"/>
                <a:ext cx="48375" cy="91550"/>
              </a:xfrm>
              <a:custGeom>
                <a:avLst/>
                <a:gdLst/>
                <a:ahLst/>
                <a:cxnLst/>
                <a:rect l="l" t="t" r="r" b="b"/>
                <a:pathLst>
                  <a:path w="1935" h="3662" extrusionOk="0">
                    <a:moveTo>
                      <a:pt x="1768" y="1"/>
                    </a:moveTo>
                    <a:cubicBezTo>
                      <a:pt x="1743" y="1"/>
                      <a:pt x="1718" y="9"/>
                      <a:pt x="1701" y="26"/>
                    </a:cubicBezTo>
                    <a:cubicBezTo>
                      <a:pt x="1368" y="159"/>
                      <a:pt x="767" y="1560"/>
                      <a:pt x="500" y="2828"/>
                    </a:cubicBezTo>
                    <a:cubicBezTo>
                      <a:pt x="500" y="2886"/>
                      <a:pt x="546" y="2921"/>
                      <a:pt x="583" y="2921"/>
                    </a:cubicBezTo>
                    <a:cubicBezTo>
                      <a:pt x="611" y="2921"/>
                      <a:pt x="634" y="2903"/>
                      <a:pt x="634" y="2861"/>
                    </a:cubicBezTo>
                    <a:cubicBezTo>
                      <a:pt x="967" y="1360"/>
                      <a:pt x="1568" y="226"/>
                      <a:pt x="1735" y="159"/>
                    </a:cubicBezTo>
                    <a:lnTo>
                      <a:pt x="1735" y="159"/>
                    </a:lnTo>
                    <a:cubicBezTo>
                      <a:pt x="1868" y="359"/>
                      <a:pt x="1101" y="2494"/>
                      <a:pt x="567" y="3295"/>
                    </a:cubicBezTo>
                    <a:cubicBezTo>
                      <a:pt x="400" y="3528"/>
                      <a:pt x="334" y="3528"/>
                      <a:pt x="334" y="3528"/>
                    </a:cubicBezTo>
                    <a:lnTo>
                      <a:pt x="334" y="3495"/>
                    </a:lnTo>
                    <a:cubicBezTo>
                      <a:pt x="67" y="2928"/>
                      <a:pt x="934" y="659"/>
                      <a:pt x="1368" y="226"/>
                    </a:cubicBezTo>
                    <a:cubicBezTo>
                      <a:pt x="1419" y="175"/>
                      <a:pt x="1372" y="104"/>
                      <a:pt x="1317" y="104"/>
                    </a:cubicBezTo>
                    <a:cubicBezTo>
                      <a:pt x="1301" y="104"/>
                      <a:pt x="1283" y="110"/>
                      <a:pt x="1268" y="126"/>
                    </a:cubicBezTo>
                    <a:cubicBezTo>
                      <a:pt x="901" y="626"/>
                      <a:pt x="634" y="1160"/>
                      <a:pt x="434" y="1760"/>
                    </a:cubicBezTo>
                    <a:cubicBezTo>
                      <a:pt x="300" y="2161"/>
                      <a:pt x="0" y="3161"/>
                      <a:pt x="200" y="3562"/>
                    </a:cubicBezTo>
                    <a:cubicBezTo>
                      <a:pt x="200" y="3628"/>
                      <a:pt x="267" y="3662"/>
                      <a:pt x="367" y="3662"/>
                    </a:cubicBezTo>
                    <a:lnTo>
                      <a:pt x="400" y="3662"/>
                    </a:lnTo>
                    <a:cubicBezTo>
                      <a:pt x="834" y="3495"/>
                      <a:pt x="1668" y="1427"/>
                      <a:pt x="1835" y="626"/>
                    </a:cubicBezTo>
                    <a:cubicBezTo>
                      <a:pt x="1935" y="159"/>
                      <a:pt x="1901" y="59"/>
                      <a:pt x="1835" y="26"/>
                    </a:cubicBezTo>
                    <a:cubicBezTo>
                      <a:pt x="1818" y="9"/>
                      <a:pt x="1793" y="1"/>
                      <a:pt x="17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52"/>
              <p:cNvSpPr/>
              <p:nvPr/>
            </p:nvSpPr>
            <p:spPr>
              <a:xfrm>
                <a:off x="12105650" y="2747800"/>
                <a:ext cx="99650" cy="111200"/>
              </a:xfrm>
              <a:custGeom>
                <a:avLst/>
                <a:gdLst/>
                <a:ahLst/>
                <a:cxnLst/>
                <a:rect l="l" t="t" r="r" b="b"/>
                <a:pathLst>
                  <a:path w="3986" h="4448" extrusionOk="0">
                    <a:moveTo>
                      <a:pt x="1531" y="0"/>
                    </a:moveTo>
                    <a:cubicBezTo>
                      <a:pt x="1466" y="0"/>
                      <a:pt x="1400" y="2"/>
                      <a:pt x="1335" y="5"/>
                    </a:cubicBezTo>
                    <a:cubicBezTo>
                      <a:pt x="1702" y="138"/>
                      <a:pt x="2002" y="272"/>
                      <a:pt x="2302" y="339"/>
                    </a:cubicBezTo>
                    <a:cubicBezTo>
                      <a:pt x="2302" y="339"/>
                      <a:pt x="2536" y="906"/>
                      <a:pt x="2035" y="2273"/>
                    </a:cubicBezTo>
                    <a:cubicBezTo>
                      <a:pt x="1535" y="3641"/>
                      <a:pt x="868" y="3874"/>
                      <a:pt x="868" y="3874"/>
                    </a:cubicBezTo>
                    <a:lnTo>
                      <a:pt x="0" y="3507"/>
                    </a:lnTo>
                    <a:lnTo>
                      <a:pt x="0" y="3507"/>
                    </a:lnTo>
                    <a:cubicBezTo>
                      <a:pt x="467" y="3974"/>
                      <a:pt x="1034" y="4275"/>
                      <a:pt x="1668" y="4441"/>
                    </a:cubicBezTo>
                    <a:cubicBezTo>
                      <a:pt x="1691" y="4445"/>
                      <a:pt x="1714" y="4447"/>
                      <a:pt x="1737" y="4447"/>
                    </a:cubicBezTo>
                    <a:cubicBezTo>
                      <a:pt x="2729" y="4447"/>
                      <a:pt x="3986" y="1026"/>
                      <a:pt x="3236" y="472"/>
                    </a:cubicBezTo>
                    <a:cubicBezTo>
                      <a:pt x="2725" y="141"/>
                      <a:pt x="2132" y="0"/>
                      <a:pt x="1531" y="0"/>
                    </a:cubicBezTo>
                    <a:close/>
                  </a:path>
                </a:pathLst>
              </a:custGeom>
              <a:solidFill>
                <a:srgbClr val="D9BE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52"/>
              <p:cNvSpPr/>
              <p:nvPr/>
            </p:nvSpPr>
            <p:spPr>
              <a:xfrm>
                <a:off x="12066450" y="2836300"/>
                <a:ext cx="87600" cy="64250"/>
              </a:xfrm>
              <a:custGeom>
                <a:avLst/>
                <a:gdLst/>
                <a:ahLst/>
                <a:cxnLst/>
                <a:rect l="l" t="t" r="r" b="b"/>
                <a:pathLst>
                  <a:path w="3504" h="2570" extrusionOk="0">
                    <a:moveTo>
                      <a:pt x="2469" y="901"/>
                    </a:moveTo>
                    <a:cubicBezTo>
                      <a:pt x="2135" y="1202"/>
                      <a:pt x="1769" y="1502"/>
                      <a:pt x="1368" y="1735"/>
                    </a:cubicBezTo>
                    <a:cubicBezTo>
                      <a:pt x="1135" y="1902"/>
                      <a:pt x="868" y="2002"/>
                      <a:pt x="601" y="2036"/>
                    </a:cubicBezTo>
                    <a:cubicBezTo>
                      <a:pt x="601" y="1969"/>
                      <a:pt x="734" y="1669"/>
                      <a:pt x="1802" y="1168"/>
                    </a:cubicBezTo>
                    <a:cubicBezTo>
                      <a:pt x="2035" y="1068"/>
                      <a:pt x="2269" y="968"/>
                      <a:pt x="2469" y="901"/>
                    </a:cubicBezTo>
                    <a:close/>
                    <a:moveTo>
                      <a:pt x="3503" y="1"/>
                    </a:moveTo>
                    <a:lnTo>
                      <a:pt x="3069" y="134"/>
                    </a:lnTo>
                    <a:cubicBezTo>
                      <a:pt x="2569" y="301"/>
                      <a:pt x="2069" y="468"/>
                      <a:pt x="1602" y="701"/>
                    </a:cubicBezTo>
                    <a:cubicBezTo>
                      <a:pt x="501" y="1202"/>
                      <a:pt x="1" y="1669"/>
                      <a:pt x="67" y="2136"/>
                    </a:cubicBezTo>
                    <a:cubicBezTo>
                      <a:pt x="101" y="2369"/>
                      <a:pt x="334" y="2569"/>
                      <a:pt x="568" y="2569"/>
                    </a:cubicBezTo>
                    <a:cubicBezTo>
                      <a:pt x="1135" y="2569"/>
                      <a:pt x="1969" y="1936"/>
                      <a:pt x="2236" y="1769"/>
                    </a:cubicBezTo>
                    <a:cubicBezTo>
                      <a:pt x="2703" y="1435"/>
                      <a:pt x="3103" y="1002"/>
                      <a:pt x="3370" y="535"/>
                    </a:cubicBezTo>
                    <a:cubicBezTo>
                      <a:pt x="3403" y="501"/>
                      <a:pt x="3403" y="434"/>
                      <a:pt x="3436" y="401"/>
                    </a:cubicBezTo>
                    <a:lnTo>
                      <a:pt x="350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52"/>
              <p:cNvSpPr/>
              <p:nvPr/>
            </p:nvSpPr>
            <p:spPr>
              <a:xfrm>
                <a:off x="12129000" y="2837150"/>
                <a:ext cx="35050" cy="100950"/>
              </a:xfrm>
              <a:custGeom>
                <a:avLst/>
                <a:gdLst/>
                <a:ahLst/>
                <a:cxnLst/>
                <a:rect l="l" t="t" r="r" b="b"/>
                <a:pathLst>
                  <a:path w="1402" h="4038" extrusionOk="0">
                    <a:moveTo>
                      <a:pt x="634" y="1301"/>
                    </a:moveTo>
                    <a:cubicBezTo>
                      <a:pt x="768" y="1735"/>
                      <a:pt x="834" y="2202"/>
                      <a:pt x="868" y="2669"/>
                    </a:cubicBezTo>
                    <a:cubicBezTo>
                      <a:pt x="901" y="2969"/>
                      <a:pt x="868" y="3236"/>
                      <a:pt x="768" y="3503"/>
                    </a:cubicBezTo>
                    <a:lnTo>
                      <a:pt x="768" y="3536"/>
                    </a:lnTo>
                    <a:cubicBezTo>
                      <a:pt x="701" y="3469"/>
                      <a:pt x="501" y="3202"/>
                      <a:pt x="567" y="2002"/>
                    </a:cubicBezTo>
                    <a:cubicBezTo>
                      <a:pt x="601" y="1768"/>
                      <a:pt x="634" y="1501"/>
                      <a:pt x="634" y="1301"/>
                    </a:cubicBezTo>
                    <a:close/>
                    <a:moveTo>
                      <a:pt x="334" y="0"/>
                    </a:moveTo>
                    <a:lnTo>
                      <a:pt x="267" y="400"/>
                    </a:lnTo>
                    <a:cubicBezTo>
                      <a:pt x="167" y="934"/>
                      <a:pt x="100" y="1435"/>
                      <a:pt x="67" y="1968"/>
                    </a:cubicBezTo>
                    <a:cubicBezTo>
                      <a:pt x="0" y="3202"/>
                      <a:pt x="167" y="3836"/>
                      <a:pt x="601" y="4003"/>
                    </a:cubicBezTo>
                    <a:cubicBezTo>
                      <a:pt x="655" y="4026"/>
                      <a:pt x="712" y="4037"/>
                      <a:pt x="768" y="4037"/>
                    </a:cubicBezTo>
                    <a:cubicBezTo>
                      <a:pt x="952" y="4037"/>
                      <a:pt x="1132" y="3923"/>
                      <a:pt x="1235" y="3770"/>
                    </a:cubicBezTo>
                    <a:cubicBezTo>
                      <a:pt x="1235" y="3736"/>
                      <a:pt x="1268" y="3669"/>
                      <a:pt x="1268" y="3636"/>
                    </a:cubicBezTo>
                    <a:cubicBezTo>
                      <a:pt x="1401" y="3069"/>
                      <a:pt x="1401" y="2502"/>
                      <a:pt x="1301" y="1902"/>
                    </a:cubicBezTo>
                    <a:cubicBezTo>
                      <a:pt x="1235" y="1501"/>
                      <a:pt x="1068" y="567"/>
                      <a:pt x="668" y="234"/>
                    </a:cubicBezTo>
                    <a:lnTo>
                      <a:pt x="33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52"/>
              <p:cNvSpPr/>
              <p:nvPr/>
            </p:nvSpPr>
            <p:spPr>
              <a:xfrm>
                <a:off x="12074800" y="2723725"/>
                <a:ext cx="182375" cy="168750"/>
              </a:xfrm>
              <a:custGeom>
                <a:avLst/>
                <a:gdLst/>
                <a:ahLst/>
                <a:cxnLst/>
                <a:rect l="l" t="t" r="r" b="b"/>
                <a:pathLst>
                  <a:path w="7295" h="6750" extrusionOk="0">
                    <a:moveTo>
                      <a:pt x="3069" y="1"/>
                    </a:moveTo>
                    <a:cubicBezTo>
                      <a:pt x="3069" y="1"/>
                      <a:pt x="2335" y="2602"/>
                      <a:pt x="1501" y="3436"/>
                    </a:cubicBezTo>
                    <a:cubicBezTo>
                      <a:pt x="667" y="4237"/>
                      <a:pt x="0" y="5171"/>
                      <a:pt x="400" y="5304"/>
                    </a:cubicBezTo>
                    <a:cubicBezTo>
                      <a:pt x="501" y="5327"/>
                      <a:pt x="601" y="5338"/>
                      <a:pt x="699" y="5338"/>
                    </a:cubicBezTo>
                    <a:cubicBezTo>
                      <a:pt x="897" y="5338"/>
                      <a:pt x="1090" y="5293"/>
                      <a:pt x="1268" y="5204"/>
                    </a:cubicBezTo>
                    <a:cubicBezTo>
                      <a:pt x="1268" y="5204"/>
                      <a:pt x="1568" y="5805"/>
                      <a:pt x="1835" y="5838"/>
                    </a:cubicBezTo>
                    <a:cubicBezTo>
                      <a:pt x="2102" y="5838"/>
                      <a:pt x="2402" y="5771"/>
                      <a:pt x="2669" y="5605"/>
                    </a:cubicBezTo>
                    <a:cubicBezTo>
                      <a:pt x="2669" y="5605"/>
                      <a:pt x="2797" y="6473"/>
                      <a:pt x="3118" y="6473"/>
                    </a:cubicBezTo>
                    <a:cubicBezTo>
                      <a:pt x="3124" y="6473"/>
                      <a:pt x="3130" y="6472"/>
                      <a:pt x="3136" y="6472"/>
                    </a:cubicBezTo>
                    <a:cubicBezTo>
                      <a:pt x="3469" y="6439"/>
                      <a:pt x="3803" y="6372"/>
                      <a:pt x="4103" y="6305"/>
                    </a:cubicBezTo>
                    <a:cubicBezTo>
                      <a:pt x="4237" y="6539"/>
                      <a:pt x="4503" y="6705"/>
                      <a:pt x="4770" y="6705"/>
                    </a:cubicBezTo>
                    <a:cubicBezTo>
                      <a:pt x="4868" y="6718"/>
                      <a:pt x="5028" y="6749"/>
                      <a:pt x="5218" y="6749"/>
                    </a:cubicBezTo>
                    <a:cubicBezTo>
                      <a:pt x="6001" y="6749"/>
                      <a:pt x="7295" y="6225"/>
                      <a:pt x="6838" y="1769"/>
                    </a:cubicBezTo>
                    <a:cubicBezTo>
                      <a:pt x="6705" y="568"/>
                      <a:pt x="3069" y="1"/>
                      <a:pt x="3069" y="1"/>
                    </a:cubicBezTo>
                    <a:close/>
                  </a:path>
                </a:pathLst>
              </a:custGeom>
              <a:solidFill>
                <a:srgbClr val="FA7F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52"/>
              <p:cNvSpPr/>
              <p:nvPr/>
            </p:nvSpPr>
            <p:spPr>
              <a:xfrm>
                <a:off x="12140675" y="2682200"/>
                <a:ext cx="104650" cy="85750"/>
              </a:xfrm>
              <a:custGeom>
                <a:avLst/>
                <a:gdLst/>
                <a:ahLst/>
                <a:cxnLst/>
                <a:rect l="l" t="t" r="r" b="b"/>
                <a:pathLst>
                  <a:path w="4186" h="3430" extrusionOk="0">
                    <a:moveTo>
                      <a:pt x="2010" y="0"/>
                    </a:moveTo>
                    <a:cubicBezTo>
                      <a:pt x="1409" y="0"/>
                      <a:pt x="898" y="98"/>
                      <a:pt x="834" y="327"/>
                    </a:cubicBezTo>
                    <a:lnTo>
                      <a:pt x="0" y="2829"/>
                    </a:lnTo>
                    <a:lnTo>
                      <a:pt x="4170" y="3430"/>
                    </a:lnTo>
                    <a:lnTo>
                      <a:pt x="4103" y="628"/>
                    </a:lnTo>
                    <a:cubicBezTo>
                      <a:pt x="4186" y="256"/>
                      <a:pt x="2981" y="0"/>
                      <a:pt x="2010" y="0"/>
                    </a:cubicBezTo>
                    <a:close/>
                  </a:path>
                </a:pathLst>
              </a:custGeom>
              <a:solidFill>
                <a:srgbClr val="FA7F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52"/>
              <p:cNvSpPr/>
              <p:nvPr/>
            </p:nvSpPr>
            <p:spPr>
              <a:xfrm>
                <a:off x="12089800" y="2721425"/>
                <a:ext cx="61750" cy="29850"/>
              </a:xfrm>
              <a:custGeom>
                <a:avLst/>
                <a:gdLst/>
                <a:ahLst/>
                <a:cxnLst/>
                <a:rect l="l" t="t" r="r" b="b"/>
                <a:pathLst>
                  <a:path w="2470" h="1194" extrusionOk="0">
                    <a:moveTo>
                      <a:pt x="1453" y="0"/>
                    </a:moveTo>
                    <a:cubicBezTo>
                      <a:pt x="954" y="0"/>
                      <a:pt x="380" y="75"/>
                      <a:pt x="1" y="359"/>
                    </a:cubicBezTo>
                    <a:lnTo>
                      <a:pt x="2202" y="1193"/>
                    </a:lnTo>
                    <a:lnTo>
                      <a:pt x="2469" y="93"/>
                    </a:lnTo>
                    <a:cubicBezTo>
                      <a:pt x="2469" y="93"/>
                      <a:pt x="2007" y="0"/>
                      <a:pt x="1453" y="0"/>
                    </a:cubicBezTo>
                    <a:close/>
                  </a:path>
                </a:pathLst>
              </a:custGeom>
              <a:solidFill>
                <a:srgbClr val="FA7F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52"/>
              <p:cNvSpPr/>
              <p:nvPr/>
            </p:nvSpPr>
            <p:spPr>
              <a:xfrm>
                <a:off x="12128800" y="2231625"/>
                <a:ext cx="73325" cy="42475"/>
              </a:xfrm>
              <a:custGeom>
                <a:avLst/>
                <a:gdLst/>
                <a:ahLst/>
                <a:cxnLst/>
                <a:rect l="l" t="t" r="r" b="b"/>
                <a:pathLst>
                  <a:path w="2933" h="1699" extrusionOk="0">
                    <a:moveTo>
                      <a:pt x="2742" y="1"/>
                    </a:moveTo>
                    <a:cubicBezTo>
                      <a:pt x="2732" y="1"/>
                      <a:pt x="2721" y="2"/>
                      <a:pt x="2710" y="4"/>
                    </a:cubicBezTo>
                    <a:cubicBezTo>
                      <a:pt x="1710" y="204"/>
                      <a:pt x="809" y="704"/>
                      <a:pt x="108" y="1472"/>
                    </a:cubicBezTo>
                    <a:cubicBezTo>
                      <a:pt x="1" y="1553"/>
                      <a:pt x="111" y="1699"/>
                      <a:pt x="210" y="1699"/>
                    </a:cubicBezTo>
                    <a:cubicBezTo>
                      <a:pt x="233" y="1699"/>
                      <a:pt x="256" y="1691"/>
                      <a:pt x="275" y="1672"/>
                    </a:cubicBezTo>
                    <a:cubicBezTo>
                      <a:pt x="942" y="938"/>
                      <a:pt x="1810" y="437"/>
                      <a:pt x="2777" y="237"/>
                    </a:cubicBezTo>
                    <a:cubicBezTo>
                      <a:pt x="2933" y="206"/>
                      <a:pt x="2885" y="1"/>
                      <a:pt x="274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52"/>
              <p:cNvSpPr/>
              <p:nvPr/>
            </p:nvSpPr>
            <p:spPr>
              <a:xfrm>
                <a:off x="12151525" y="2216025"/>
                <a:ext cx="22725" cy="38025"/>
              </a:xfrm>
              <a:custGeom>
                <a:avLst/>
                <a:gdLst/>
                <a:ahLst/>
                <a:cxnLst/>
                <a:rect l="l" t="t" r="r" b="b"/>
                <a:pathLst>
                  <a:path w="909" h="1521" extrusionOk="0">
                    <a:moveTo>
                      <a:pt x="712" y="0"/>
                    </a:moveTo>
                    <a:cubicBezTo>
                      <a:pt x="686" y="0"/>
                      <a:pt x="659" y="8"/>
                      <a:pt x="634" y="27"/>
                    </a:cubicBezTo>
                    <a:lnTo>
                      <a:pt x="634" y="61"/>
                    </a:lnTo>
                    <a:cubicBezTo>
                      <a:pt x="267" y="394"/>
                      <a:pt x="33" y="895"/>
                      <a:pt x="0" y="1395"/>
                    </a:cubicBezTo>
                    <a:cubicBezTo>
                      <a:pt x="0" y="1478"/>
                      <a:pt x="67" y="1520"/>
                      <a:pt x="133" y="1520"/>
                    </a:cubicBezTo>
                    <a:cubicBezTo>
                      <a:pt x="200" y="1520"/>
                      <a:pt x="267" y="1478"/>
                      <a:pt x="267" y="1395"/>
                    </a:cubicBezTo>
                    <a:cubicBezTo>
                      <a:pt x="300" y="961"/>
                      <a:pt x="500" y="528"/>
                      <a:pt x="801" y="228"/>
                    </a:cubicBezTo>
                    <a:cubicBezTo>
                      <a:pt x="909" y="147"/>
                      <a:pt x="820" y="0"/>
                      <a:pt x="71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82" name="Picture 8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67"/>
        <p:cNvGrpSpPr/>
        <p:nvPr/>
      </p:nvGrpSpPr>
      <p:grpSpPr>
        <a:xfrm>
          <a:off x="0" y="0"/>
          <a:ext cx="0" cy="0"/>
          <a:chOff x="0" y="0"/>
          <a:chExt cx="0" cy="0"/>
        </a:xfrm>
      </p:grpSpPr>
      <p:grpSp>
        <p:nvGrpSpPr>
          <p:cNvPr id="1368" name="Google Shape;1368;p53"/>
          <p:cNvGrpSpPr/>
          <p:nvPr/>
        </p:nvGrpSpPr>
        <p:grpSpPr>
          <a:xfrm>
            <a:off x="5579026" y="1781712"/>
            <a:ext cx="3367502" cy="3361509"/>
            <a:chOff x="5579026" y="1781712"/>
            <a:chExt cx="3367502" cy="3361509"/>
          </a:xfrm>
        </p:grpSpPr>
        <p:grpSp>
          <p:nvGrpSpPr>
            <p:cNvPr id="1369" name="Google Shape;1369;p53"/>
            <p:cNvGrpSpPr/>
            <p:nvPr/>
          </p:nvGrpSpPr>
          <p:grpSpPr>
            <a:xfrm>
              <a:off x="5579026" y="1781712"/>
              <a:ext cx="3367502" cy="3361509"/>
              <a:chOff x="3706150" y="4190625"/>
              <a:chExt cx="1699900" cy="1696875"/>
            </a:xfrm>
          </p:grpSpPr>
          <p:sp>
            <p:nvSpPr>
              <p:cNvPr id="1370" name="Google Shape;1370;p53"/>
              <p:cNvSpPr/>
              <p:nvPr/>
            </p:nvSpPr>
            <p:spPr>
              <a:xfrm>
                <a:off x="3816325" y="4190625"/>
                <a:ext cx="243950" cy="262975"/>
              </a:xfrm>
              <a:custGeom>
                <a:avLst/>
                <a:gdLst/>
                <a:ahLst/>
                <a:cxnLst/>
                <a:rect l="l" t="t" r="r" b="b"/>
                <a:pathLst>
                  <a:path w="9758" h="10519" extrusionOk="0">
                    <a:moveTo>
                      <a:pt x="5556" y="1"/>
                    </a:moveTo>
                    <a:cubicBezTo>
                      <a:pt x="4765" y="1"/>
                      <a:pt x="3587" y="4895"/>
                      <a:pt x="3587" y="4895"/>
                    </a:cubicBezTo>
                    <a:cubicBezTo>
                      <a:pt x="3587" y="4895"/>
                      <a:pt x="4195" y="214"/>
                      <a:pt x="3375" y="153"/>
                    </a:cubicBezTo>
                    <a:cubicBezTo>
                      <a:pt x="3367" y="152"/>
                      <a:pt x="3360" y="152"/>
                      <a:pt x="3353" y="152"/>
                    </a:cubicBezTo>
                    <a:cubicBezTo>
                      <a:pt x="2572" y="152"/>
                      <a:pt x="1946" y="4925"/>
                      <a:pt x="1946" y="4925"/>
                    </a:cubicBezTo>
                    <a:cubicBezTo>
                      <a:pt x="1946" y="4925"/>
                      <a:pt x="1768" y="1458"/>
                      <a:pt x="1237" y="1458"/>
                    </a:cubicBezTo>
                    <a:cubicBezTo>
                      <a:pt x="1230" y="1458"/>
                      <a:pt x="1223" y="1459"/>
                      <a:pt x="1216" y="1460"/>
                    </a:cubicBezTo>
                    <a:cubicBezTo>
                      <a:pt x="669" y="1551"/>
                      <a:pt x="487" y="5047"/>
                      <a:pt x="487" y="5047"/>
                    </a:cubicBezTo>
                    <a:cubicBezTo>
                      <a:pt x="213" y="6293"/>
                      <a:pt x="61" y="7539"/>
                      <a:pt x="1" y="8816"/>
                    </a:cubicBezTo>
                    <a:cubicBezTo>
                      <a:pt x="1" y="8816"/>
                      <a:pt x="2898" y="10518"/>
                      <a:pt x="3096" y="10518"/>
                    </a:cubicBezTo>
                    <a:cubicBezTo>
                      <a:pt x="3098" y="10518"/>
                      <a:pt x="3100" y="10518"/>
                      <a:pt x="3101" y="10518"/>
                    </a:cubicBezTo>
                    <a:lnTo>
                      <a:pt x="6627" y="10031"/>
                    </a:lnTo>
                    <a:cubicBezTo>
                      <a:pt x="6870" y="8481"/>
                      <a:pt x="7083" y="7509"/>
                      <a:pt x="7083" y="7509"/>
                    </a:cubicBezTo>
                    <a:cubicBezTo>
                      <a:pt x="7083" y="7509"/>
                      <a:pt x="9758" y="5776"/>
                      <a:pt x="9089" y="5047"/>
                    </a:cubicBezTo>
                    <a:cubicBezTo>
                      <a:pt x="8936" y="4872"/>
                      <a:pt x="8739" y="4805"/>
                      <a:pt x="8527" y="4805"/>
                    </a:cubicBezTo>
                    <a:cubicBezTo>
                      <a:pt x="7815" y="4805"/>
                      <a:pt x="6931" y="5563"/>
                      <a:pt x="6931" y="5563"/>
                    </a:cubicBezTo>
                    <a:cubicBezTo>
                      <a:pt x="6931" y="5563"/>
                      <a:pt x="8055" y="761"/>
                      <a:pt x="7417" y="578"/>
                    </a:cubicBezTo>
                    <a:cubicBezTo>
                      <a:pt x="7407" y="576"/>
                      <a:pt x="7397" y="575"/>
                      <a:pt x="7386" y="575"/>
                    </a:cubicBezTo>
                    <a:cubicBezTo>
                      <a:pt x="6727" y="575"/>
                      <a:pt x="5137" y="5138"/>
                      <a:pt x="5137" y="5138"/>
                    </a:cubicBezTo>
                    <a:cubicBezTo>
                      <a:pt x="5137" y="5138"/>
                      <a:pt x="6323" y="1"/>
                      <a:pt x="5563" y="1"/>
                    </a:cubicBezTo>
                    <a:cubicBezTo>
                      <a:pt x="5561" y="1"/>
                      <a:pt x="5558" y="1"/>
                      <a:pt x="5556" y="1"/>
                    </a:cubicBezTo>
                    <a:close/>
                  </a:path>
                </a:pathLst>
              </a:custGeom>
              <a:solidFill>
                <a:srgbClr val="E8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53"/>
              <p:cNvSpPr/>
              <p:nvPr/>
            </p:nvSpPr>
            <p:spPr>
              <a:xfrm>
                <a:off x="3807200" y="4411775"/>
                <a:ext cx="174800" cy="71450"/>
              </a:xfrm>
              <a:custGeom>
                <a:avLst/>
                <a:gdLst/>
                <a:ahLst/>
                <a:cxnLst/>
                <a:rect l="l" t="t" r="r" b="b"/>
                <a:pathLst>
                  <a:path w="6992" h="2858" extrusionOk="0">
                    <a:moveTo>
                      <a:pt x="366" y="0"/>
                    </a:moveTo>
                    <a:cubicBezTo>
                      <a:pt x="366" y="0"/>
                      <a:pt x="214" y="486"/>
                      <a:pt x="1" y="1337"/>
                    </a:cubicBezTo>
                    <a:lnTo>
                      <a:pt x="3010" y="2857"/>
                    </a:lnTo>
                    <a:lnTo>
                      <a:pt x="6749" y="2584"/>
                    </a:lnTo>
                    <a:cubicBezTo>
                      <a:pt x="6840" y="2067"/>
                      <a:pt x="6901" y="1611"/>
                      <a:pt x="6992" y="1185"/>
                    </a:cubicBezTo>
                    <a:lnTo>
                      <a:pt x="36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53"/>
              <p:cNvSpPr/>
              <p:nvPr/>
            </p:nvSpPr>
            <p:spPr>
              <a:xfrm>
                <a:off x="3706150" y="4445200"/>
                <a:ext cx="1699900" cy="1442300"/>
              </a:xfrm>
              <a:custGeom>
                <a:avLst/>
                <a:gdLst/>
                <a:ahLst/>
                <a:cxnLst/>
                <a:rect l="l" t="t" r="r" b="b"/>
                <a:pathLst>
                  <a:path w="67996" h="57692" extrusionOk="0">
                    <a:moveTo>
                      <a:pt x="4012" y="0"/>
                    </a:moveTo>
                    <a:cubicBezTo>
                      <a:pt x="2918" y="4073"/>
                      <a:pt x="0" y="16596"/>
                      <a:pt x="3040" y="23952"/>
                    </a:cubicBezTo>
                    <a:cubicBezTo>
                      <a:pt x="6748" y="32858"/>
                      <a:pt x="19605" y="37539"/>
                      <a:pt x="19605" y="37539"/>
                    </a:cubicBezTo>
                    <a:lnTo>
                      <a:pt x="18329" y="57691"/>
                    </a:lnTo>
                    <a:lnTo>
                      <a:pt x="47873" y="57691"/>
                    </a:lnTo>
                    <a:lnTo>
                      <a:pt x="47296" y="40883"/>
                    </a:lnTo>
                    <a:lnTo>
                      <a:pt x="47296" y="40883"/>
                    </a:lnTo>
                    <a:cubicBezTo>
                      <a:pt x="55776" y="45563"/>
                      <a:pt x="58694" y="52433"/>
                      <a:pt x="59637" y="57691"/>
                    </a:cubicBezTo>
                    <a:lnTo>
                      <a:pt x="67995" y="57691"/>
                    </a:lnTo>
                    <a:cubicBezTo>
                      <a:pt x="67874" y="50913"/>
                      <a:pt x="66263" y="41764"/>
                      <a:pt x="59302" y="36232"/>
                    </a:cubicBezTo>
                    <a:cubicBezTo>
                      <a:pt x="47205" y="26627"/>
                      <a:pt x="33709" y="26141"/>
                      <a:pt x="33709" y="26141"/>
                    </a:cubicBezTo>
                    <a:cubicBezTo>
                      <a:pt x="21946" y="24864"/>
                      <a:pt x="14742" y="20305"/>
                      <a:pt x="11976" y="18177"/>
                    </a:cubicBezTo>
                    <a:cubicBezTo>
                      <a:pt x="11034" y="17448"/>
                      <a:pt x="10426" y="16414"/>
                      <a:pt x="10244" y="15259"/>
                    </a:cubicBezTo>
                    <a:cubicBezTo>
                      <a:pt x="9544" y="11125"/>
                      <a:pt x="10213" y="5137"/>
                      <a:pt x="10791" y="1247"/>
                    </a:cubicBezTo>
                    <a:lnTo>
                      <a:pt x="401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53"/>
              <p:cNvSpPr/>
              <p:nvPr/>
            </p:nvSpPr>
            <p:spPr>
              <a:xfrm>
                <a:off x="4336850" y="5058425"/>
                <a:ext cx="418725" cy="272825"/>
              </a:xfrm>
              <a:custGeom>
                <a:avLst/>
                <a:gdLst/>
                <a:ahLst/>
                <a:cxnLst/>
                <a:rect l="l" t="t" r="r" b="b"/>
                <a:pathLst>
                  <a:path w="16749" h="10913" extrusionOk="0">
                    <a:moveTo>
                      <a:pt x="1" y="1"/>
                    </a:moveTo>
                    <a:lnTo>
                      <a:pt x="122" y="1217"/>
                    </a:lnTo>
                    <a:cubicBezTo>
                      <a:pt x="122" y="1217"/>
                      <a:pt x="1794" y="6688"/>
                      <a:pt x="1794" y="6748"/>
                    </a:cubicBezTo>
                    <a:cubicBezTo>
                      <a:pt x="2128" y="7478"/>
                      <a:pt x="2554" y="8207"/>
                      <a:pt x="3010" y="8876"/>
                    </a:cubicBezTo>
                    <a:cubicBezTo>
                      <a:pt x="3162" y="8967"/>
                      <a:pt x="6262" y="10092"/>
                      <a:pt x="6323" y="10214"/>
                    </a:cubicBezTo>
                    <a:cubicBezTo>
                      <a:pt x="6414" y="10335"/>
                      <a:pt x="9302" y="10913"/>
                      <a:pt x="9302" y="10913"/>
                    </a:cubicBezTo>
                    <a:lnTo>
                      <a:pt x="13952" y="8633"/>
                    </a:lnTo>
                    <a:cubicBezTo>
                      <a:pt x="13952" y="8633"/>
                      <a:pt x="16414" y="3800"/>
                      <a:pt x="16475" y="3739"/>
                    </a:cubicBezTo>
                    <a:cubicBezTo>
                      <a:pt x="16566" y="3527"/>
                      <a:pt x="16657" y="3314"/>
                      <a:pt x="16749" y="3071"/>
                    </a:cubicBezTo>
                    <a:cubicBezTo>
                      <a:pt x="14043" y="2311"/>
                      <a:pt x="11277" y="1855"/>
                      <a:pt x="8511" y="1642"/>
                    </a:cubicBezTo>
                    <a:cubicBezTo>
                      <a:pt x="5624" y="1338"/>
                      <a:pt x="2767" y="791"/>
                      <a:pt x="1" y="1"/>
                    </a:cubicBezTo>
                    <a:close/>
                  </a:path>
                </a:pathLst>
              </a:custGeom>
              <a:solidFill>
                <a:srgbClr val="E8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53"/>
              <p:cNvSpPr/>
              <p:nvPr/>
            </p:nvSpPr>
            <p:spPr>
              <a:xfrm>
                <a:off x="4318625" y="5053100"/>
                <a:ext cx="459750" cy="303225"/>
              </a:xfrm>
              <a:custGeom>
                <a:avLst/>
                <a:gdLst/>
                <a:ahLst/>
                <a:cxnLst/>
                <a:rect l="l" t="t" r="r" b="b"/>
                <a:pathLst>
                  <a:path w="18390" h="12129" extrusionOk="0">
                    <a:moveTo>
                      <a:pt x="0" y="1"/>
                    </a:moveTo>
                    <a:cubicBezTo>
                      <a:pt x="0" y="1581"/>
                      <a:pt x="243" y="3192"/>
                      <a:pt x="699" y="4712"/>
                    </a:cubicBezTo>
                    <a:cubicBezTo>
                      <a:pt x="1733" y="8208"/>
                      <a:pt x="3891" y="10639"/>
                      <a:pt x="6900" y="11734"/>
                    </a:cubicBezTo>
                    <a:cubicBezTo>
                      <a:pt x="7599" y="11977"/>
                      <a:pt x="8389" y="12129"/>
                      <a:pt x="9149" y="12129"/>
                    </a:cubicBezTo>
                    <a:cubicBezTo>
                      <a:pt x="10092" y="12129"/>
                      <a:pt x="11064" y="11916"/>
                      <a:pt x="11915" y="11490"/>
                    </a:cubicBezTo>
                    <a:cubicBezTo>
                      <a:pt x="15320" y="9849"/>
                      <a:pt x="17538" y="5563"/>
                      <a:pt x="18390" y="3557"/>
                    </a:cubicBezTo>
                    <a:cubicBezTo>
                      <a:pt x="17873" y="3375"/>
                      <a:pt x="17326" y="3253"/>
                      <a:pt x="16839" y="3132"/>
                    </a:cubicBezTo>
                    <a:cubicBezTo>
                      <a:pt x="15988" y="5016"/>
                      <a:pt x="14043" y="8694"/>
                      <a:pt x="11216" y="10031"/>
                    </a:cubicBezTo>
                    <a:cubicBezTo>
                      <a:pt x="10554" y="10354"/>
                      <a:pt x="9834" y="10516"/>
                      <a:pt x="9111" y="10516"/>
                    </a:cubicBezTo>
                    <a:cubicBezTo>
                      <a:pt x="8540" y="10516"/>
                      <a:pt x="7967" y="10415"/>
                      <a:pt x="7417" y="10214"/>
                    </a:cubicBezTo>
                    <a:cubicBezTo>
                      <a:pt x="2645" y="8481"/>
                      <a:pt x="1733" y="3284"/>
                      <a:pt x="1611" y="457"/>
                    </a:cubicBezTo>
                    <a:cubicBezTo>
                      <a:pt x="1064" y="305"/>
                      <a:pt x="517" y="153"/>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53"/>
              <p:cNvSpPr/>
              <p:nvPr/>
            </p:nvSpPr>
            <p:spPr>
              <a:xfrm>
                <a:off x="4329475" y="4474025"/>
                <a:ext cx="695100" cy="345825"/>
              </a:xfrm>
              <a:custGeom>
                <a:avLst/>
                <a:gdLst/>
                <a:ahLst/>
                <a:cxnLst/>
                <a:rect l="l" t="t" r="r" b="b"/>
                <a:pathLst>
                  <a:path w="27804" h="13833" extrusionOk="0">
                    <a:moveTo>
                      <a:pt x="445" y="1"/>
                    </a:moveTo>
                    <a:cubicBezTo>
                      <a:pt x="161" y="1"/>
                      <a:pt x="1" y="375"/>
                      <a:pt x="235" y="580"/>
                    </a:cubicBezTo>
                    <a:cubicBezTo>
                      <a:pt x="11390" y="10246"/>
                      <a:pt x="11481" y="10276"/>
                      <a:pt x="11542" y="10307"/>
                    </a:cubicBezTo>
                    <a:lnTo>
                      <a:pt x="11603" y="10307"/>
                    </a:lnTo>
                    <a:lnTo>
                      <a:pt x="27378" y="13832"/>
                    </a:lnTo>
                    <a:lnTo>
                      <a:pt x="27469" y="13832"/>
                    </a:lnTo>
                    <a:cubicBezTo>
                      <a:pt x="27561" y="13832"/>
                      <a:pt x="27682" y="13772"/>
                      <a:pt x="27743" y="13680"/>
                    </a:cubicBezTo>
                    <a:cubicBezTo>
                      <a:pt x="27804" y="13559"/>
                      <a:pt x="27804" y="13407"/>
                      <a:pt x="27713" y="13316"/>
                    </a:cubicBezTo>
                    <a:lnTo>
                      <a:pt x="17408" y="1644"/>
                    </a:lnTo>
                    <a:cubicBezTo>
                      <a:pt x="17348" y="1583"/>
                      <a:pt x="17256" y="1522"/>
                      <a:pt x="17196" y="1522"/>
                    </a:cubicBezTo>
                    <a:lnTo>
                      <a:pt x="478" y="2"/>
                    </a:lnTo>
                    <a:cubicBezTo>
                      <a:pt x="467" y="1"/>
                      <a:pt x="456" y="1"/>
                      <a:pt x="44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53"/>
              <p:cNvSpPr/>
              <p:nvPr/>
            </p:nvSpPr>
            <p:spPr>
              <a:xfrm>
                <a:off x="4938700" y="4707550"/>
                <a:ext cx="11400" cy="203475"/>
              </a:xfrm>
              <a:custGeom>
                <a:avLst/>
                <a:gdLst/>
                <a:ahLst/>
                <a:cxnLst/>
                <a:rect l="l" t="t" r="r" b="b"/>
                <a:pathLst>
                  <a:path w="456" h="8139" extrusionOk="0">
                    <a:moveTo>
                      <a:pt x="228" y="1"/>
                    </a:moveTo>
                    <a:cubicBezTo>
                      <a:pt x="122" y="1"/>
                      <a:pt x="15" y="69"/>
                      <a:pt x="0" y="206"/>
                    </a:cubicBezTo>
                    <a:lnTo>
                      <a:pt x="0" y="7926"/>
                    </a:lnTo>
                    <a:cubicBezTo>
                      <a:pt x="0" y="8048"/>
                      <a:pt x="91" y="8139"/>
                      <a:pt x="213" y="8139"/>
                    </a:cubicBezTo>
                    <a:cubicBezTo>
                      <a:pt x="334" y="8139"/>
                      <a:pt x="456" y="8048"/>
                      <a:pt x="456" y="7926"/>
                    </a:cubicBezTo>
                    <a:lnTo>
                      <a:pt x="456" y="206"/>
                    </a:lnTo>
                    <a:cubicBezTo>
                      <a:pt x="441" y="69"/>
                      <a:pt x="334" y="1"/>
                      <a:pt x="22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53"/>
              <p:cNvSpPr/>
              <p:nvPr/>
            </p:nvSpPr>
            <p:spPr>
              <a:xfrm>
                <a:off x="4931100" y="4897325"/>
                <a:ext cx="26600" cy="85900"/>
              </a:xfrm>
              <a:custGeom>
                <a:avLst/>
                <a:gdLst/>
                <a:ahLst/>
                <a:cxnLst/>
                <a:rect l="l" t="t" r="r" b="b"/>
                <a:pathLst>
                  <a:path w="1064" h="3436" extrusionOk="0">
                    <a:moveTo>
                      <a:pt x="517" y="1"/>
                    </a:moveTo>
                    <a:cubicBezTo>
                      <a:pt x="243" y="1"/>
                      <a:pt x="0" y="244"/>
                      <a:pt x="0" y="548"/>
                    </a:cubicBezTo>
                    <a:lnTo>
                      <a:pt x="0" y="3436"/>
                    </a:lnTo>
                    <a:lnTo>
                      <a:pt x="1064" y="3436"/>
                    </a:lnTo>
                    <a:lnTo>
                      <a:pt x="1064" y="548"/>
                    </a:lnTo>
                    <a:cubicBezTo>
                      <a:pt x="1064" y="244"/>
                      <a:pt x="821" y="1"/>
                      <a:pt x="51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53"/>
              <p:cNvSpPr/>
              <p:nvPr/>
            </p:nvSpPr>
            <p:spPr>
              <a:xfrm>
                <a:off x="4931100" y="4975600"/>
                <a:ext cx="6100" cy="74500"/>
              </a:xfrm>
              <a:custGeom>
                <a:avLst/>
                <a:gdLst/>
                <a:ahLst/>
                <a:cxnLst/>
                <a:rect l="l" t="t" r="r" b="b"/>
                <a:pathLst>
                  <a:path w="244" h="2980" extrusionOk="0">
                    <a:moveTo>
                      <a:pt x="0" y="1"/>
                    </a:moveTo>
                    <a:lnTo>
                      <a:pt x="0" y="2858"/>
                    </a:lnTo>
                    <a:cubicBezTo>
                      <a:pt x="0" y="2919"/>
                      <a:pt x="61" y="2979"/>
                      <a:pt x="122" y="2979"/>
                    </a:cubicBezTo>
                    <a:cubicBezTo>
                      <a:pt x="182" y="2979"/>
                      <a:pt x="243" y="2919"/>
                      <a:pt x="243" y="2858"/>
                    </a:cubicBezTo>
                    <a:lnTo>
                      <a:pt x="243"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53"/>
              <p:cNvSpPr/>
              <p:nvPr/>
            </p:nvSpPr>
            <p:spPr>
              <a:xfrm>
                <a:off x="4950850" y="4975600"/>
                <a:ext cx="6850" cy="74500"/>
              </a:xfrm>
              <a:custGeom>
                <a:avLst/>
                <a:gdLst/>
                <a:ahLst/>
                <a:cxnLst/>
                <a:rect l="l" t="t" r="r" b="b"/>
                <a:pathLst>
                  <a:path w="274" h="2980" extrusionOk="0">
                    <a:moveTo>
                      <a:pt x="0" y="1"/>
                    </a:moveTo>
                    <a:lnTo>
                      <a:pt x="0" y="2858"/>
                    </a:lnTo>
                    <a:cubicBezTo>
                      <a:pt x="0" y="2919"/>
                      <a:pt x="61" y="2979"/>
                      <a:pt x="152" y="2979"/>
                    </a:cubicBezTo>
                    <a:cubicBezTo>
                      <a:pt x="213" y="2979"/>
                      <a:pt x="274" y="2919"/>
                      <a:pt x="274" y="2858"/>
                    </a:cubicBezTo>
                    <a:lnTo>
                      <a:pt x="27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53"/>
              <p:cNvSpPr/>
              <p:nvPr/>
            </p:nvSpPr>
            <p:spPr>
              <a:xfrm>
                <a:off x="4940975" y="4980925"/>
                <a:ext cx="6100" cy="74500"/>
              </a:xfrm>
              <a:custGeom>
                <a:avLst/>
                <a:gdLst/>
                <a:ahLst/>
                <a:cxnLst/>
                <a:rect l="l" t="t" r="r" b="b"/>
                <a:pathLst>
                  <a:path w="244" h="2980" extrusionOk="0">
                    <a:moveTo>
                      <a:pt x="0" y="0"/>
                    </a:moveTo>
                    <a:lnTo>
                      <a:pt x="0" y="2858"/>
                    </a:lnTo>
                    <a:cubicBezTo>
                      <a:pt x="0" y="2918"/>
                      <a:pt x="61" y="2979"/>
                      <a:pt x="122" y="2979"/>
                    </a:cubicBezTo>
                    <a:cubicBezTo>
                      <a:pt x="213" y="2979"/>
                      <a:pt x="243" y="2918"/>
                      <a:pt x="243" y="2858"/>
                    </a:cubicBezTo>
                    <a:lnTo>
                      <a:pt x="24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1" name="Google Shape;1381;p53"/>
              <p:cNvSpPr/>
              <p:nvPr/>
            </p:nvSpPr>
            <p:spPr>
              <a:xfrm>
                <a:off x="4496425" y="4553875"/>
                <a:ext cx="327550" cy="218850"/>
              </a:xfrm>
              <a:custGeom>
                <a:avLst/>
                <a:gdLst/>
                <a:ahLst/>
                <a:cxnLst/>
                <a:rect l="l" t="t" r="r" b="b"/>
                <a:pathLst>
                  <a:path w="13102" h="8754" extrusionOk="0">
                    <a:moveTo>
                      <a:pt x="1976" y="0"/>
                    </a:moveTo>
                    <a:lnTo>
                      <a:pt x="1" y="3192"/>
                    </a:lnTo>
                    <a:lnTo>
                      <a:pt x="4287" y="8116"/>
                    </a:lnTo>
                    <a:lnTo>
                      <a:pt x="12068" y="8754"/>
                    </a:lnTo>
                    <a:lnTo>
                      <a:pt x="13101" y="5927"/>
                    </a:lnTo>
                    <a:cubicBezTo>
                      <a:pt x="9819" y="669"/>
                      <a:pt x="1976" y="0"/>
                      <a:pt x="197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53"/>
              <p:cNvSpPr/>
              <p:nvPr/>
            </p:nvSpPr>
            <p:spPr>
              <a:xfrm>
                <a:off x="4451600" y="4632900"/>
                <a:ext cx="371600" cy="384525"/>
              </a:xfrm>
              <a:custGeom>
                <a:avLst/>
                <a:gdLst/>
                <a:ahLst/>
                <a:cxnLst/>
                <a:rect l="l" t="t" r="r" b="b"/>
                <a:pathLst>
                  <a:path w="14864" h="15381" extrusionOk="0">
                    <a:moveTo>
                      <a:pt x="1794" y="0"/>
                    </a:moveTo>
                    <a:cubicBezTo>
                      <a:pt x="882" y="1429"/>
                      <a:pt x="0" y="3131"/>
                      <a:pt x="0" y="3131"/>
                    </a:cubicBezTo>
                    <a:lnTo>
                      <a:pt x="7812" y="15380"/>
                    </a:lnTo>
                    <a:cubicBezTo>
                      <a:pt x="9180" y="12310"/>
                      <a:pt x="10517" y="13040"/>
                      <a:pt x="12675" y="11186"/>
                    </a:cubicBezTo>
                    <a:cubicBezTo>
                      <a:pt x="14864" y="9332"/>
                      <a:pt x="13861" y="5593"/>
                      <a:pt x="13861" y="5593"/>
                    </a:cubicBezTo>
                    <a:cubicBezTo>
                      <a:pt x="7083" y="4164"/>
                      <a:pt x="1794" y="0"/>
                      <a:pt x="179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53"/>
              <p:cNvSpPr/>
              <p:nvPr/>
            </p:nvSpPr>
            <p:spPr>
              <a:xfrm>
                <a:off x="4387000" y="4684575"/>
                <a:ext cx="388425" cy="440575"/>
              </a:xfrm>
              <a:custGeom>
                <a:avLst/>
                <a:gdLst/>
                <a:ahLst/>
                <a:cxnLst/>
                <a:rect l="l" t="t" r="r" b="b"/>
                <a:pathLst>
                  <a:path w="15537" h="17623" extrusionOk="0">
                    <a:moveTo>
                      <a:pt x="6323" y="0"/>
                    </a:moveTo>
                    <a:cubicBezTo>
                      <a:pt x="4998" y="1037"/>
                      <a:pt x="2828" y="1064"/>
                      <a:pt x="2603" y="1064"/>
                    </a:cubicBezTo>
                    <a:cubicBezTo>
                      <a:pt x="2591" y="1064"/>
                      <a:pt x="2584" y="1064"/>
                      <a:pt x="2584" y="1064"/>
                    </a:cubicBezTo>
                    <a:cubicBezTo>
                      <a:pt x="2584" y="1064"/>
                      <a:pt x="1" y="5441"/>
                      <a:pt x="396" y="8146"/>
                    </a:cubicBezTo>
                    <a:cubicBezTo>
                      <a:pt x="791" y="10851"/>
                      <a:pt x="4651" y="11854"/>
                      <a:pt x="4651" y="11854"/>
                    </a:cubicBezTo>
                    <a:lnTo>
                      <a:pt x="4043" y="16262"/>
                    </a:lnTo>
                    <a:cubicBezTo>
                      <a:pt x="4043" y="16262"/>
                      <a:pt x="5437" y="17623"/>
                      <a:pt x="7430" y="17623"/>
                    </a:cubicBezTo>
                    <a:cubicBezTo>
                      <a:pt x="8150" y="17623"/>
                      <a:pt x="8949" y="17445"/>
                      <a:pt x="9788" y="16961"/>
                    </a:cubicBezTo>
                    <a:lnTo>
                      <a:pt x="11126" y="9088"/>
                    </a:lnTo>
                    <a:cubicBezTo>
                      <a:pt x="11267" y="9109"/>
                      <a:pt x="11407" y="9119"/>
                      <a:pt x="11546" y="9119"/>
                    </a:cubicBezTo>
                    <a:cubicBezTo>
                      <a:pt x="13688" y="9119"/>
                      <a:pt x="15536" y="6811"/>
                      <a:pt x="14651" y="5441"/>
                    </a:cubicBezTo>
                    <a:cubicBezTo>
                      <a:pt x="14380" y="5029"/>
                      <a:pt x="13994" y="4882"/>
                      <a:pt x="13583" y="4882"/>
                    </a:cubicBezTo>
                    <a:cubicBezTo>
                      <a:pt x="12569" y="4882"/>
                      <a:pt x="11399" y="5775"/>
                      <a:pt x="11399" y="5775"/>
                    </a:cubicBezTo>
                    <a:cubicBezTo>
                      <a:pt x="11399" y="5775"/>
                      <a:pt x="11177" y="7550"/>
                      <a:pt x="10442" y="7550"/>
                    </a:cubicBezTo>
                    <a:cubicBezTo>
                      <a:pt x="10408" y="7550"/>
                      <a:pt x="10372" y="7546"/>
                      <a:pt x="10335" y="7538"/>
                    </a:cubicBezTo>
                    <a:cubicBezTo>
                      <a:pt x="9515" y="7325"/>
                      <a:pt x="9940" y="5562"/>
                      <a:pt x="9940" y="5562"/>
                    </a:cubicBezTo>
                    <a:cubicBezTo>
                      <a:pt x="6809" y="4286"/>
                      <a:pt x="6323" y="0"/>
                      <a:pt x="6323" y="0"/>
                    </a:cubicBezTo>
                    <a:close/>
                  </a:path>
                </a:pathLst>
              </a:custGeom>
              <a:solidFill>
                <a:srgbClr val="E8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53"/>
              <p:cNvSpPr/>
              <p:nvPr/>
            </p:nvSpPr>
            <p:spPr>
              <a:xfrm>
                <a:off x="4497200" y="4980925"/>
                <a:ext cx="88925" cy="41825"/>
              </a:xfrm>
              <a:custGeom>
                <a:avLst/>
                <a:gdLst/>
                <a:ahLst/>
                <a:cxnLst/>
                <a:rect l="l" t="t" r="r" b="b"/>
                <a:pathLst>
                  <a:path w="3557" h="1673" extrusionOk="0">
                    <a:moveTo>
                      <a:pt x="243" y="0"/>
                    </a:moveTo>
                    <a:lnTo>
                      <a:pt x="0" y="1672"/>
                    </a:lnTo>
                    <a:cubicBezTo>
                      <a:pt x="1246" y="1520"/>
                      <a:pt x="2462" y="1095"/>
                      <a:pt x="3556" y="456"/>
                    </a:cubicBezTo>
                    <a:cubicBezTo>
                      <a:pt x="2432" y="426"/>
                      <a:pt x="1307" y="274"/>
                      <a:pt x="243" y="0"/>
                    </a:cubicBezTo>
                    <a:close/>
                  </a:path>
                </a:pathLst>
              </a:custGeom>
              <a:solidFill>
                <a:srgbClr val="CE45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85" name="Google Shape;1385;p53"/>
            <p:cNvSpPr/>
            <p:nvPr/>
          </p:nvSpPr>
          <p:spPr>
            <a:xfrm rot="5720730">
              <a:off x="5971320" y="1985860"/>
              <a:ext cx="65183" cy="180804"/>
            </a:xfrm>
            <a:custGeom>
              <a:avLst/>
              <a:gdLst/>
              <a:ahLst/>
              <a:cxnLst/>
              <a:rect l="l" t="t" r="r" b="b"/>
              <a:pathLst>
                <a:path w="2069" h="5739" fill="none" extrusionOk="0">
                  <a:moveTo>
                    <a:pt x="735" y="1"/>
                  </a:moveTo>
                  <a:cubicBezTo>
                    <a:pt x="434" y="735"/>
                    <a:pt x="234" y="1502"/>
                    <a:pt x="68" y="2302"/>
                  </a:cubicBezTo>
                  <a:cubicBezTo>
                    <a:pt x="1" y="3003"/>
                    <a:pt x="2069" y="3737"/>
                    <a:pt x="1535" y="5738"/>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53"/>
            <p:cNvSpPr/>
            <p:nvPr/>
          </p:nvSpPr>
          <p:spPr>
            <a:xfrm rot="-874728" flipH="1">
              <a:off x="6046816" y="2070720"/>
              <a:ext cx="101980" cy="66222"/>
            </a:xfrm>
            <a:custGeom>
              <a:avLst/>
              <a:gdLst/>
              <a:ahLst/>
              <a:cxnLst/>
              <a:rect l="l" t="t" r="r" b="b"/>
              <a:pathLst>
                <a:path w="3237" h="2102" fill="none" extrusionOk="0">
                  <a:moveTo>
                    <a:pt x="1" y="0"/>
                  </a:moveTo>
                  <a:cubicBezTo>
                    <a:pt x="1" y="0"/>
                    <a:pt x="2669" y="0"/>
                    <a:pt x="3236" y="2102"/>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7" name="Google Shape;1387;p53"/>
            <p:cNvSpPr/>
            <p:nvPr/>
          </p:nvSpPr>
          <p:spPr>
            <a:xfrm>
              <a:off x="7031905" y="2965993"/>
              <a:ext cx="132509" cy="164967"/>
            </a:xfrm>
            <a:custGeom>
              <a:avLst/>
              <a:gdLst/>
              <a:ahLst/>
              <a:cxnLst/>
              <a:rect l="l" t="t" r="r" b="b"/>
              <a:pathLst>
                <a:path w="3270" h="4071" fill="none" extrusionOk="0">
                  <a:moveTo>
                    <a:pt x="3269" y="1"/>
                  </a:moveTo>
                  <a:cubicBezTo>
                    <a:pt x="2869" y="901"/>
                    <a:pt x="2402" y="1735"/>
                    <a:pt x="1801" y="2536"/>
                  </a:cubicBezTo>
                  <a:cubicBezTo>
                    <a:pt x="1401" y="2202"/>
                    <a:pt x="734" y="1668"/>
                    <a:pt x="400" y="2135"/>
                  </a:cubicBezTo>
                  <a:cubicBezTo>
                    <a:pt x="0" y="2769"/>
                    <a:pt x="534" y="3703"/>
                    <a:pt x="1001" y="4070"/>
                  </a:cubicBezTo>
                </a:path>
              </a:pathLst>
            </a:custGeom>
            <a:solidFill>
              <a:schemeClr val="accent4"/>
            </a:solid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53"/>
            <p:cNvSpPr/>
            <p:nvPr/>
          </p:nvSpPr>
          <p:spPr>
            <a:xfrm>
              <a:off x="7024344" y="2878888"/>
              <a:ext cx="95998" cy="81126"/>
            </a:xfrm>
            <a:custGeom>
              <a:avLst/>
              <a:gdLst/>
              <a:ahLst/>
              <a:cxnLst/>
              <a:rect l="l" t="t" r="r" b="b"/>
              <a:pathLst>
                <a:path w="2369" h="2002" fill="none" extrusionOk="0">
                  <a:moveTo>
                    <a:pt x="2368" y="2002"/>
                  </a:moveTo>
                  <a:cubicBezTo>
                    <a:pt x="1968" y="1"/>
                    <a:pt x="0" y="1602"/>
                    <a:pt x="467" y="1268"/>
                  </a:cubicBezTo>
                </a:path>
              </a:pathLst>
            </a:custGeom>
            <a:solidFill>
              <a:schemeClr val="accent4"/>
            </a:solid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53"/>
            <p:cNvSpPr/>
            <p:nvPr/>
          </p:nvSpPr>
          <p:spPr>
            <a:xfrm>
              <a:off x="7218973" y="2951869"/>
              <a:ext cx="95998" cy="81167"/>
            </a:xfrm>
            <a:custGeom>
              <a:avLst/>
              <a:gdLst/>
              <a:ahLst/>
              <a:cxnLst/>
              <a:rect l="l" t="t" r="r" b="b"/>
              <a:pathLst>
                <a:path w="2369" h="2003" fill="none" extrusionOk="0">
                  <a:moveTo>
                    <a:pt x="2369" y="2002"/>
                  </a:moveTo>
                  <a:cubicBezTo>
                    <a:pt x="1969" y="1"/>
                    <a:pt x="1" y="1569"/>
                    <a:pt x="468" y="1268"/>
                  </a:cubicBezTo>
                </a:path>
              </a:pathLst>
            </a:custGeom>
            <a:solidFill>
              <a:schemeClr val="accent4"/>
            </a:solid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53"/>
            <p:cNvSpPr/>
            <p:nvPr/>
          </p:nvSpPr>
          <p:spPr>
            <a:xfrm rot="3650585">
              <a:off x="7566339" y="3018414"/>
              <a:ext cx="95997" cy="81166"/>
            </a:xfrm>
            <a:custGeom>
              <a:avLst/>
              <a:gdLst/>
              <a:ahLst/>
              <a:cxnLst/>
              <a:rect l="l" t="t" r="r" b="b"/>
              <a:pathLst>
                <a:path w="2369" h="2003" fill="none" extrusionOk="0">
                  <a:moveTo>
                    <a:pt x="2369" y="2002"/>
                  </a:moveTo>
                  <a:cubicBezTo>
                    <a:pt x="1969" y="1"/>
                    <a:pt x="1" y="1569"/>
                    <a:pt x="468" y="1268"/>
                  </a:cubicBezTo>
                </a:path>
              </a:pathLst>
            </a:custGeom>
            <a:solidFill>
              <a:schemeClr val="accent4"/>
            </a:solid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53"/>
            <p:cNvSpPr/>
            <p:nvPr/>
          </p:nvSpPr>
          <p:spPr>
            <a:xfrm rot="-2286729">
              <a:off x="7509391" y="3039384"/>
              <a:ext cx="95995" cy="81124"/>
            </a:xfrm>
            <a:custGeom>
              <a:avLst/>
              <a:gdLst/>
              <a:ahLst/>
              <a:cxnLst/>
              <a:rect l="l" t="t" r="r" b="b"/>
              <a:pathLst>
                <a:path w="2369" h="2002" fill="none" extrusionOk="0">
                  <a:moveTo>
                    <a:pt x="2368" y="2002"/>
                  </a:moveTo>
                  <a:cubicBezTo>
                    <a:pt x="1968" y="1"/>
                    <a:pt x="0" y="1602"/>
                    <a:pt x="467" y="1268"/>
                  </a:cubicBezTo>
                </a:path>
              </a:pathLst>
            </a:custGeom>
            <a:solidFill>
              <a:schemeClr val="accent4"/>
            </a:solid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53"/>
            <p:cNvSpPr/>
            <p:nvPr/>
          </p:nvSpPr>
          <p:spPr>
            <a:xfrm rot="9975094">
              <a:off x="7086515" y="3160377"/>
              <a:ext cx="101982" cy="66224"/>
            </a:xfrm>
            <a:custGeom>
              <a:avLst/>
              <a:gdLst/>
              <a:ahLst/>
              <a:cxnLst/>
              <a:rect l="l" t="t" r="r" b="b"/>
              <a:pathLst>
                <a:path w="3237" h="2102" fill="none" extrusionOk="0">
                  <a:moveTo>
                    <a:pt x="1" y="0"/>
                  </a:moveTo>
                  <a:cubicBezTo>
                    <a:pt x="1" y="0"/>
                    <a:pt x="2669" y="0"/>
                    <a:pt x="3236" y="2102"/>
                  </a:cubicBezTo>
                </a:path>
              </a:pathLst>
            </a:custGeom>
            <a:noFill/>
            <a:ln w="9525"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3" name="Google Shape;1393;p53"/>
          <p:cNvSpPr txBox="1">
            <a:spLocks noGrp="1"/>
          </p:cNvSpPr>
          <p:nvPr>
            <p:ph type="title"/>
          </p:nvPr>
        </p:nvSpPr>
        <p:spPr>
          <a:xfrm>
            <a:off x="711725" y="366750"/>
            <a:ext cx="5940900" cy="117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 year full of achievements</a:t>
            </a:r>
            <a:endParaRPr/>
          </a:p>
        </p:txBody>
      </p:sp>
      <p:sp>
        <p:nvSpPr>
          <p:cNvPr id="1394" name="Google Shape;1394;p53"/>
          <p:cNvSpPr txBox="1">
            <a:spLocks noGrp="1"/>
          </p:cNvSpPr>
          <p:nvPr>
            <p:ph type="body" idx="1"/>
          </p:nvPr>
        </p:nvSpPr>
        <p:spPr>
          <a:xfrm>
            <a:off x="720000" y="1581350"/>
            <a:ext cx="4869600" cy="2537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Do you know what helps you make your point clear?</a:t>
            </a:r>
            <a:endParaRPr/>
          </a:p>
          <a:p>
            <a:pPr marL="0" lvl="0" indent="0" algn="l" rtl="0">
              <a:spcBef>
                <a:spcPts val="0"/>
              </a:spcBef>
              <a:spcAft>
                <a:spcPts val="0"/>
              </a:spcAft>
              <a:buNone/>
            </a:pPr>
            <a:r>
              <a:rPr lang="en"/>
              <a:t>Lists like this one:</a:t>
            </a:r>
            <a:endParaRPr/>
          </a:p>
          <a:p>
            <a:pPr marL="457200" lvl="0" indent="-317500" algn="l" rtl="0">
              <a:spcBef>
                <a:spcPts val="1600"/>
              </a:spcBef>
              <a:spcAft>
                <a:spcPts val="0"/>
              </a:spcAft>
              <a:buSzPts val="1400"/>
              <a:buChar char="●"/>
            </a:pPr>
            <a:r>
              <a:rPr lang="en"/>
              <a:t>They’re simple </a:t>
            </a:r>
            <a:endParaRPr/>
          </a:p>
          <a:p>
            <a:pPr marL="457200" lvl="0" indent="-317500" algn="l" rtl="0">
              <a:spcBef>
                <a:spcPts val="0"/>
              </a:spcBef>
              <a:spcAft>
                <a:spcPts val="0"/>
              </a:spcAft>
              <a:buSzPts val="1400"/>
              <a:buChar char="●"/>
            </a:pPr>
            <a:r>
              <a:rPr lang="en"/>
              <a:t>You can organize your ideas clearly</a:t>
            </a:r>
            <a:endParaRPr/>
          </a:p>
          <a:p>
            <a:pPr marL="457200" lvl="0" indent="-317500" algn="l" rtl="0">
              <a:spcBef>
                <a:spcPts val="0"/>
              </a:spcBef>
              <a:spcAft>
                <a:spcPts val="0"/>
              </a:spcAft>
              <a:buSzPts val="1400"/>
              <a:buChar char="●"/>
            </a:pPr>
            <a:r>
              <a:rPr lang="en"/>
              <a:t>You’ll never forget to buy milk!</a:t>
            </a:r>
            <a:endParaRPr/>
          </a:p>
          <a:p>
            <a:pPr marL="0" lvl="0" indent="0" algn="l" rtl="0">
              <a:spcBef>
                <a:spcPts val="1600"/>
              </a:spcBef>
              <a:spcAft>
                <a:spcPts val="0"/>
              </a:spcAft>
              <a:buNone/>
            </a:pPr>
            <a:r>
              <a:rPr lang="en"/>
              <a:t>And the most important thing: the audience won’t miss the point of your presentation</a:t>
            </a:r>
            <a:endParaRPr/>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98"/>
        <p:cNvGrpSpPr/>
        <p:nvPr/>
      </p:nvGrpSpPr>
      <p:grpSpPr>
        <a:xfrm>
          <a:off x="0" y="0"/>
          <a:ext cx="0" cy="0"/>
          <a:chOff x="0" y="0"/>
          <a:chExt cx="0" cy="0"/>
        </a:xfrm>
      </p:grpSpPr>
      <p:sp>
        <p:nvSpPr>
          <p:cNvPr id="1399" name="Google Shape;1399;p54"/>
          <p:cNvSpPr txBox="1">
            <a:spLocks noGrp="1"/>
          </p:cNvSpPr>
          <p:nvPr>
            <p:ph type="title"/>
          </p:nvPr>
        </p:nvSpPr>
        <p:spPr>
          <a:xfrm>
            <a:off x="2635200" y="2701275"/>
            <a:ext cx="3873600" cy="112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Inside our graduation</a:t>
            </a:r>
            <a:endParaRPr/>
          </a:p>
        </p:txBody>
      </p:sp>
      <p:sp>
        <p:nvSpPr>
          <p:cNvPr id="1400" name="Google Shape;1400;p54"/>
          <p:cNvSpPr txBox="1">
            <a:spLocks noGrp="1"/>
          </p:cNvSpPr>
          <p:nvPr>
            <p:ph type="title" idx="2"/>
          </p:nvPr>
        </p:nvSpPr>
        <p:spPr>
          <a:xfrm>
            <a:off x="3066600" y="1106125"/>
            <a:ext cx="3010800" cy="151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1401" name="Google Shape;1401;p54"/>
          <p:cNvSpPr txBox="1">
            <a:spLocks noGrp="1"/>
          </p:cNvSpPr>
          <p:nvPr>
            <p:ph type="subTitle" idx="1"/>
          </p:nvPr>
        </p:nvSpPr>
        <p:spPr>
          <a:xfrm>
            <a:off x="2291700" y="3876425"/>
            <a:ext cx="4560600" cy="4248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a:t>You can enter a subtitle here if you need it</a:t>
            </a:r>
            <a:endParaRPr/>
          </a:p>
        </p:txBody>
      </p:sp>
      <p:sp>
        <p:nvSpPr>
          <p:cNvPr id="1402" name="Google Shape;1402;p54"/>
          <p:cNvSpPr/>
          <p:nvPr/>
        </p:nvSpPr>
        <p:spPr>
          <a:xfrm>
            <a:off x="6610845" y="1070487"/>
            <a:ext cx="27028" cy="76369"/>
          </a:xfrm>
          <a:custGeom>
            <a:avLst/>
            <a:gdLst/>
            <a:ahLst/>
            <a:cxnLst/>
            <a:rect l="l" t="t" r="r" b="b"/>
            <a:pathLst>
              <a:path w="598" h="2141" extrusionOk="0">
                <a:moveTo>
                  <a:pt x="81" y="0"/>
                </a:moveTo>
                <a:cubicBezTo>
                  <a:pt x="46" y="0"/>
                  <a:pt x="11" y="20"/>
                  <a:pt x="1" y="61"/>
                </a:cubicBezTo>
                <a:cubicBezTo>
                  <a:pt x="41" y="746"/>
                  <a:pt x="182" y="1452"/>
                  <a:pt x="444" y="2097"/>
                </a:cubicBezTo>
                <a:cubicBezTo>
                  <a:pt x="452" y="2128"/>
                  <a:pt x="477" y="2141"/>
                  <a:pt x="505" y="2141"/>
                </a:cubicBezTo>
                <a:cubicBezTo>
                  <a:pt x="549" y="2141"/>
                  <a:pt x="598" y="2106"/>
                  <a:pt x="585" y="2057"/>
                </a:cubicBezTo>
                <a:lnTo>
                  <a:pt x="585" y="2057"/>
                </a:lnTo>
                <a:lnTo>
                  <a:pt x="585" y="2077"/>
                </a:lnTo>
                <a:cubicBezTo>
                  <a:pt x="323" y="1432"/>
                  <a:pt x="182" y="746"/>
                  <a:pt x="162" y="61"/>
                </a:cubicBezTo>
                <a:cubicBezTo>
                  <a:pt x="152" y="20"/>
                  <a:pt x="117" y="0"/>
                  <a:pt x="81" y="0"/>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54"/>
          <p:cNvSpPr/>
          <p:nvPr/>
        </p:nvSpPr>
        <p:spPr>
          <a:xfrm>
            <a:off x="6651838" y="1055542"/>
            <a:ext cx="27118" cy="85537"/>
          </a:xfrm>
          <a:custGeom>
            <a:avLst/>
            <a:gdLst/>
            <a:ahLst/>
            <a:cxnLst/>
            <a:rect l="l" t="t" r="r" b="b"/>
            <a:pathLst>
              <a:path w="600" h="2398" extrusionOk="0">
                <a:moveTo>
                  <a:pt x="132" y="1"/>
                </a:moveTo>
                <a:cubicBezTo>
                  <a:pt x="97" y="1"/>
                  <a:pt x="61" y="26"/>
                  <a:pt x="61" y="76"/>
                </a:cubicBezTo>
                <a:cubicBezTo>
                  <a:pt x="1" y="863"/>
                  <a:pt x="142" y="1649"/>
                  <a:pt x="465" y="2355"/>
                </a:cubicBezTo>
                <a:cubicBezTo>
                  <a:pt x="471" y="2386"/>
                  <a:pt x="486" y="2397"/>
                  <a:pt x="505" y="2397"/>
                </a:cubicBezTo>
                <a:cubicBezTo>
                  <a:pt x="546" y="2397"/>
                  <a:pt x="600" y="2336"/>
                  <a:pt x="586" y="2294"/>
                </a:cubicBezTo>
                <a:cubicBezTo>
                  <a:pt x="283" y="1588"/>
                  <a:pt x="142" y="822"/>
                  <a:pt x="203" y="76"/>
                </a:cubicBezTo>
                <a:cubicBezTo>
                  <a:pt x="203" y="26"/>
                  <a:pt x="167" y="1"/>
                  <a:pt x="132" y="1"/>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04" name="Google Shape;1404;p54"/>
          <p:cNvGrpSpPr/>
          <p:nvPr/>
        </p:nvGrpSpPr>
        <p:grpSpPr>
          <a:xfrm>
            <a:off x="6832756" y="764425"/>
            <a:ext cx="1435025" cy="3614645"/>
            <a:chOff x="6832756" y="764425"/>
            <a:chExt cx="1435025" cy="3614645"/>
          </a:xfrm>
        </p:grpSpPr>
        <p:sp>
          <p:nvSpPr>
            <p:cNvPr id="1405" name="Google Shape;1405;p54"/>
            <p:cNvSpPr/>
            <p:nvPr/>
          </p:nvSpPr>
          <p:spPr>
            <a:xfrm>
              <a:off x="7610251" y="911996"/>
              <a:ext cx="108710" cy="231279"/>
            </a:xfrm>
            <a:custGeom>
              <a:avLst/>
              <a:gdLst/>
              <a:ahLst/>
              <a:cxnLst/>
              <a:rect l="l" t="t" r="r" b="b"/>
              <a:pathLst>
                <a:path w="2918" h="6208" extrusionOk="0">
                  <a:moveTo>
                    <a:pt x="117" y="1"/>
                  </a:moveTo>
                  <a:cubicBezTo>
                    <a:pt x="57" y="1"/>
                    <a:pt x="0" y="48"/>
                    <a:pt x="26" y="113"/>
                  </a:cubicBezTo>
                  <a:cubicBezTo>
                    <a:pt x="571" y="1343"/>
                    <a:pt x="470" y="2714"/>
                    <a:pt x="853" y="3984"/>
                  </a:cubicBezTo>
                  <a:cubicBezTo>
                    <a:pt x="1135" y="4972"/>
                    <a:pt x="1740" y="5900"/>
                    <a:pt x="2748" y="6202"/>
                  </a:cubicBezTo>
                  <a:cubicBezTo>
                    <a:pt x="2760" y="6206"/>
                    <a:pt x="2772" y="6208"/>
                    <a:pt x="2782" y="6208"/>
                  </a:cubicBezTo>
                  <a:cubicBezTo>
                    <a:pt x="2879" y="6208"/>
                    <a:pt x="2918" y="6057"/>
                    <a:pt x="2809" y="6020"/>
                  </a:cubicBezTo>
                  <a:cubicBezTo>
                    <a:pt x="1659" y="5678"/>
                    <a:pt x="1115" y="4508"/>
                    <a:pt x="893" y="3399"/>
                  </a:cubicBezTo>
                  <a:cubicBezTo>
                    <a:pt x="671" y="2290"/>
                    <a:pt x="671" y="1121"/>
                    <a:pt x="208" y="52"/>
                  </a:cubicBezTo>
                  <a:cubicBezTo>
                    <a:pt x="186" y="16"/>
                    <a:pt x="151" y="1"/>
                    <a:pt x="11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54"/>
            <p:cNvSpPr/>
            <p:nvPr/>
          </p:nvSpPr>
          <p:spPr>
            <a:xfrm>
              <a:off x="7709613" y="1136463"/>
              <a:ext cx="63147" cy="55435"/>
            </a:xfrm>
            <a:custGeom>
              <a:avLst/>
              <a:gdLst/>
              <a:ahLst/>
              <a:cxnLst/>
              <a:rect l="l" t="t" r="r" b="b"/>
              <a:pathLst>
                <a:path w="1695" h="1488" extrusionOk="0">
                  <a:moveTo>
                    <a:pt x="343" y="1"/>
                  </a:moveTo>
                  <a:cubicBezTo>
                    <a:pt x="236" y="1"/>
                    <a:pt x="122" y="5"/>
                    <a:pt x="1" y="16"/>
                  </a:cubicBezTo>
                  <a:cubicBezTo>
                    <a:pt x="1" y="16"/>
                    <a:pt x="283" y="1165"/>
                    <a:pt x="827" y="1488"/>
                  </a:cubicBezTo>
                  <a:lnTo>
                    <a:pt x="1694" y="358"/>
                  </a:lnTo>
                  <a:cubicBezTo>
                    <a:pt x="1694" y="358"/>
                    <a:pt x="1288" y="1"/>
                    <a:pt x="34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54"/>
            <p:cNvSpPr/>
            <p:nvPr/>
          </p:nvSpPr>
          <p:spPr>
            <a:xfrm>
              <a:off x="7694599" y="1127447"/>
              <a:ext cx="31182" cy="28388"/>
            </a:xfrm>
            <a:custGeom>
              <a:avLst/>
              <a:gdLst/>
              <a:ahLst/>
              <a:cxnLst/>
              <a:rect l="l" t="t" r="r" b="b"/>
              <a:pathLst>
                <a:path w="837" h="762" extrusionOk="0">
                  <a:moveTo>
                    <a:pt x="432" y="0"/>
                  </a:moveTo>
                  <a:cubicBezTo>
                    <a:pt x="328" y="0"/>
                    <a:pt x="221" y="42"/>
                    <a:pt x="141" y="137"/>
                  </a:cubicBezTo>
                  <a:cubicBezTo>
                    <a:pt x="0" y="298"/>
                    <a:pt x="20" y="540"/>
                    <a:pt x="182" y="681"/>
                  </a:cubicBezTo>
                  <a:cubicBezTo>
                    <a:pt x="254" y="736"/>
                    <a:pt x="336" y="761"/>
                    <a:pt x="417" y="761"/>
                  </a:cubicBezTo>
                  <a:cubicBezTo>
                    <a:pt x="632" y="761"/>
                    <a:pt x="836" y="587"/>
                    <a:pt x="807" y="338"/>
                  </a:cubicBezTo>
                  <a:cubicBezTo>
                    <a:pt x="794" y="132"/>
                    <a:pt x="616" y="0"/>
                    <a:pt x="4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54"/>
            <p:cNvSpPr/>
            <p:nvPr/>
          </p:nvSpPr>
          <p:spPr>
            <a:xfrm>
              <a:off x="7143993" y="877124"/>
              <a:ext cx="696855" cy="762461"/>
            </a:xfrm>
            <a:custGeom>
              <a:avLst/>
              <a:gdLst/>
              <a:ahLst/>
              <a:cxnLst/>
              <a:rect l="l" t="t" r="r" b="b"/>
              <a:pathLst>
                <a:path w="18705" h="20466" extrusionOk="0">
                  <a:moveTo>
                    <a:pt x="8388" y="0"/>
                  </a:moveTo>
                  <a:lnTo>
                    <a:pt x="6089" y="726"/>
                  </a:lnTo>
                  <a:cubicBezTo>
                    <a:pt x="4416" y="1250"/>
                    <a:pt x="3004" y="1815"/>
                    <a:pt x="3347" y="3509"/>
                  </a:cubicBezTo>
                  <a:cubicBezTo>
                    <a:pt x="3347" y="3549"/>
                    <a:pt x="3629" y="4295"/>
                    <a:pt x="3791" y="4739"/>
                  </a:cubicBezTo>
                  <a:cubicBezTo>
                    <a:pt x="3791" y="4739"/>
                    <a:pt x="3932" y="5505"/>
                    <a:pt x="3065" y="6331"/>
                  </a:cubicBezTo>
                  <a:cubicBezTo>
                    <a:pt x="2218" y="7178"/>
                    <a:pt x="2339" y="7823"/>
                    <a:pt x="2843" y="8973"/>
                  </a:cubicBezTo>
                  <a:cubicBezTo>
                    <a:pt x="3347" y="10142"/>
                    <a:pt x="3266" y="10687"/>
                    <a:pt x="2319" y="11332"/>
                  </a:cubicBezTo>
                  <a:cubicBezTo>
                    <a:pt x="1371" y="11977"/>
                    <a:pt x="1452" y="13187"/>
                    <a:pt x="1653" y="13933"/>
                  </a:cubicBezTo>
                  <a:cubicBezTo>
                    <a:pt x="2117" y="15707"/>
                    <a:pt x="1855" y="14860"/>
                    <a:pt x="928" y="17179"/>
                  </a:cubicBezTo>
                  <a:cubicBezTo>
                    <a:pt x="0" y="19498"/>
                    <a:pt x="1270" y="20405"/>
                    <a:pt x="2077" y="20465"/>
                  </a:cubicBezTo>
                  <a:cubicBezTo>
                    <a:pt x="2081" y="20466"/>
                    <a:pt x="2086" y="20466"/>
                    <a:pt x="2090" y="20466"/>
                  </a:cubicBezTo>
                  <a:cubicBezTo>
                    <a:pt x="2822" y="20466"/>
                    <a:pt x="8251" y="16456"/>
                    <a:pt x="11864" y="16456"/>
                  </a:cubicBezTo>
                  <a:cubicBezTo>
                    <a:pt x="12458" y="16456"/>
                    <a:pt x="13002" y="16564"/>
                    <a:pt x="13469" y="16816"/>
                  </a:cubicBezTo>
                  <a:cubicBezTo>
                    <a:pt x="13979" y="17093"/>
                    <a:pt x="14458" y="17214"/>
                    <a:pt x="14902" y="17214"/>
                  </a:cubicBezTo>
                  <a:cubicBezTo>
                    <a:pt x="17367" y="17214"/>
                    <a:pt x="18705" y="13469"/>
                    <a:pt x="17884" y="11896"/>
                  </a:cubicBezTo>
                  <a:cubicBezTo>
                    <a:pt x="16937" y="10062"/>
                    <a:pt x="14739" y="10505"/>
                    <a:pt x="14416" y="9517"/>
                  </a:cubicBezTo>
                  <a:cubicBezTo>
                    <a:pt x="14074" y="8529"/>
                    <a:pt x="15041" y="7884"/>
                    <a:pt x="13953" y="7158"/>
                  </a:cubicBezTo>
                  <a:lnTo>
                    <a:pt x="13953" y="7178"/>
                  </a:lnTo>
                  <a:cubicBezTo>
                    <a:pt x="13610" y="6916"/>
                    <a:pt x="13247" y="6674"/>
                    <a:pt x="12884" y="6452"/>
                  </a:cubicBezTo>
                  <a:cubicBezTo>
                    <a:pt x="10827" y="5323"/>
                    <a:pt x="11331" y="4154"/>
                    <a:pt x="10888" y="2501"/>
                  </a:cubicBezTo>
                  <a:cubicBezTo>
                    <a:pt x="10424" y="847"/>
                    <a:pt x="8388" y="0"/>
                    <a:pt x="838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54"/>
            <p:cNvSpPr/>
            <p:nvPr/>
          </p:nvSpPr>
          <p:spPr>
            <a:xfrm>
              <a:off x="6990163" y="1369909"/>
              <a:ext cx="429513" cy="729118"/>
            </a:xfrm>
            <a:custGeom>
              <a:avLst/>
              <a:gdLst/>
              <a:ahLst/>
              <a:cxnLst/>
              <a:rect l="l" t="t" r="r" b="b"/>
              <a:pathLst>
                <a:path w="11529" h="19571" extrusionOk="0">
                  <a:moveTo>
                    <a:pt x="7335" y="0"/>
                  </a:moveTo>
                  <a:cubicBezTo>
                    <a:pt x="7335" y="0"/>
                    <a:pt x="4976" y="7017"/>
                    <a:pt x="1911" y="11251"/>
                  </a:cubicBezTo>
                  <a:cubicBezTo>
                    <a:pt x="0" y="13907"/>
                    <a:pt x="1132" y="19570"/>
                    <a:pt x="5633" y="19570"/>
                  </a:cubicBezTo>
                  <a:cubicBezTo>
                    <a:pt x="5881" y="19570"/>
                    <a:pt x="6139" y="19553"/>
                    <a:pt x="6407" y="19517"/>
                  </a:cubicBezTo>
                  <a:cubicBezTo>
                    <a:pt x="11529" y="18852"/>
                    <a:pt x="11408" y="11634"/>
                    <a:pt x="11408" y="11634"/>
                  </a:cubicBezTo>
                  <a:lnTo>
                    <a:pt x="733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54"/>
            <p:cNvSpPr/>
            <p:nvPr/>
          </p:nvSpPr>
          <p:spPr>
            <a:xfrm>
              <a:off x="7041874" y="3075563"/>
              <a:ext cx="1077154" cy="346099"/>
            </a:xfrm>
            <a:custGeom>
              <a:avLst/>
              <a:gdLst/>
              <a:ahLst/>
              <a:cxnLst/>
              <a:rect l="l" t="t" r="r" b="b"/>
              <a:pathLst>
                <a:path w="28913" h="9290" extrusionOk="0">
                  <a:moveTo>
                    <a:pt x="20096" y="0"/>
                  </a:moveTo>
                  <a:cubicBezTo>
                    <a:pt x="11767" y="0"/>
                    <a:pt x="0" y="4581"/>
                    <a:pt x="1289" y="5572"/>
                  </a:cubicBezTo>
                  <a:cubicBezTo>
                    <a:pt x="2255" y="6315"/>
                    <a:pt x="3404" y="6670"/>
                    <a:pt x="6149" y="6670"/>
                  </a:cubicBezTo>
                  <a:cubicBezTo>
                    <a:pt x="7875" y="6670"/>
                    <a:pt x="10231" y="6530"/>
                    <a:pt x="13568" y="6258"/>
                  </a:cubicBezTo>
                  <a:cubicBezTo>
                    <a:pt x="14692" y="6164"/>
                    <a:pt x="15695" y="6121"/>
                    <a:pt x="16594" y="6121"/>
                  </a:cubicBezTo>
                  <a:cubicBezTo>
                    <a:pt x="22622" y="6121"/>
                    <a:pt x="23997" y="8033"/>
                    <a:pt x="25646" y="9121"/>
                  </a:cubicBezTo>
                  <a:cubicBezTo>
                    <a:pt x="25822" y="9238"/>
                    <a:pt x="26001" y="9290"/>
                    <a:pt x="26180" y="9290"/>
                  </a:cubicBezTo>
                  <a:cubicBezTo>
                    <a:pt x="27542" y="9290"/>
                    <a:pt x="28912" y="6298"/>
                    <a:pt x="28912" y="6298"/>
                  </a:cubicBezTo>
                  <a:cubicBezTo>
                    <a:pt x="28912" y="6298"/>
                    <a:pt x="28811" y="2306"/>
                    <a:pt x="24920" y="753"/>
                  </a:cubicBezTo>
                  <a:cubicBezTo>
                    <a:pt x="23596" y="222"/>
                    <a:pt x="21929" y="0"/>
                    <a:pt x="2009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54"/>
            <p:cNvSpPr/>
            <p:nvPr/>
          </p:nvSpPr>
          <p:spPr>
            <a:xfrm>
              <a:off x="7205577" y="2668690"/>
              <a:ext cx="431934" cy="1581773"/>
            </a:xfrm>
            <a:custGeom>
              <a:avLst/>
              <a:gdLst/>
              <a:ahLst/>
              <a:cxnLst/>
              <a:rect l="l" t="t" r="r" b="b"/>
              <a:pathLst>
                <a:path w="11594" h="42458" extrusionOk="0">
                  <a:moveTo>
                    <a:pt x="6856" y="0"/>
                  </a:moveTo>
                  <a:cubicBezTo>
                    <a:pt x="5525" y="928"/>
                    <a:pt x="3468" y="6130"/>
                    <a:pt x="726" y="13610"/>
                  </a:cubicBezTo>
                  <a:cubicBezTo>
                    <a:pt x="0" y="15566"/>
                    <a:pt x="4557" y="41858"/>
                    <a:pt x="4557" y="41858"/>
                  </a:cubicBezTo>
                  <a:cubicBezTo>
                    <a:pt x="5011" y="42218"/>
                    <a:pt x="5427" y="42458"/>
                    <a:pt x="5839" y="42458"/>
                  </a:cubicBezTo>
                  <a:cubicBezTo>
                    <a:pt x="6233" y="42458"/>
                    <a:pt x="6623" y="42239"/>
                    <a:pt x="7037" y="41696"/>
                  </a:cubicBezTo>
                  <a:cubicBezTo>
                    <a:pt x="7037" y="41696"/>
                    <a:pt x="7602" y="34599"/>
                    <a:pt x="7723" y="28026"/>
                  </a:cubicBezTo>
                  <a:cubicBezTo>
                    <a:pt x="7844" y="21433"/>
                    <a:pt x="7400" y="17401"/>
                    <a:pt x="7400" y="17401"/>
                  </a:cubicBezTo>
                  <a:lnTo>
                    <a:pt x="11594" y="4376"/>
                  </a:lnTo>
                  <a:lnTo>
                    <a:pt x="6856" y="0"/>
                  </a:ln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54"/>
            <p:cNvSpPr/>
            <p:nvPr/>
          </p:nvSpPr>
          <p:spPr>
            <a:xfrm>
              <a:off x="7236760" y="3303942"/>
              <a:ext cx="101445" cy="18665"/>
            </a:xfrm>
            <a:custGeom>
              <a:avLst/>
              <a:gdLst/>
              <a:ahLst/>
              <a:cxnLst/>
              <a:rect l="l" t="t" r="r" b="b"/>
              <a:pathLst>
                <a:path w="2723" h="501" extrusionOk="0">
                  <a:moveTo>
                    <a:pt x="118" y="1"/>
                  </a:moveTo>
                  <a:cubicBezTo>
                    <a:pt x="24" y="1"/>
                    <a:pt x="0" y="152"/>
                    <a:pt x="91" y="188"/>
                  </a:cubicBezTo>
                  <a:lnTo>
                    <a:pt x="111" y="188"/>
                  </a:lnTo>
                  <a:cubicBezTo>
                    <a:pt x="589" y="396"/>
                    <a:pt x="1103" y="500"/>
                    <a:pt x="1623" y="500"/>
                  </a:cubicBezTo>
                  <a:cubicBezTo>
                    <a:pt x="1960" y="500"/>
                    <a:pt x="2299" y="457"/>
                    <a:pt x="2631" y="370"/>
                  </a:cubicBezTo>
                  <a:cubicBezTo>
                    <a:pt x="2722" y="333"/>
                    <a:pt x="2698" y="182"/>
                    <a:pt x="2604" y="182"/>
                  </a:cubicBezTo>
                  <a:cubicBezTo>
                    <a:pt x="2594" y="182"/>
                    <a:pt x="2583" y="184"/>
                    <a:pt x="2571" y="188"/>
                  </a:cubicBezTo>
                  <a:cubicBezTo>
                    <a:pt x="2261" y="266"/>
                    <a:pt x="1945" y="305"/>
                    <a:pt x="1629" y="305"/>
                  </a:cubicBezTo>
                  <a:cubicBezTo>
                    <a:pt x="1125" y="305"/>
                    <a:pt x="623" y="205"/>
                    <a:pt x="151" y="7"/>
                  </a:cubicBezTo>
                  <a:cubicBezTo>
                    <a:pt x="139" y="3"/>
                    <a:pt x="128" y="1"/>
                    <a:pt x="118" y="1"/>
                  </a:cubicBezTo>
                  <a:close/>
                </a:path>
              </a:pathLst>
            </a:custGeom>
            <a:solidFill>
              <a:srgbClr val="A356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54"/>
            <p:cNvSpPr/>
            <p:nvPr/>
          </p:nvSpPr>
          <p:spPr>
            <a:xfrm>
              <a:off x="7177449" y="4178452"/>
              <a:ext cx="336897" cy="200618"/>
            </a:xfrm>
            <a:custGeom>
              <a:avLst/>
              <a:gdLst/>
              <a:ahLst/>
              <a:cxnLst/>
              <a:rect l="l" t="t" r="r" b="b"/>
              <a:pathLst>
                <a:path w="9043" h="5385" extrusionOk="0">
                  <a:moveTo>
                    <a:pt x="7886" y="0"/>
                  </a:moveTo>
                  <a:cubicBezTo>
                    <a:pt x="7881" y="0"/>
                    <a:pt x="7876" y="1"/>
                    <a:pt x="7873" y="3"/>
                  </a:cubicBezTo>
                  <a:cubicBezTo>
                    <a:pt x="7671" y="84"/>
                    <a:pt x="6905" y="1515"/>
                    <a:pt x="6582" y="1677"/>
                  </a:cubicBezTo>
                  <a:cubicBezTo>
                    <a:pt x="6552" y="1692"/>
                    <a:pt x="6521" y="1699"/>
                    <a:pt x="6491" y="1699"/>
                  </a:cubicBezTo>
                  <a:cubicBezTo>
                    <a:pt x="6443" y="1699"/>
                    <a:pt x="6398" y="1681"/>
                    <a:pt x="6361" y="1656"/>
                  </a:cubicBezTo>
                  <a:cubicBezTo>
                    <a:pt x="5957" y="1414"/>
                    <a:pt x="5554" y="426"/>
                    <a:pt x="5353" y="426"/>
                  </a:cubicBezTo>
                  <a:cubicBezTo>
                    <a:pt x="5171" y="426"/>
                    <a:pt x="5030" y="1092"/>
                    <a:pt x="4848" y="1757"/>
                  </a:cubicBezTo>
                  <a:cubicBezTo>
                    <a:pt x="4768" y="2100"/>
                    <a:pt x="4002" y="2745"/>
                    <a:pt x="3135" y="3350"/>
                  </a:cubicBezTo>
                  <a:lnTo>
                    <a:pt x="2852" y="3552"/>
                  </a:lnTo>
                  <a:cubicBezTo>
                    <a:pt x="2127" y="4036"/>
                    <a:pt x="1380" y="4499"/>
                    <a:pt x="917" y="4761"/>
                  </a:cubicBezTo>
                  <a:cubicBezTo>
                    <a:pt x="0" y="5253"/>
                    <a:pt x="1861" y="5385"/>
                    <a:pt x="3241" y="5385"/>
                  </a:cubicBezTo>
                  <a:cubicBezTo>
                    <a:pt x="3561" y="5385"/>
                    <a:pt x="3855" y="5378"/>
                    <a:pt x="4082" y="5366"/>
                  </a:cubicBezTo>
                  <a:cubicBezTo>
                    <a:pt x="5272" y="5306"/>
                    <a:pt x="6784" y="5245"/>
                    <a:pt x="6784" y="5245"/>
                  </a:cubicBezTo>
                  <a:cubicBezTo>
                    <a:pt x="6784" y="5245"/>
                    <a:pt x="7409" y="3451"/>
                    <a:pt x="7611" y="3451"/>
                  </a:cubicBezTo>
                  <a:cubicBezTo>
                    <a:pt x="7812" y="3451"/>
                    <a:pt x="7812" y="5225"/>
                    <a:pt x="8155" y="5225"/>
                  </a:cubicBezTo>
                  <a:lnTo>
                    <a:pt x="9042" y="5225"/>
                  </a:lnTo>
                  <a:lnTo>
                    <a:pt x="9042" y="1757"/>
                  </a:lnTo>
                  <a:cubicBezTo>
                    <a:pt x="9042" y="1293"/>
                    <a:pt x="8861" y="850"/>
                    <a:pt x="8558" y="527"/>
                  </a:cubicBezTo>
                  <a:cubicBezTo>
                    <a:pt x="8462" y="412"/>
                    <a:pt x="7996" y="0"/>
                    <a:pt x="788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54"/>
            <p:cNvSpPr/>
            <p:nvPr/>
          </p:nvSpPr>
          <p:spPr>
            <a:xfrm>
              <a:off x="7294209" y="4194323"/>
              <a:ext cx="128492" cy="119253"/>
            </a:xfrm>
            <a:custGeom>
              <a:avLst/>
              <a:gdLst/>
              <a:ahLst/>
              <a:cxnLst/>
              <a:rect l="l" t="t" r="r" b="b"/>
              <a:pathLst>
                <a:path w="3449" h="3201" extrusionOk="0">
                  <a:moveTo>
                    <a:pt x="2219" y="0"/>
                  </a:moveTo>
                  <a:cubicBezTo>
                    <a:pt x="2037" y="0"/>
                    <a:pt x="1896" y="666"/>
                    <a:pt x="1714" y="1331"/>
                  </a:cubicBezTo>
                  <a:cubicBezTo>
                    <a:pt x="1634" y="1674"/>
                    <a:pt x="868" y="2319"/>
                    <a:pt x="1" y="2924"/>
                  </a:cubicBezTo>
                  <a:cubicBezTo>
                    <a:pt x="127" y="3105"/>
                    <a:pt x="350" y="3200"/>
                    <a:pt x="634" y="3200"/>
                  </a:cubicBezTo>
                  <a:cubicBezTo>
                    <a:pt x="985" y="3200"/>
                    <a:pt x="1428" y="3054"/>
                    <a:pt x="1896" y="2743"/>
                  </a:cubicBezTo>
                  <a:cubicBezTo>
                    <a:pt x="2622" y="2259"/>
                    <a:pt x="3227" y="1694"/>
                    <a:pt x="3448" y="1251"/>
                  </a:cubicBezTo>
                  <a:cubicBezTo>
                    <a:pt x="3045" y="1029"/>
                    <a:pt x="2420" y="0"/>
                    <a:pt x="2219" y="0"/>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54"/>
            <p:cNvSpPr/>
            <p:nvPr/>
          </p:nvSpPr>
          <p:spPr>
            <a:xfrm>
              <a:off x="7567630" y="2688212"/>
              <a:ext cx="543848" cy="1502382"/>
            </a:xfrm>
            <a:custGeom>
              <a:avLst/>
              <a:gdLst/>
              <a:ahLst/>
              <a:cxnLst/>
              <a:rect l="l" t="t" r="r" b="b"/>
              <a:pathLst>
                <a:path w="14598" h="40327" extrusionOk="0">
                  <a:moveTo>
                    <a:pt x="1876" y="0"/>
                  </a:moveTo>
                  <a:cubicBezTo>
                    <a:pt x="888" y="1251"/>
                    <a:pt x="485" y="6856"/>
                    <a:pt x="102" y="14820"/>
                  </a:cubicBezTo>
                  <a:cubicBezTo>
                    <a:pt x="1" y="16897"/>
                    <a:pt x="12159" y="39418"/>
                    <a:pt x="12159" y="39418"/>
                  </a:cubicBezTo>
                  <a:cubicBezTo>
                    <a:pt x="12780" y="40015"/>
                    <a:pt x="13305" y="40327"/>
                    <a:pt x="13703" y="40327"/>
                  </a:cubicBezTo>
                  <a:cubicBezTo>
                    <a:pt x="14287" y="40327"/>
                    <a:pt x="14598" y="39656"/>
                    <a:pt x="14538" y="38229"/>
                  </a:cubicBezTo>
                  <a:cubicBezTo>
                    <a:pt x="14538" y="38229"/>
                    <a:pt x="12965" y="32785"/>
                    <a:pt x="11110" y="26454"/>
                  </a:cubicBezTo>
                  <a:cubicBezTo>
                    <a:pt x="9255" y="20143"/>
                    <a:pt x="7622" y="16433"/>
                    <a:pt x="7622" y="16433"/>
                  </a:cubicBezTo>
                  <a:lnTo>
                    <a:pt x="7703" y="2722"/>
                  </a:lnTo>
                  <a:lnTo>
                    <a:pt x="1876" y="0"/>
                  </a:ln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54"/>
            <p:cNvSpPr/>
            <p:nvPr/>
          </p:nvSpPr>
          <p:spPr>
            <a:xfrm>
              <a:off x="7580782" y="3259048"/>
              <a:ext cx="110126" cy="23582"/>
            </a:xfrm>
            <a:custGeom>
              <a:avLst/>
              <a:gdLst/>
              <a:ahLst/>
              <a:cxnLst/>
              <a:rect l="l" t="t" r="r" b="b"/>
              <a:pathLst>
                <a:path w="2956" h="633" extrusionOk="0">
                  <a:moveTo>
                    <a:pt x="2829" y="0"/>
                  </a:moveTo>
                  <a:cubicBezTo>
                    <a:pt x="2812" y="0"/>
                    <a:pt x="2792" y="7"/>
                    <a:pt x="2773" y="22"/>
                  </a:cubicBezTo>
                  <a:cubicBezTo>
                    <a:pt x="2285" y="303"/>
                    <a:pt x="1745" y="443"/>
                    <a:pt x="1203" y="443"/>
                  </a:cubicBezTo>
                  <a:cubicBezTo>
                    <a:pt x="849" y="443"/>
                    <a:pt x="494" y="384"/>
                    <a:pt x="152" y="264"/>
                  </a:cubicBezTo>
                  <a:cubicBezTo>
                    <a:pt x="140" y="260"/>
                    <a:pt x="129" y="258"/>
                    <a:pt x="118" y="258"/>
                  </a:cubicBezTo>
                  <a:cubicBezTo>
                    <a:pt x="24" y="258"/>
                    <a:pt x="1" y="409"/>
                    <a:pt x="91" y="446"/>
                  </a:cubicBezTo>
                  <a:cubicBezTo>
                    <a:pt x="451" y="571"/>
                    <a:pt x="823" y="632"/>
                    <a:pt x="1194" y="632"/>
                  </a:cubicBezTo>
                  <a:cubicBezTo>
                    <a:pt x="1777" y="632"/>
                    <a:pt x="2356" y="480"/>
                    <a:pt x="2874" y="183"/>
                  </a:cubicBezTo>
                  <a:cubicBezTo>
                    <a:pt x="2955" y="118"/>
                    <a:pt x="2905" y="0"/>
                    <a:pt x="2829" y="0"/>
                  </a:cubicBezTo>
                  <a:close/>
                </a:path>
              </a:pathLst>
            </a:custGeom>
            <a:solidFill>
              <a:srgbClr val="A356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54"/>
            <p:cNvSpPr/>
            <p:nvPr/>
          </p:nvSpPr>
          <p:spPr>
            <a:xfrm>
              <a:off x="7870298" y="4101034"/>
              <a:ext cx="322368" cy="260636"/>
            </a:xfrm>
            <a:custGeom>
              <a:avLst/>
              <a:gdLst/>
              <a:ahLst/>
              <a:cxnLst/>
              <a:rect l="l" t="t" r="r" b="b"/>
              <a:pathLst>
                <a:path w="8653" h="6996" extrusionOk="0">
                  <a:moveTo>
                    <a:pt x="6326" y="1"/>
                  </a:moveTo>
                  <a:cubicBezTo>
                    <a:pt x="6320" y="1"/>
                    <a:pt x="6316" y="2"/>
                    <a:pt x="6313" y="4"/>
                  </a:cubicBezTo>
                  <a:cubicBezTo>
                    <a:pt x="6132" y="145"/>
                    <a:pt x="5708" y="1698"/>
                    <a:pt x="5426" y="1960"/>
                  </a:cubicBezTo>
                  <a:cubicBezTo>
                    <a:pt x="5396" y="1980"/>
                    <a:pt x="5361" y="1990"/>
                    <a:pt x="5323" y="1990"/>
                  </a:cubicBezTo>
                  <a:cubicBezTo>
                    <a:pt x="5285" y="1990"/>
                    <a:pt x="5245" y="1980"/>
                    <a:pt x="5204" y="1960"/>
                  </a:cubicBezTo>
                  <a:cubicBezTo>
                    <a:pt x="4776" y="1824"/>
                    <a:pt x="4177" y="1009"/>
                    <a:pt x="3974" y="1009"/>
                  </a:cubicBezTo>
                  <a:cubicBezTo>
                    <a:pt x="3967" y="1009"/>
                    <a:pt x="3960" y="1010"/>
                    <a:pt x="3954" y="1012"/>
                  </a:cubicBezTo>
                  <a:cubicBezTo>
                    <a:pt x="3773" y="1053"/>
                    <a:pt x="3793" y="1718"/>
                    <a:pt x="3773" y="2424"/>
                  </a:cubicBezTo>
                  <a:cubicBezTo>
                    <a:pt x="3773" y="2787"/>
                    <a:pt x="3168" y="3573"/>
                    <a:pt x="2462" y="4359"/>
                  </a:cubicBezTo>
                  <a:cubicBezTo>
                    <a:pt x="2402" y="4460"/>
                    <a:pt x="2321" y="4541"/>
                    <a:pt x="2240" y="4622"/>
                  </a:cubicBezTo>
                  <a:cubicBezTo>
                    <a:pt x="1656" y="5267"/>
                    <a:pt x="1031" y="5892"/>
                    <a:pt x="627" y="6255"/>
                  </a:cubicBezTo>
                  <a:cubicBezTo>
                    <a:pt x="1" y="6815"/>
                    <a:pt x="1014" y="6996"/>
                    <a:pt x="2116" y="6996"/>
                  </a:cubicBezTo>
                  <a:cubicBezTo>
                    <a:pt x="2681" y="6996"/>
                    <a:pt x="3269" y="6948"/>
                    <a:pt x="3672" y="6880"/>
                  </a:cubicBezTo>
                  <a:lnTo>
                    <a:pt x="3712" y="6880"/>
                  </a:lnTo>
                  <a:cubicBezTo>
                    <a:pt x="5204" y="6658"/>
                    <a:pt x="6374" y="5509"/>
                    <a:pt x="6656" y="4037"/>
                  </a:cubicBezTo>
                  <a:cubicBezTo>
                    <a:pt x="6716" y="3694"/>
                    <a:pt x="6797" y="3452"/>
                    <a:pt x="6837" y="3432"/>
                  </a:cubicBezTo>
                  <a:cubicBezTo>
                    <a:pt x="6840" y="3431"/>
                    <a:pt x="6842" y="3431"/>
                    <a:pt x="6844" y="3431"/>
                  </a:cubicBezTo>
                  <a:cubicBezTo>
                    <a:pt x="7044" y="3431"/>
                    <a:pt x="7428" y="5048"/>
                    <a:pt x="7762" y="5048"/>
                  </a:cubicBezTo>
                  <a:cubicBezTo>
                    <a:pt x="7769" y="5048"/>
                    <a:pt x="7777" y="5047"/>
                    <a:pt x="7785" y="5045"/>
                  </a:cubicBezTo>
                  <a:cubicBezTo>
                    <a:pt x="8148" y="4964"/>
                    <a:pt x="8652" y="4843"/>
                    <a:pt x="8652" y="4843"/>
                  </a:cubicBezTo>
                  <a:lnTo>
                    <a:pt x="7846" y="1456"/>
                  </a:lnTo>
                  <a:cubicBezTo>
                    <a:pt x="7745" y="1012"/>
                    <a:pt x="7462" y="629"/>
                    <a:pt x="7079" y="367"/>
                  </a:cubicBezTo>
                  <a:cubicBezTo>
                    <a:pt x="6965" y="291"/>
                    <a:pt x="6423" y="1"/>
                    <a:pt x="632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54"/>
            <p:cNvSpPr/>
            <p:nvPr/>
          </p:nvSpPr>
          <p:spPr>
            <a:xfrm>
              <a:off x="7962022" y="4138699"/>
              <a:ext cx="111206" cy="131175"/>
            </a:xfrm>
            <a:custGeom>
              <a:avLst/>
              <a:gdLst/>
              <a:ahLst/>
              <a:cxnLst/>
              <a:rect l="l" t="t" r="r" b="b"/>
              <a:pathLst>
                <a:path w="2985" h="3521" extrusionOk="0">
                  <a:moveTo>
                    <a:pt x="1506" y="0"/>
                  </a:moveTo>
                  <a:cubicBezTo>
                    <a:pt x="1501" y="0"/>
                    <a:pt x="1496" y="1"/>
                    <a:pt x="1492" y="1"/>
                  </a:cubicBezTo>
                  <a:cubicBezTo>
                    <a:pt x="1311" y="42"/>
                    <a:pt x="1331" y="727"/>
                    <a:pt x="1311" y="1413"/>
                  </a:cubicBezTo>
                  <a:cubicBezTo>
                    <a:pt x="1311" y="1776"/>
                    <a:pt x="706" y="2582"/>
                    <a:pt x="0" y="3369"/>
                  </a:cubicBezTo>
                  <a:cubicBezTo>
                    <a:pt x="113" y="3469"/>
                    <a:pt x="264" y="3521"/>
                    <a:pt x="439" y="3521"/>
                  </a:cubicBezTo>
                  <a:cubicBezTo>
                    <a:pt x="825" y="3521"/>
                    <a:pt x="1329" y="3271"/>
                    <a:pt x="1815" y="2744"/>
                  </a:cubicBezTo>
                  <a:cubicBezTo>
                    <a:pt x="2399" y="2119"/>
                    <a:pt x="2883" y="1433"/>
                    <a:pt x="2984" y="949"/>
                  </a:cubicBezTo>
                  <a:cubicBezTo>
                    <a:pt x="2531" y="811"/>
                    <a:pt x="1713" y="0"/>
                    <a:pt x="1506" y="0"/>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54"/>
            <p:cNvSpPr/>
            <p:nvPr/>
          </p:nvSpPr>
          <p:spPr>
            <a:xfrm>
              <a:off x="6832756" y="1236010"/>
              <a:ext cx="1435025" cy="2186757"/>
            </a:xfrm>
            <a:custGeom>
              <a:avLst/>
              <a:gdLst/>
              <a:ahLst/>
              <a:cxnLst/>
              <a:rect l="l" t="t" r="r" b="b"/>
              <a:pathLst>
                <a:path w="38519" h="58697" extrusionOk="0">
                  <a:moveTo>
                    <a:pt x="19081" y="1"/>
                  </a:moveTo>
                  <a:lnTo>
                    <a:pt x="15472" y="344"/>
                  </a:lnTo>
                  <a:cubicBezTo>
                    <a:pt x="15472" y="344"/>
                    <a:pt x="14907" y="686"/>
                    <a:pt x="14201" y="1170"/>
                  </a:cubicBezTo>
                  <a:cubicBezTo>
                    <a:pt x="13939" y="1372"/>
                    <a:pt x="13657" y="1574"/>
                    <a:pt x="13375" y="1775"/>
                  </a:cubicBezTo>
                  <a:cubicBezTo>
                    <a:pt x="12548" y="2420"/>
                    <a:pt x="11721" y="3126"/>
                    <a:pt x="11560" y="3610"/>
                  </a:cubicBezTo>
                  <a:cubicBezTo>
                    <a:pt x="10451" y="6897"/>
                    <a:pt x="13193" y="11272"/>
                    <a:pt x="13435" y="17744"/>
                  </a:cubicBezTo>
                  <a:cubicBezTo>
                    <a:pt x="13673" y="24095"/>
                    <a:pt x="1" y="55553"/>
                    <a:pt x="8574" y="55553"/>
                  </a:cubicBezTo>
                  <a:cubicBezTo>
                    <a:pt x="8710" y="55553"/>
                    <a:pt x="8852" y="55545"/>
                    <a:pt x="8999" y="55529"/>
                  </a:cubicBezTo>
                  <a:cubicBezTo>
                    <a:pt x="14534" y="54927"/>
                    <a:pt x="21561" y="51921"/>
                    <a:pt x="26392" y="51921"/>
                  </a:cubicBezTo>
                  <a:cubicBezTo>
                    <a:pt x="29816" y="51921"/>
                    <a:pt x="32137" y="53430"/>
                    <a:pt x="32045" y="58372"/>
                  </a:cubicBezTo>
                  <a:cubicBezTo>
                    <a:pt x="32043" y="58591"/>
                    <a:pt x="32118" y="58697"/>
                    <a:pt x="32248" y="58697"/>
                  </a:cubicBezTo>
                  <a:cubicBezTo>
                    <a:pt x="33358" y="58697"/>
                    <a:pt x="38518" y="50999"/>
                    <a:pt x="34565" y="41072"/>
                  </a:cubicBezTo>
                  <a:cubicBezTo>
                    <a:pt x="29989" y="29519"/>
                    <a:pt x="24807" y="17220"/>
                    <a:pt x="25371" y="12582"/>
                  </a:cubicBezTo>
                  <a:cubicBezTo>
                    <a:pt x="25956" y="7965"/>
                    <a:pt x="27367" y="2864"/>
                    <a:pt x="24908" y="2078"/>
                  </a:cubicBezTo>
                  <a:cubicBezTo>
                    <a:pt x="23456" y="1614"/>
                    <a:pt x="21702" y="989"/>
                    <a:pt x="20492" y="525"/>
                  </a:cubicBezTo>
                  <a:lnTo>
                    <a:pt x="19685" y="223"/>
                  </a:lnTo>
                  <a:lnTo>
                    <a:pt x="1908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54"/>
            <p:cNvSpPr/>
            <p:nvPr/>
          </p:nvSpPr>
          <p:spPr>
            <a:xfrm>
              <a:off x="7301623" y="1935530"/>
              <a:ext cx="33939" cy="130728"/>
            </a:xfrm>
            <a:custGeom>
              <a:avLst/>
              <a:gdLst/>
              <a:ahLst/>
              <a:cxnLst/>
              <a:rect l="l" t="t" r="r" b="b"/>
              <a:pathLst>
                <a:path w="911" h="3509" extrusionOk="0">
                  <a:moveTo>
                    <a:pt x="840" y="1"/>
                  </a:moveTo>
                  <a:cubicBezTo>
                    <a:pt x="805" y="1"/>
                    <a:pt x="769" y="21"/>
                    <a:pt x="769" y="61"/>
                  </a:cubicBezTo>
                  <a:lnTo>
                    <a:pt x="790" y="61"/>
                  </a:lnTo>
                  <a:cubicBezTo>
                    <a:pt x="729" y="1210"/>
                    <a:pt x="467" y="2360"/>
                    <a:pt x="23" y="3428"/>
                  </a:cubicBezTo>
                  <a:cubicBezTo>
                    <a:pt x="0" y="3475"/>
                    <a:pt x="38" y="3508"/>
                    <a:pt x="81" y="3508"/>
                  </a:cubicBezTo>
                  <a:cubicBezTo>
                    <a:pt x="113" y="3508"/>
                    <a:pt x="148" y="3491"/>
                    <a:pt x="165" y="3448"/>
                  </a:cubicBezTo>
                  <a:cubicBezTo>
                    <a:pt x="608" y="2380"/>
                    <a:pt x="870" y="1230"/>
                    <a:pt x="911" y="61"/>
                  </a:cubicBezTo>
                  <a:cubicBezTo>
                    <a:pt x="911" y="21"/>
                    <a:pt x="875" y="1"/>
                    <a:pt x="84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54"/>
            <p:cNvSpPr/>
            <p:nvPr/>
          </p:nvSpPr>
          <p:spPr>
            <a:xfrm>
              <a:off x="7190190" y="2391506"/>
              <a:ext cx="98800" cy="217383"/>
            </a:xfrm>
            <a:custGeom>
              <a:avLst/>
              <a:gdLst/>
              <a:ahLst/>
              <a:cxnLst/>
              <a:rect l="l" t="t" r="r" b="b"/>
              <a:pathLst>
                <a:path w="2652" h="5835" extrusionOk="0">
                  <a:moveTo>
                    <a:pt x="2480" y="0"/>
                  </a:moveTo>
                  <a:cubicBezTo>
                    <a:pt x="2445" y="0"/>
                    <a:pt x="2410" y="20"/>
                    <a:pt x="2410" y="61"/>
                  </a:cubicBezTo>
                  <a:cubicBezTo>
                    <a:pt x="2490" y="2077"/>
                    <a:pt x="2430" y="4960"/>
                    <a:pt x="71" y="5706"/>
                  </a:cubicBezTo>
                  <a:cubicBezTo>
                    <a:pt x="0" y="5724"/>
                    <a:pt x="22" y="5834"/>
                    <a:pt x="83" y="5834"/>
                  </a:cubicBezTo>
                  <a:cubicBezTo>
                    <a:pt x="92" y="5834"/>
                    <a:pt x="101" y="5832"/>
                    <a:pt x="111" y="5827"/>
                  </a:cubicBezTo>
                  <a:cubicBezTo>
                    <a:pt x="1059" y="5505"/>
                    <a:pt x="1805" y="4779"/>
                    <a:pt x="2147" y="3851"/>
                  </a:cubicBezTo>
                  <a:cubicBezTo>
                    <a:pt x="2651" y="2662"/>
                    <a:pt x="2591" y="1331"/>
                    <a:pt x="2551" y="61"/>
                  </a:cubicBezTo>
                  <a:cubicBezTo>
                    <a:pt x="2551" y="20"/>
                    <a:pt x="2515" y="0"/>
                    <a:pt x="248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54"/>
            <p:cNvSpPr/>
            <p:nvPr/>
          </p:nvSpPr>
          <p:spPr>
            <a:xfrm>
              <a:off x="7808751" y="2363713"/>
              <a:ext cx="157812" cy="200581"/>
            </a:xfrm>
            <a:custGeom>
              <a:avLst/>
              <a:gdLst/>
              <a:ahLst/>
              <a:cxnLst/>
              <a:rect l="l" t="t" r="r" b="b"/>
              <a:pathLst>
                <a:path w="4236" h="5384" extrusionOk="0">
                  <a:moveTo>
                    <a:pt x="285" y="1"/>
                  </a:moveTo>
                  <a:cubicBezTo>
                    <a:pt x="258" y="1"/>
                    <a:pt x="231" y="18"/>
                    <a:pt x="223" y="61"/>
                  </a:cubicBezTo>
                  <a:cubicBezTo>
                    <a:pt x="1" y="1351"/>
                    <a:pt x="283" y="2682"/>
                    <a:pt x="1049" y="3771"/>
                  </a:cubicBezTo>
                  <a:cubicBezTo>
                    <a:pt x="1795" y="4738"/>
                    <a:pt x="2925" y="5323"/>
                    <a:pt x="4154" y="5384"/>
                  </a:cubicBezTo>
                  <a:cubicBezTo>
                    <a:pt x="4235" y="5384"/>
                    <a:pt x="4235" y="5242"/>
                    <a:pt x="4154" y="5242"/>
                  </a:cubicBezTo>
                  <a:cubicBezTo>
                    <a:pt x="2945" y="5182"/>
                    <a:pt x="1836" y="4597"/>
                    <a:pt x="1130" y="3629"/>
                  </a:cubicBezTo>
                  <a:cubicBezTo>
                    <a:pt x="404" y="2601"/>
                    <a:pt x="142" y="1331"/>
                    <a:pt x="364" y="81"/>
                  </a:cubicBezTo>
                  <a:cubicBezTo>
                    <a:pt x="364" y="34"/>
                    <a:pt x="323" y="1"/>
                    <a:pt x="2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54"/>
            <p:cNvSpPr/>
            <p:nvPr/>
          </p:nvSpPr>
          <p:spPr>
            <a:xfrm>
              <a:off x="7399382" y="1544044"/>
              <a:ext cx="133000" cy="1644585"/>
            </a:xfrm>
            <a:custGeom>
              <a:avLst/>
              <a:gdLst/>
              <a:ahLst/>
              <a:cxnLst/>
              <a:rect l="l" t="t" r="r" b="b"/>
              <a:pathLst>
                <a:path w="3570" h="44144" extrusionOk="0">
                  <a:moveTo>
                    <a:pt x="2561" y="0"/>
                  </a:moveTo>
                  <a:cubicBezTo>
                    <a:pt x="2517" y="0"/>
                    <a:pt x="2468" y="35"/>
                    <a:pt x="2480" y="84"/>
                  </a:cubicBezTo>
                  <a:cubicBezTo>
                    <a:pt x="3489" y="5992"/>
                    <a:pt x="3569" y="12021"/>
                    <a:pt x="2722" y="17949"/>
                  </a:cubicBezTo>
                  <a:cubicBezTo>
                    <a:pt x="1896" y="23655"/>
                    <a:pt x="383" y="29300"/>
                    <a:pt x="404" y="35107"/>
                  </a:cubicBezTo>
                  <a:cubicBezTo>
                    <a:pt x="424" y="38172"/>
                    <a:pt x="888" y="41256"/>
                    <a:pt x="2057" y="44099"/>
                  </a:cubicBezTo>
                  <a:cubicBezTo>
                    <a:pt x="2072" y="44130"/>
                    <a:pt x="2102" y="44143"/>
                    <a:pt x="2132" y="44143"/>
                  </a:cubicBezTo>
                  <a:cubicBezTo>
                    <a:pt x="2179" y="44143"/>
                    <a:pt x="2223" y="44109"/>
                    <a:pt x="2198" y="44059"/>
                  </a:cubicBezTo>
                  <a:cubicBezTo>
                    <a:pt x="0" y="38797"/>
                    <a:pt x="363" y="32929"/>
                    <a:pt x="1230" y="27405"/>
                  </a:cubicBezTo>
                  <a:cubicBezTo>
                    <a:pt x="1714" y="24461"/>
                    <a:pt x="2319" y="21537"/>
                    <a:pt x="2763" y="18594"/>
                  </a:cubicBezTo>
                  <a:cubicBezTo>
                    <a:pt x="3206" y="15731"/>
                    <a:pt x="3448" y="12827"/>
                    <a:pt x="3448" y="9924"/>
                  </a:cubicBezTo>
                  <a:cubicBezTo>
                    <a:pt x="3468" y="6617"/>
                    <a:pt x="3186" y="3310"/>
                    <a:pt x="2622" y="44"/>
                  </a:cubicBezTo>
                  <a:cubicBezTo>
                    <a:pt x="2614" y="13"/>
                    <a:pt x="2588" y="0"/>
                    <a:pt x="256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54"/>
            <p:cNvSpPr/>
            <p:nvPr/>
          </p:nvSpPr>
          <p:spPr>
            <a:xfrm>
              <a:off x="7258480" y="1512637"/>
              <a:ext cx="33231" cy="131622"/>
            </a:xfrm>
            <a:custGeom>
              <a:avLst/>
              <a:gdLst/>
              <a:ahLst/>
              <a:cxnLst/>
              <a:rect l="l" t="t" r="r" b="b"/>
              <a:pathLst>
                <a:path w="892" h="3533" extrusionOk="0">
                  <a:moveTo>
                    <a:pt x="72" y="1"/>
                  </a:moveTo>
                  <a:cubicBezTo>
                    <a:pt x="36" y="1"/>
                    <a:pt x="0" y="34"/>
                    <a:pt x="12" y="81"/>
                  </a:cubicBezTo>
                  <a:cubicBezTo>
                    <a:pt x="254" y="1230"/>
                    <a:pt x="496" y="2359"/>
                    <a:pt x="738" y="3488"/>
                  </a:cubicBezTo>
                  <a:cubicBezTo>
                    <a:pt x="746" y="3519"/>
                    <a:pt x="771" y="3532"/>
                    <a:pt x="798" y="3532"/>
                  </a:cubicBezTo>
                  <a:cubicBezTo>
                    <a:pt x="842" y="3532"/>
                    <a:pt x="891" y="3498"/>
                    <a:pt x="879" y="3448"/>
                  </a:cubicBezTo>
                  <a:cubicBezTo>
                    <a:pt x="637" y="2319"/>
                    <a:pt x="375" y="1190"/>
                    <a:pt x="133" y="60"/>
                  </a:cubicBezTo>
                  <a:cubicBezTo>
                    <a:pt x="124" y="18"/>
                    <a:pt x="98" y="1"/>
                    <a:pt x="7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54"/>
            <p:cNvSpPr/>
            <p:nvPr/>
          </p:nvSpPr>
          <p:spPr>
            <a:xfrm>
              <a:off x="7331018" y="1235415"/>
              <a:ext cx="265181" cy="301281"/>
            </a:xfrm>
            <a:custGeom>
              <a:avLst/>
              <a:gdLst/>
              <a:ahLst/>
              <a:cxnLst/>
              <a:rect l="l" t="t" r="r" b="b"/>
              <a:pathLst>
                <a:path w="7118" h="8087" extrusionOk="0">
                  <a:moveTo>
                    <a:pt x="5707" y="1"/>
                  </a:moveTo>
                  <a:lnTo>
                    <a:pt x="2098" y="344"/>
                  </a:lnTo>
                  <a:cubicBezTo>
                    <a:pt x="2098" y="344"/>
                    <a:pt x="1533" y="707"/>
                    <a:pt x="827" y="1191"/>
                  </a:cubicBezTo>
                  <a:cubicBezTo>
                    <a:pt x="565" y="1372"/>
                    <a:pt x="283" y="1574"/>
                    <a:pt x="1" y="1795"/>
                  </a:cubicBezTo>
                  <a:cubicBezTo>
                    <a:pt x="1231" y="3993"/>
                    <a:pt x="2642" y="6110"/>
                    <a:pt x="4215" y="8086"/>
                  </a:cubicBezTo>
                  <a:cubicBezTo>
                    <a:pt x="4215" y="8086"/>
                    <a:pt x="6856" y="3771"/>
                    <a:pt x="7118" y="545"/>
                  </a:cubicBezTo>
                  <a:lnTo>
                    <a:pt x="6311" y="243"/>
                  </a:lnTo>
                  <a:lnTo>
                    <a:pt x="5707"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54"/>
            <p:cNvSpPr/>
            <p:nvPr/>
          </p:nvSpPr>
          <p:spPr>
            <a:xfrm>
              <a:off x="7361828" y="1235415"/>
              <a:ext cx="204344" cy="254712"/>
            </a:xfrm>
            <a:custGeom>
              <a:avLst/>
              <a:gdLst/>
              <a:ahLst/>
              <a:cxnLst/>
              <a:rect l="l" t="t" r="r" b="b"/>
              <a:pathLst>
                <a:path w="5485" h="6837" extrusionOk="0">
                  <a:moveTo>
                    <a:pt x="4880" y="1"/>
                  </a:moveTo>
                  <a:lnTo>
                    <a:pt x="1271" y="344"/>
                  </a:lnTo>
                  <a:cubicBezTo>
                    <a:pt x="1271" y="344"/>
                    <a:pt x="706" y="707"/>
                    <a:pt x="0" y="1191"/>
                  </a:cubicBezTo>
                  <a:cubicBezTo>
                    <a:pt x="202" y="1553"/>
                    <a:pt x="444" y="2058"/>
                    <a:pt x="746" y="2602"/>
                  </a:cubicBezTo>
                  <a:cubicBezTo>
                    <a:pt x="1492" y="4054"/>
                    <a:pt x="2299" y="5465"/>
                    <a:pt x="3206" y="6836"/>
                  </a:cubicBezTo>
                  <a:cubicBezTo>
                    <a:pt x="3206" y="6836"/>
                    <a:pt x="4718" y="3671"/>
                    <a:pt x="5283" y="1453"/>
                  </a:cubicBezTo>
                  <a:cubicBezTo>
                    <a:pt x="5384" y="1049"/>
                    <a:pt x="5464" y="646"/>
                    <a:pt x="5484" y="243"/>
                  </a:cubicBezTo>
                  <a:lnTo>
                    <a:pt x="488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54"/>
            <p:cNvSpPr/>
            <p:nvPr/>
          </p:nvSpPr>
          <p:spPr>
            <a:xfrm>
              <a:off x="7361828" y="1235415"/>
              <a:ext cx="204344" cy="123128"/>
            </a:xfrm>
            <a:custGeom>
              <a:avLst/>
              <a:gdLst/>
              <a:ahLst/>
              <a:cxnLst/>
              <a:rect l="l" t="t" r="r" b="b"/>
              <a:pathLst>
                <a:path w="5485" h="3305" extrusionOk="0">
                  <a:moveTo>
                    <a:pt x="4880" y="1"/>
                  </a:moveTo>
                  <a:lnTo>
                    <a:pt x="1271" y="344"/>
                  </a:lnTo>
                  <a:cubicBezTo>
                    <a:pt x="1271" y="344"/>
                    <a:pt x="706" y="707"/>
                    <a:pt x="0" y="1191"/>
                  </a:cubicBezTo>
                  <a:cubicBezTo>
                    <a:pt x="182" y="1553"/>
                    <a:pt x="444" y="2058"/>
                    <a:pt x="746" y="2602"/>
                  </a:cubicBezTo>
                  <a:cubicBezTo>
                    <a:pt x="1318" y="2977"/>
                    <a:pt x="2000" y="3304"/>
                    <a:pt x="2709" y="3304"/>
                  </a:cubicBezTo>
                  <a:cubicBezTo>
                    <a:pt x="2800" y="3304"/>
                    <a:pt x="2892" y="3299"/>
                    <a:pt x="2984" y="3287"/>
                  </a:cubicBezTo>
                  <a:cubicBezTo>
                    <a:pt x="3952" y="3187"/>
                    <a:pt x="4759" y="2259"/>
                    <a:pt x="5283" y="1453"/>
                  </a:cubicBezTo>
                  <a:cubicBezTo>
                    <a:pt x="5384" y="1049"/>
                    <a:pt x="5464" y="646"/>
                    <a:pt x="5484" y="243"/>
                  </a:cubicBezTo>
                  <a:lnTo>
                    <a:pt x="4880" y="1"/>
                  </a:ln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54"/>
            <p:cNvSpPr/>
            <p:nvPr/>
          </p:nvSpPr>
          <p:spPr>
            <a:xfrm>
              <a:off x="7750930" y="1330828"/>
              <a:ext cx="473101" cy="756165"/>
            </a:xfrm>
            <a:custGeom>
              <a:avLst/>
              <a:gdLst/>
              <a:ahLst/>
              <a:cxnLst/>
              <a:rect l="l" t="t" r="r" b="b"/>
              <a:pathLst>
                <a:path w="12699" h="20297" extrusionOk="0">
                  <a:moveTo>
                    <a:pt x="988" y="1"/>
                  </a:moveTo>
                  <a:lnTo>
                    <a:pt x="0" y="13167"/>
                  </a:lnTo>
                  <a:cubicBezTo>
                    <a:pt x="0" y="13167"/>
                    <a:pt x="1170" y="19579"/>
                    <a:pt x="6291" y="20244"/>
                  </a:cubicBezTo>
                  <a:cubicBezTo>
                    <a:pt x="6558" y="20280"/>
                    <a:pt x="6815" y="20297"/>
                    <a:pt x="7062" y="20297"/>
                  </a:cubicBezTo>
                  <a:cubicBezTo>
                    <a:pt x="11548" y="20297"/>
                    <a:pt x="12698" y="14634"/>
                    <a:pt x="10787" y="11977"/>
                  </a:cubicBezTo>
                  <a:cubicBezTo>
                    <a:pt x="7723" y="7743"/>
                    <a:pt x="988" y="1"/>
                    <a:pt x="9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54"/>
            <p:cNvSpPr/>
            <p:nvPr/>
          </p:nvSpPr>
          <p:spPr>
            <a:xfrm>
              <a:off x="7762181" y="1478473"/>
              <a:ext cx="44818" cy="260860"/>
            </a:xfrm>
            <a:custGeom>
              <a:avLst/>
              <a:gdLst/>
              <a:ahLst/>
              <a:cxnLst/>
              <a:rect l="l" t="t" r="r" b="b"/>
              <a:pathLst>
                <a:path w="1203" h="7002" extrusionOk="0">
                  <a:moveTo>
                    <a:pt x="1117" y="0"/>
                  </a:moveTo>
                  <a:cubicBezTo>
                    <a:pt x="1087" y="0"/>
                    <a:pt x="1058" y="16"/>
                    <a:pt x="1049" y="50"/>
                  </a:cubicBezTo>
                  <a:cubicBezTo>
                    <a:pt x="465" y="2308"/>
                    <a:pt x="102" y="4607"/>
                    <a:pt x="1" y="6925"/>
                  </a:cubicBezTo>
                  <a:cubicBezTo>
                    <a:pt x="1" y="6976"/>
                    <a:pt x="31" y="7001"/>
                    <a:pt x="64" y="7001"/>
                  </a:cubicBezTo>
                  <a:cubicBezTo>
                    <a:pt x="97" y="7001"/>
                    <a:pt x="132" y="6976"/>
                    <a:pt x="142" y="6925"/>
                  </a:cubicBezTo>
                  <a:cubicBezTo>
                    <a:pt x="243" y="4627"/>
                    <a:pt x="606" y="2328"/>
                    <a:pt x="1190" y="90"/>
                  </a:cubicBezTo>
                  <a:cubicBezTo>
                    <a:pt x="1202" y="32"/>
                    <a:pt x="1159" y="0"/>
                    <a:pt x="111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54"/>
            <p:cNvSpPr/>
            <p:nvPr/>
          </p:nvSpPr>
          <p:spPr>
            <a:xfrm>
              <a:off x="7780958" y="1829611"/>
              <a:ext cx="281722" cy="144102"/>
            </a:xfrm>
            <a:custGeom>
              <a:avLst/>
              <a:gdLst/>
              <a:ahLst/>
              <a:cxnLst/>
              <a:rect l="l" t="t" r="r" b="b"/>
              <a:pathLst>
                <a:path w="7562" h="3868" extrusionOk="0">
                  <a:moveTo>
                    <a:pt x="6372" y="1"/>
                  </a:moveTo>
                  <a:lnTo>
                    <a:pt x="586" y="1674"/>
                  </a:lnTo>
                  <a:cubicBezTo>
                    <a:pt x="1" y="1674"/>
                    <a:pt x="21" y="3428"/>
                    <a:pt x="586" y="3428"/>
                  </a:cubicBezTo>
                  <a:cubicBezTo>
                    <a:pt x="1976" y="3724"/>
                    <a:pt x="3388" y="3868"/>
                    <a:pt x="4805" y="3868"/>
                  </a:cubicBezTo>
                  <a:cubicBezTo>
                    <a:pt x="5321" y="3868"/>
                    <a:pt x="5836" y="3849"/>
                    <a:pt x="6352" y="3811"/>
                  </a:cubicBezTo>
                  <a:cubicBezTo>
                    <a:pt x="7542" y="3791"/>
                    <a:pt x="7562" y="1"/>
                    <a:pt x="6372" y="1"/>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54"/>
            <p:cNvSpPr/>
            <p:nvPr/>
          </p:nvSpPr>
          <p:spPr>
            <a:xfrm>
              <a:off x="7155244" y="764425"/>
              <a:ext cx="511586" cy="238171"/>
            </a:xfrm>
            <a:custGeom>
              <a:avLst/>
              <a:gdLst/>
              <a:ahLst/>
              <a:cxnLst/>
              <a:rect l="l" t="t" r="r" b="b"/>
              <a:pathLst>
                <a:path w="13732" h="6393" extrusionOk="0">
                  <a:moveTo>
                    <a:pt x="5424" y="1"/>
                  </a:moveTo>
                  <a:lnTo>
                    <a:pt x="1" y="4901"/>
                  </a:lnTo>
                  <a:lnTo>
                    <a:pt x="6110" y="6393"/>
                  </a:lnTo>
                  <a:lnTo>
                    <a:pt x="13731" y="4154"/>
                  </a:lnTo>
                  <a:lnTo>
                    <a:pt x="542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54"/>
            <p:cNvSpPr/>
            <p:nvPr/>
          </p:nvSpPr>
          <p:spPr>
            <a:xfrm>
              <a:off x="7379860" y="1066422"/>
              <a:ext cx="163773" cy="242418"/>
            </a:xfrm>
            <a:custGeom>
              <a:avLst/>
              <a:gdLst/>
              <a:ahLst/>
              <a:cxnLst/>
              <a:rect l="l" t="t" r="r" b="b"/>
              <a:pathLst>
                <a:path w="4396" h="6507" extrusionOk="0">
                  <a:moveTo>
                    <a:pt x="2662" y="0"/>
                  </a:moveTo>
                  <a:lnTo>
                    <a:pt x="0" y="2017"/>
                  </a:lnTo>
                  <a:lnTo>
                    <a:pt x="61" y="2339"/>
                  </a:lnTo>
                  <a:lnTo>
                    <a:pt x="484" y="4456"/>
                  </a:lnTo>
                  <a:lnTo>
                    <a:pt x="625" y="5464"/>
                  </a:lnTo>
                  <a:cubicBezTo>
                    <a:pt x="932" y="6170"/>
                    <a:pt x="1345" y="6506"/>
                    <a:pt x="1840" y="6506"/>
                  </a:cubicBezTo>
                  <a:cubicBezTo>
                    <a:pt x="2548" y="6506"/>
                    <a:pt x="3423" y="5818"/>
                    <a:pt x="4396" y="4537"/>
                  </a:cubicBezTo>
                  <a:cubicBezTo>
                    <a:pt x="3206" y="2359"/>
                    <a:pt x="3186" y="1875"/>
                    <a:pt x="2662" y="0"/>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54"/>
            <p:cNvSpPr/>
            <p:nvPr/>
          </p:nvSpPr>
          <p:spPr>
            <a:xfrm>
              <a:off x="7382096" y="1113737"/>
              <a:ext cx="93175" cy="118732"/>
            </a:xfrm>
            <a:custGeom>
              <a:avLst/>
              <a:gdLst/>
              <a:ahLst/>
              <a:cxnLst/>
              <a:rect l="l" t="t" r="r" b="b"/>
              <a:pathLst>
                <a:path w="2501" h="3187" extrusionOk="0">
                  <a:moveTo>
                    <a:pt x="2501" y="1"/>
                  </a:moveTo>
                  <a:lnTo>
                    <a:pt x="1" y="1069"/>
                  </a:lnTo>
                  <a:lnTo>
                    <a:pt x="424" y="3186"/>
                  </a:lnTo>
                  <a:cubicBezTo>
                    <a:pt x="2218" y="2501"/>
                    <a:pt x="2501" y="1"/>
                    <a:pt x="25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54"/>
            <p:cNvSpPr/>
            <p:nvPr/>
          </p:nvSpPr>
          <p:spPr>
            <a:xfrm>
              <a:off x="7274240" y="1051743"/>
              <a:ext cx="77081" cy="72237"/>
            </a:xfrm>
            <a:custGeom>
              <a:avLst/>
              <a:gdLst/>
              <a:ahLst/>
              <a:cxnLst/>
              <a:rect l="l" t="t" r="r" b="b"/>
              <a:pathLst>
                <a:path w="2069" h="1939" extrusionOk="0">
                  <a:moveTo>
                    <a:pt x="939" y="0"/>
                  </a:moveTo>
                  <a:cubicBezTo>
                    <a:pt x="748" y="0"/>
                    <a:pt x="562" y="78"/>
                    <a:pt x="416" y="294"/>
                  </a:cubicBezTo>
                  <a:cubicBezTo>
                    <a:pt x="0" y="925"/>
                    <a:pt x="461" y="1939"/>
                    <a:pt x="1402" y="1939"/>
                  </a:cubicBezTo>
                  <a:cubicBezTo>
                    <a:pt x="1604" y="1939"/>
                    <a:pt x="1827" y="1892"/>
                    <a:pt x="2069" y="1786"/>
                  </a:cubicBezTo>
                  <a:lnTo>
                    <a:pt x="1908" y="495"/>
                  </a:lnTo>
                  <a:cubicBezTo>
                    <a:pt x="1908" y="467"/>
                    <a:pt x="1409" y="0"/>
                    <a:pt x="939" y="0"/>
                  </a:cubicBezTo>
                  <a:close/>
                </a:path>
              </a:pathLst>
            </a:custGeom>
            <a:solidFill>
              <a:srgbClr val="A356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54"/>
            <p:cNvSpPr/>
            <p:nvPr/>
          </p:nvSpPr>
          <p:spPr>
            <a:xfrm>
              <a:off x="7266416" y="891393"/>
              <a:ext cx="246405" cy="298934"/>
            </a:xfrm>
            <a:custGeom>
              <a:avLst/>
              <a:gdLst/>
              <a:ahLst/>
              <a:cxnLst/>
              <a:rect l="l" t="t" r="r" b="b"/>
              <a:pathLst>
                <a:path w="6614" h="8024" extrusionOk="0">
                  <a:moveTo>
                    <a:pt x="3437" y="0"/>
                  </a:moveTo>
                  <a:cubicBezTo>
                    <a:pt x="3088" y="0"/>
                    <a:pt x="2731" y="36"/>
                    <a:pt x="2380" y="101"/>
                  </a:cubicBezTo>
                  <a:lnTo>
                    <a:pt x="2360" y="101"/>
                  </a:lnTo>
                  <a:cubicBezTo>
                    <a:pt x="1029" y="626"/>
                    <a:pt x="1" y="1593"/>
                    <a:pt x="162" y="3005"/>
                  </a:cubicBezTo>
                  <a:lnTo>
                    <a:pt x="485" y="3549"/>
                  </a:lnTo>
                  <a:cubicBezTo>
                    <a:pt x="485" y="3549"/>
                    <a:pt x="1110" y="6453"/>
                    <a:pt x="1573" y="7199"/>
                  </a:cubicBezTo>
                  <a:cubicBezTo>
                    <a:pt x="1925" y="7789"/>
                    <a:pt x="2469" y="8023"/>
                    <a:pt x="3063" y="8023"/>
                  </a:cubicBezTo>
                  <a:cubicBezTo>
                    <a:pt x="4377" y="8023"/>
                    <a:pt x="5939" y="6880"/>
                    <a:pt x="6231" y="5908"/>
                  </a:cubicBezTo>
                  <a:cubicBezTo>
                    <a:pt x="6614" y="4618"/>
                    <a:pt x="6493" y="2682"/>
                    <a:pt x="6493" y="2682"/>
                  </a:cubicBezTo>
                  <a:lnTo>
                    <a:pt x="6432" y="2279"/>
                  </a:lnTo>
                  <a:cubicBezTo>
                    <a:pt x="6253" y="632"/>
                    <a:pt x="4913" y="0"/>
                    <a:pt x="3437" y="0"/>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54"/>
            <p:cNvSpPr/>
            <p:nvPr/>
          </p:nvSpPr>
          <p:spPr>
            <a:xfrm>
              <a:off x="7279195" y="867214"/>
              <a:ext cx="308248" cy="164667"/>
            </a:xfrm>
            <a:custGeom>
              <a:avLst/>
              <a:gdLst/>
              <a:ahLst/>
              <a:cxnLst/>
              <a:rect l="l" t="t" r="r" b="b"/>
              <a:pathLst>
                <a:path w="8274" h="4420" extrusionOk="0">
                  <a:moveTo>
                    <a:pt x="3613" y="1"/>
                  </a:moveTo>
                  <a:cubicBezTo>
                    <a:pt x="3374" y="1"/>
                    <a:pt x="3124" y="21"/>
                    <a:pt x="2863" y="65"/>
                  </a:cubicBezTo>
                  <a:lnTo>
                    <a:pt x="0" y="1678"/>
                  </a:lnTo>
                  <a:cubicBezTo>
                    <a:pt x="1043" y="2798"/>
                    <a:pt x="2512" y="3456"/>
                    <a:pt x="4052" y="3456"/>
                  </a:cubicBezTo>
                  <a:cubicBezTo>
                    <a:pt x="4120" y="3456"/>
                    <a:pt x="4187" y="3455"/>
                    <a:pt x="4255" y="3452"/>
                  </a:cubicBezTo>
                  <a:lnTo>
                    <a:pt x="5041" y="4400"/>
                  </a:lnTo>
                  <a:lnTo>
                    <a:pt x="6291" y="4420"/>
                  </a:lnTo>
                  <a:cubicBezTo>
                    <a:pt x="8273" y="4420"/>
                    <a:pt x="7127" y="1"/>
                    <a:pt x="36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54"/>
            <p:cNvSpPr/>
            <p:nvPr/>
          </p:nvSpPr>
          <p:spPr>
            <a:xfrm>
              <a:off x="7356240" y="1141344"/>
              <a:ext cx="30139" cy="10804"/>
            </a:xfrm>
            <a:custGeom>
              <a:avLst/>
              <a:gdLst/>
              <a:ahLst/>
              <a:cxnLst/>
              <a:rect l="l" t="t" r="r" b="b"/>
              <a:pathLst>
                <a:path w="809" h="290" extrusionOk="0">
                  <a:moveTo>
                    <a:pt x="726" y="0"/>
                  </a:moveTo>
                  <a:cubicBezTo>
                    <a:pt x="716" y="0"/>
                    <a:pt x="705" y="2"/>
                    <a:pt x="695" y="6"/>
                  </a:cubicBezTo>
                  <a:cubicBezTo>
                    <a:pt x="599" y="128"/>
                    <a:pt x="449" y="195"/>
                    <a:pt x="300" y="195"/>
                  </a:cubicBezTo>
                  <a:cubicBezTo>
                    <a:pt x="228" y="195"/>
                    <a:pt x="155" y="180"/>
                    <a:pt x="90" y="147"/>
                  </a:cubicBezTo>
                  <a:cubicBezTo>
                    <a:pt x="82" y="139"/>
                    <a:pt x="74" y="136"/>
                    <a:pt x="65" y="136"/>
                  </a:cubicBezTo>
                  <a:cubicBezTo>
                    <a:pt x="31" y="136"/>
                    <a:pt x="1" y="195"/>
                    <a:pt x="49" y="227"/>
                  </a:cubicBezTo>
                  <a:cubicBezTo>
                    <a:pt x="133" y="269"/>
                    <a:pt x="224" y="289"/>
                    <a:pt x="315" y="289"/>
                  </a:cubicBezTo>
                  <a:cubicBezTo>
                    <a:pt x="487" y="289"/>
                    <a:pt x="657" y="218"/>
                    <a:pt x="775" y="86"/>
                  </a:cubicBezTo>
                  <a:cubicBezTo>
                    <a:pt x="808" y="37"/>
                    <a:pt x="773" y="0"/>
                    <a:pt x="7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54"/>
            <p:cNvSpPr/>
            <p:nvPr/>
          </p:nvSpPr>
          <p:spPr>
            <a:xfrm>
              <a:off x="7334035" y="1100213"/>
              <a:ext cx="63110" cy="40384"/>
            </a:xfrm>
            <a:custGeom>
              <a:avLst/>
              <a:gdLst/>
              <a:ahLst/>
              <a:cxnLst/>
              <a:rect l="l" t="t" r="r" b="b"/>
              <a:pathLst>
                <a:path w="1694" h="1084" extrusionOk="0">
                  <a:moveTo>
                    <a:pt x="1512" y="1"/>
                  </a:moveTo>
                  <a:lnTo>
                    <a:pt x="1512" y="1"/>
                  </a:lnTo>
                  <a:cubicBezTo>
                    <a:pt x="1008" y="182"/>
                    <a:pt x="504" y="364"/>
                    <a:pt x="0" y="505"/>
                  </a:cubicBezTo>
                  <a:cubicBezTo>
                    <a:pt x="0" y="505"/>
                    <a:pt x="251" y="1084"/>
                    <a:pt x="765" y="1084"/>
                  </a:cubicBezTo>
                  <a:cubicBezTo>
                    <a:pt x="835" y="1084"/>
                    <a:pt x="909" y="1073"/>
                    <a:pt x="988" y="1049"/>
                  </a:cubicBezTo>
                  <a:cubicBezTo>
                    <a:pt x="1694" y="827"/>
                    <a:pt x="1512" y="1"/>
                    <a:pt x="151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54"/>
            <p:cNvSpPr/>
            <p:nvPr/>
          </p:nvSpPr>
          <p:spPr>
            <a:xfrm>
              <a:off x="7473373" y="1095370"/>
              <a:ext cx="28947" cy="7153"/>
            </a:xfrm>
            <a:custGeom>
              <a:avLst/>
              <a:gdLst/>
              <a:ahLst/>
              <a:cxnLst/>
              <a:rect l="l" t="t" r="r" b="b"/>
              <a:pathLst>
                <a:path w="777" h="192" extrusionOk="0">
                  <a:moveTo>
                    <a:pt x="64" y="0"/>
                  </a:moveTo>
                  <a:cubicBezTo>
                    <a:pt x="20" y="0"/>
                    <a:pt x="0" y="77"/>
                    <a:pt x="51" y="111"/>
                  </a:cubicBezTo>
                  <a:cubicBezTo>
                    <a:pt x="185" y="164"/>
                    <a:pt x="329" y="191"/>
                    <a:pt x="475" y="191"/>
                  </a:cubicBezTo>
                  <a:cubicBezTo>
                    <a:pt x="548" y="191"/>
                    <a:pt x="622" y="184"/>
                    <a:pt x="696" y="171"/>
                  </a:cubicBezTo>
                  <a:cubicBezTo>
                    <a:pt x="777" y="151"/>
                    <a:pt x="777" y="50"/>
                    <a:pt x="696" y="50"/>
                  </a:cubicBezTo>
                  <a:cubicBezTo>
                    <a:pt x="612" y="67"/>
                    <a:pt x="529" y="77"/>
                    <a:pt x="447" y="77"/>
                  </a:cubicBezTo>
                  <a:cubicBezTo>
                    <a:pt x="331" y="77"/>
                    <a:pt x="218" y="57"/>
                    <a:pt x="111" y="10"/>
                  </a:cubicBezTo>
                  <a:lnTo>
                    <a:pt x="91" y="10"/>
                  </a:lnTo>
                  <a:cubicBezTo>
                    <a:pt x="81" y="3"/>
                    <a:pt x="72" y="0"/>
                    <a:pt x="6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54"/>
            <p:cNvSpPr/>
            <p:nvPr/>
          </p:nvSpPr>
          <p:spPr>
            <a:xfrm>
              <a:off x="7433919" y="988296"/>
              <a:ext cx="77788" cy="52902"/>
            </a:xfrm>
            <a:custGeom>
              <a:avLst/>
              <a:gdLst/>
              <a:ahLst/>
              <a:cxnLst/>
              <a:rect l="l" t="t" r="r" b="b"/>
              <a:pathLst>
                <a:path w="2088" h="1420" extrusionOk="0">
                  <a:moveTo>
                    <a:pt x="563" y="1"/>
                  </a:moveTo>
                  <a:cubicBezTo>
                    <a:pt x="374" y="1"/>
                    <a:pt x="181" y="65"/>
                    <a:pt x="1" y="222"/>
                  </a:cubicBezTo>
                  <a:cubicBezTo>
                    <a:pt x="1" y="222"/>
                    <a:pt x="223" y="1420"/>
                    <a:pt x="1046" y="1420"/>
                  </a:cubicBezTo>
                  <a:cubicBezTo>
                    <a:pt x="1117" y="1420"/>
                    <a:pt x="1192" y="1411"/>
                    <a:pt x="1271" y="1392"/>
                  </a:cubicBezTo>
                  <a:cubicBezTo>
                    <a:pt x="2088" y="1179"/>
                    <a:pt x="1369" y="1"/>
                    <a:pt x="56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54"/>
            <p:cNvSpPr/>
            <p:nvPr/>
          </p:nvSpPr>
          <p:spPr>
            <a:xfrm>
              <a:off x="7297972" y="1030917"/>
              <a:ext cx="37255" cy="28761"/>
            </a:xfrm>
            <a:custGeom>
              <a:avLst/>
              <a:gdLst/>
              <a:ahLst/>
              <a:cxnLst/>
              <a:rect l="l" t="t" r="r" b="b"/>
              <a:pathLst>
                <a:path w="1000" h="772" extrusionOk="0">
                  <a:moveTo>
                    <a:pt x="768" y="0"/>
                  </a:moveTo>
                  <a:cubicBezTo>
                    <a:pt x="755" y="0"/>
                    <a:pt x="741" y="2"/>
                    <a:pt x="726" y="6"/>
                  </a:cubicBezTo>
                  <a:cubicBezTo>
                    <a:pt x="323" y="26"/>
                    <a:pt x="0" y="369"/>
                    <a:pt x="21" y="772"/>
                  </a:cubicBezTo>
                  <a:cubicBezTo>
                    <a:pt x="21" y="772"/>
                    <a:pt x="386" y="368"/>
                    <a:pt x="685" y="368"/>
                  </a:cubicBezTo>
                  <a:cubicBezTo>
                    <a:pt x="692" y="368"/>
                    <a:pt x="699" y="368"/>
                    <a:pt x="706" y="369"/>
                  </a:cubicBezTo>
                  <a:cubicBezTo>
                    <a:pt x="787" y="369"/>
                    <a:pt x="847" y="348"/>
                    <a:pt x="908" y="288"/>
                  </a:cubicBezTo>
                  <a:cubicBezTo>
                    <a:pt x="1000" y="178"/>
                    <a:pt x="907" y="0"/>
                    <a:pt x="76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54"/>
            <p:cNvSpPr/>
            <p:nvPr/>
          </p:nvSpPr>
          <p:spPr>
            <a:xfrm>
              <a:off x="7374607" y="1018809"/>
              <a:ext cx="42098" cy="17584"/>
            </a:xfrm>
            <a:custGeom>
              <a:avLst/>
              <a:gdLst/>
              <a:ahLst/>
              <a:cxnLst/>
              <a:rect l="l" t="t" r="r" b="b"/>
              <a:pathLst>
                <a:path w="1130" h="472" extrusionOk="0">
                  <a:moveTo>
                    <a:pt x="447" y="1"/>
                  </a:moveTo>
                  <a:cubicBezTo>
                    <a:pt x="359" y="1"/>
                    <a:pt x="269" y="16"/>
                    <a:pt x="181" y="48"/>
                  </a:cubicBezTo>
                  <a:cubicBezTo>
                    <a:pt x="20" y="89"/>
                    <a:pt x="0" y="290"/>
                    <a:pt x="141" y="391"/>
                  </a:cubicBezTo>
                  <a:cubicBezTo>
                    <a:pt x="166" y="400"/>
                    <a:pt x="195" y="404"/>
                    <a:pt x="224" y="404"/>
                  </a:cubicBezTo>
                  <a:cubicBezTo>
                    <a:pt x="265" y="404"/>
                    <a:pt x="307" y="395"/>
                    <a:pt x="343" y="371"/>
                  </a:cubicBezTo>
                  <a:cubicBezTo>
                    <a:pt x="402" y="339"/>
                    <a:pt x="475" y="327"/>
                    <a:pt x="551" y="327"/>
                  </a:cubicBezTo>
                  <a:cubicBezTo>
                    <a:pt x="815" y="327"/>
                    <a:pt x="1129" y="472"/>
                    <a:pt x="1129" y="472"/>
                  </a:cubicBezTo>
                  <a:cubicBezTo>
                    <a:pt x="1020" y="176"/>
                    <a:pt x="743" y="1"/>
                    <a:pt x="44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54"/>
            <p:cNvSpPr/>
            <p:nvPr/>
          </p:nvSpPr>
          <p:spPr>
            <a:xfrm>
              <a:off x="7340034" y="1032631"/>
              <a:ext cx="21310" cy="68326"/>
            </a:xfrm>
            <a:custGeom>
              <a:avLst/>
              <a:gdLst/>
              <a:ahLst/>
              <a:cxnLst/>
              <a:rect l="l" t="t" r="r" b="b"/>
              <a:pathLst>
                <a:path w="572" h="1834" extrusionOk="0">
                  <a:moveTo>
                    <a:pt x="384" y="0"/>
                  </a:moveTo>
                  <a:cubicBezTo>
                    <a:pt x="353" y="0"/>
                    <a:pt x="323" y="20"/>
                    <a:pt x="323" y="61"/>
                  </a:cubicBezTo>
                  <a:lnTo>
                    <a:pt x="343" y="746"/>
                  </a:lnTo>
                  <a:cubicBezTo>
                    <a:pt x="363" y="847"/>
                    <a:pt x="363" y="968"/>
                    <a:pt x="343" y="1069"/>
                  </a:cubicBezTo>
                  <a:cubicBezTo>
                    <a:pt x="303" y="1190"/>
                    <a:pt x="122" y="1311"/>
                    <a:pt x="21" y="1391"/>
                  </a:cubicBezTo>
                  <a:cubicBezTo>
                    <a:pt x="1" y="1411"/>
                    <a:pt x="1" y="1452"/>
                    <a:pt x="21" y="1472"/>
                  </a:cubicBezTo>
                  <a:cubicBezTo>
                    <a:pt x="182" y="1593"/>
                    <a:pt x="303" y="1694"/>
                    <a:pt x="464" y="1815"/>
                  </a:cubicBezTo>
                  <a:lnTo>
                    <a:pt x="444" y="1815"/>
                  </a:lnTo>
                  <a:cubicBezTo>
                    <a:pt x="457" y="1828"/>
                    <a:pt x="472" y="1834"/>
                    <a:pt x="485" y="1834"/>
                  </a:cubicBezTo>
                  <a:cubicBezTo>
                    <a:pt x="533" y="1834"/>
                    <a:pt x="572" y="1765"/>
                    <a:pt x="525" y="1734"/>
                  </a:cubicBezTo>
                  <a:cubicBezTo>
                    <a:pt x="401" y="1646"/>
                    <a:pt x="278" y="1542"/>
                    <a:pt x="155" y="1450"/>
                  </a:cubicBezTo>
                  <a:lnTo>
                    <a:pt x="155" y="1450"/>
                  </a:lnTo>
                  <a:cubicBezTo>
                    <a:pt x="261" y="1368"/>
                    <a:pt x="413" y="1248"/>
                    <a:pt x="464" y="1129"/>
                  </a:cubicBezTo>
                  <a:cubicBezTo>
                    <a:pt x="464" y="1049"/>
                    <a:pt x="464" y="968"/>
                    <a:pt x="464" y="867"/>
                  </a:cubicBezTo>
                  <a:cubicBezTo>
                    <a:pt x="444" y="605"/>
                    <a:pt x="444" y="323"/>
                    <a:pt x="444" y="61"/>
                  </a:cubicBezTo>
                  <a:cubicBezTo>
                    <a:pt x="444" y="20"/>
                    <a:pt x="414" y="0"/>
                    <a:pt x="3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54"/>
            <p:cNvSpPr/>
            <p:nvPr/>
          </p:nvSpPr>
          <p:spPr>
            <a:xfrm>
              <a:off x="7386604" y="1053606"/>
              <a:ext cx="15610" cy="13002"/>
            </a:xfrm>
            <a:custGeom>
              <a:avLst/>
              <a:gdLst/>
              <a:ahLst/>
              <a:cxnLst/>
              <a:rect l="l" t="t" r="r" b="b"/>
              <a:pathLst>
                <a:path w="419" h="349" extrusionOk="0">
                  <a:moveTo>
                    <a:pt x="186" y="0"/>
                  </a:moveTo>
                  <a:cubicBezTo>
                    <a:pt x="178" y="0"/>
                    <a:pt x="170" y="1"/>
                    <a:pt x="162" y="2"/>
                  </a:cubicBezTo>
                  <a:cubicBezTo>
                    <a:pt x="61" y="22"/>
                    <a:pt x="1" y="102"/>
                    <a:pt x="21" y="203"/>
                  </a:cubicBezTo>
                  <a:cubicBezTo>
                    <a:pt x="21" y="292"/>
                    <a:pt x="100" y="349"/>
                    <a:pt x="185" y="349"/>
                  </a:cubicBezTo>
                  <a:cubicBezTo>
                    <a:pt x="234" y="349"/>
                    <a:pt x="286" y="329"/>
                    <a:pt x="323" y="284"/>
                  </a:cubicBezTo>
                  <a:cubicBezTo>
                    <a:pt x="419" y="169"/>
                    <a:pt x="333" y="0"/>
                    <a:pt x="18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54"/>
            <p:cNvSpPr/>
            <p:nvPr/>
          </p:nvSpPr>
          <p:spPr>
            <a:xfrm>
              <a:off x="7324461" y="1065677"/>
              <a:ext cx="15610" cy="12927"/>
            </a:xfrm>
            <a:custGeom>
              <a:avLst/>
              <a:gdLst/>
              <a:ahLst/>
              <a:cxnLst/>
              <a:rect l="l" t="t" r="r" b="b"/>
              <a:pathLst>
                <a:path w="419" h="347" extrusionOk="0">
                  <a:moveTo>
                    <a:pt x="189" y="0"/>
                  </a:moveTo>
                  <a:cubicBezTo>
                    <a:pt x="92" y="0"/>
                    <a:pt x="1" y="85"/>
                    <a:pt x="15" y="202"/>
                  </a:cubicBezTo>
                  <a:cubicBezTo>
                    <a:pt x="15" y="274"/>
                    <a:pt x="96" y="346"/>
                    <a:pt x="171" y="346"/>
                  </a:cubicBezTo>
                  <a:cubicBezTo>
                    <a:pt x="180" y="346"/>
                    <a:pt x="188" y="345"/>
                    <a:pt x="197" y="343"/>
                  </a:cubicBezTo>
                  <a:cubicBezTo>
                    <a:pt x="358" y="323"/>
                    <a:pt x="419" y="141"/>
                    <a:pt x="298" y="41"/>
                  </a:cubicBezTo>
                  <a:cubicBezTo>
                    <a:pt x="264" y="13"/>
                    <a:pt x="226" y="0"/>
                    <a:pt x="1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54"/>
            <p:cNvSpPr/>
            <p:nvPr/>
          </p:nvSpPr>
          <p:spPr>
            <a:xfrm>
              <a:off x="7465475" y="1022758"/>
              <a:ext cx="74473" cy="75106"/>
            </a:xfrm>
            <a:custGeom>
              <a:avLst/>
              <a:gdLst/>
              <a:ahLst/>
              <a:cxnLst/>
              <a:rect l="l" t="t" r="r" b="b"/>
              <a:pathLst>
                <a:path w="1999" h="2016" extrusionOk="0">
                  <a:moveTo>
                    <a:pt x="914" y="1"/>
                  </a:moveTo>
                  <a:cubicBezTo>
                    <a:pt x="413" y="1"/>
                    <a:pt x="1" y="597"/>
                    <a:pt x="1" y="628"/>
                  </a:cubicBezTo>
                  <a:lnTo>
                    <a:pt x="222" y="1979"/>
                  </a:lnTo>
                  <a:cubicBezTo>
                    <a:pt x="352" y="2004"/>
                    <a:pt x="473" y="2015"/>
                    <a:pt x="586" y="2015"/>
                  </a:cubicBezTo>
                  <a:cubicBezTo>
                    <a:pt x="1750" y="2015"/>
                    <a:pt x="1999" y="775"/>
                    <a:pt x="1392" y="205"/>
                  </a:cubicBezTo>
                  <a:cubicBezTo>
                    <a:pt x="1230" y="57"/>
                    <a:pt x="1068" y="1"/>
                    <a:pt x="914" y="1"/>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54"/>
            <p:cNvSpPr/>
            <p:nvPr/>
          </p:nvSpPr>
          <p:spPr>
            <a:xfrm>
              <a:off x="7487530" y="1042727"/>
              <a:ext cx="31033" cy="37590"/>
            </a:xfrm>
            <a:custGeom>
              <a:avLst/>
              <a:gdLst/>
              <a:ahLst/>
              <a:cxnLst/>
              <a:rect l="l" t="t" r="r" b="b"/>
              <a:pathLst>
                <a:path w="833" h="1009" extrusionOk="0">
                  <a:moveTo>
                    <a:pt x="753" y="0"/>
                  </a:moveTo>
                  <a:cubicBezTo>
                    <a:pt x="742" y="0"/>
                    <a:pt x="731" y="4"/>
                    <a:pt x="719" y="11"/>
                  </a:cubicBezTo>
                  <a:cubicBezTo>
                    <a:pt x="397" y="233"/>
                    <a:pt x="155" y="556"/>
                    <a:pt x="14" y="919"/>
                  </a:cubicBezTo>
                  <a:cubicBezTo>
                    <a:pt x="0" y="972"/>
                    <a:pt x="40" y="1008"/>
                    <a:pt x="75" y="1008"/>
                  </a:cubicBezTo>
                  <a:cubicBezTo>
                    <a:pt x="92" y="1008"/>
                    <a:pt x="108" y="999"/>
                    <a:pt x="114" y="979"/>
                  </a:cubicBezTo>
                  <a:cubicBezTo>
                    <a:pt x="235" y="616"/>
                    <a:pt x="477" y="314"/>
                    <a:pt x="800" y="92"/>
                  </a:cubicBezTo>
                  <a:cubicBezTo>
                    <a:pt x="833" y="59"/>
                    <a:pt x="799" y="0"/>
                    <a:pt x="75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54"/>
            <p:cNvSpPr/>
            <p:nvPr/>
          </p:nvSpPr>
          <p:spPr>
            <a:xfrm>
              <a:off x="7250657" y="870083"/>
              <a:ext cx="166791" cy="176067"/>
            </a:xfrm>
            <a:custGeom>
              <a:avLst/>
              <a:gdLst/>
              <a:ahLst/>
              <a:cxnLst/>
              <a:rect l="l" t="t" r="r" b="b"/>
              <a:pathLst>
                <a:path w="4477" h="4726" extrusionOk="0">
                  <a:moveTo>
                    <a:pt x="3647" y="1"/>
                  </a:moveTo>
                  <a:cubicBezTo>
                    <a:pt x="2595" y="1"/>
                    <a:pt x="1022" y="326"/>
                    <a:pt x="464" y="2105"/>
                  </a:cubicBezTo>
                  <a:cubicBezTo>
                    <a:pt x="0" y="3637"/>
                    <a:pt x="1109" y="4726"/>
                    <a:pt x="1109" y="4726"/>
                  </a:cubicBezTo>
                  <a:cubicBezTo>
                    <a:pt x="2198" y="3617"/>
                    <a:pt x="3589" y="1056"/>
                    <a:pt x="3589" y="1056"/>
                  </a:cubicBezTo>
                  <a:lnTo>
                    <a:pt x="4476" y="68"/>
                  </a:lnTo>
                  <a:cubicBezTo>
                    <a:pt x="4298" y="38"/>
                    <a:pt x="4002" y="1"/>
                    <a:pt x="36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54"/>
            <p:cNvSpPr/>
            <p:nvPr/>
          </p:nvSpPr>
          <p:spPr>
            <a:xfrm>
              <a:off x="7264180" y="865612"/>
              <a:ext cx="294464" cy="112957"/>
            </a:xfrm>
            <a:custGeom>
              <a:avLst/>
              <a:gdLst/>
              <a:ahLst/>
              <a:cxnLst/>
              <a:rect l="l" t="t" r="r" b="b"/>
              <a:pathLst>
                <a:path w="7904" h="3032" extrusionOk="0">
                  <a:moveTo>
                    <a:pt x="3650" y="1"/>
                  </a:moveTo>
                  <a:cubicBezTo>
                    <a:pt x="1912" y="1"/>
                    <a:pt x="565" y="753"/>
                    <a:pt x="565" y="753"/>
                  </a:cubicBezTo>
                  <a:cubicBezTo>
                    <a:pt x="262" y="1358"/>
                    <a:pt x="61" y="2023"/>
                    <a:pt x="0" y="2729"/>
                  </a:cubicBezTo>
                  <a:cubicBezTo>
                    <a:pt x="912" y="1991"/>
                    <a:pt x="1993" y="1736"/>
                    <a:pt x="3053" y="1736"/>
                  </a:cubicBezTo>
                  <a:cubicBezTo>
                    <a:pt x="5440" y="1736"/>
                    <a:pt x="7722" y="3031"/>
                    <a:pt x="7722" y="3031"/>
                  </a:cubicBezTo>
                  <a:cubicBezTo>
                    <a:pt x="7904" y="2386"/>
                    <a:pt x="7400" y="1499"/>
                    <a:pt x="7017" y="1156"/>
                  </a:cubicBezTo>
                  <a:cubicBezTo>
                    <a:pt x="5893" y="275"/>
                    <a:pt x="4700" y="1"/>
                    <a:pt x="36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54"/>
            <p:cNvSpPr/>
            <p:nvPr/>
          </p:nvSpPr>
          <p:spPr>
            <a:xfrm>
              <a:off x="7329527" y="1588490"/>
              <a:ext cx="440205" cy="340324"/>
            </a:xfrm>
            <a:custGeom>
              <a:avLst/>
              <a:gdLst/>
              <a:ahLst/>
              <a:cxnLst/>
              <a:rect l="l" t="t" r="r" b="b"/>
              <a:pathLst>
                <a:path w="11816" h="9135" extrusionOk="0">
                  <a:moveTo>
                    <a:pt x="0" y="0"/>
                  </a:moveTo>
                  <a:lnTo>
                    <a:pt x="0" y="9134"/>
                  </a:lnTo>
                  <a:lnTo>
                    <a:pt x="11816" y="9134"/>
                  </a:lnTo>
                  <a:lnTo>
                    <a:pt x="1181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54"/>
            <p:cNvSpPr/>
            <p:nvPr/>
          </p:nvSpPr>
          <p:spPr>
            <a:xfrm>
              <a:off x="7387349" y="1624554"/>
              <a:ext cx="329819" cy="15796"/>
            </a:xfrm>
            <a:custGeom>
              <a:avLst/>
              <a:gdLst/>
              <a:ahLst/>
              <a:cxnLst/>
              <a:rect l="l" t="t" r="r" b="b"/>
              <a:pathLst>
                <a:path w="8853" h="424" extrusionOk="0">
                  <a:moveTo>
                    <a:pt x="182" y="0"/>
                  </a:moveTo>
                  <a:cubicBezTo>
                    <a:pt x="81" y="0"/>
                    <a:pt x="1" y="81"/>
                    <a:pt x="1" y="202"/>
                  </a:cubicBezTo>
                  <a:lnTo>
                    <a:pt x="1" y="222"/>
                  </a:lnTo>
                  <a:cubicBezTo>
                    <a:pt x="1" y="323"/>
                    <a:pt x="81" y="424"/>
                    <a:pt x="182" y="424"/>
                  </a:cubicBezTo>
                  <a:lnTo>
                    <a:pt x="8671" y="424"/>
                  </a:lnTo>
                  <a:cubicBezTo>
                    <a:pt x="8772" y="424"/>
                    <a:pt x="8852" y="323"/>
                    <a:pt x="8852" y="222"/>
                  </a:cubicBezTo>
                  <a:lnTo>
                    <a:pt x="8852" y="202"/>
                  </a:lnTo>
                  <a:cubicBezTo>
                    <a:pt x="8852" y="81"/>
                    <a:pt x="8772" y="0"/>
                    <a:pt x="86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54"/>
            <p:cNvSpPr/>
            <p:nvPr/>
          </p:nvSpPr>
          <p:spPr>
            <a:xfrm>
              <a:off x="7387349" y="1662108"/>
              <a:ext cx="329819" cy="15796"/>
            </a:xfrm>
            <a:custGeom>
              <a:avLst/>
              <a:gdLst/>
              <a:ahLst/>
              <a:cxnLst/>
              <a:rect l="l" t="t" r="r" b="b"/>
              <a:pathLst>
                <a:path w="8853" h="424" extrusionOk="0">
                  <a:moveTo>
                    <a:pt x="182" y="0"/>
                  </a:moveTo>
                  <a:cubicBezTo>
                    <a:pt x="81" y="0"/>
                    <a:pt x="1" y="81"/>
                    <a:pt x="1" y="202"/>
                  </a:cubicBezTo>
                  <a:lnTo>
                    <a:pt x="1" y="222"/>
                  </a:lnTo>
                  <a:cubicBezTo>
                    <a:pt x="1" y="323"/>
                    <a:pt x="81" y="424"/>
                    <a:pt x="182" y="424"/>
                  </a:cubicBezTo>
                  <a:lnTo>
                    <a:pt x="8671" y="424"/>
                  </a:lnTo>
                  <a:cubicBezTo>
                    <a:pt x="8772" y="424"/>
                    <a:pt x="8852" y="323"/>
                    <a:pt x="8852" y="222"/>
                  </a:cubicBezTo>
                  <a:lnTo>
                    <a:pt x="8852" y="202"/>
                  </a:lnTo>
                  <a:cubicBezTo>
                    <a:pt x="8852" y="81"/>
                    <a:pt x="8772" y="0"/>
                    <a:pt x="86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54"/>
            <p:cNvSpPr/>
            <p:nvPr/>
          </p:nvSpPr>
          <p:spPr>
            <a:xfrm>
              <a:off x="7368572" y="1849133"/>
              <a:ext cx="91685" cy="15833"/>
            </a:xfrm>
            <a:custGeom>
              <a:avLst/>
              <a:gdLst/>
              <a:ahLst/>
              <a:cxnLst/>
              <a:rect l="l" t="t" r="r" b="b"/>
              <a:pathLst>
                <a:path w="2461" h="425" extrusionOk="0">
                  <a:moveTo>
                    <a:pt x="202" y="1"/>
                  </a:moveTo>
                  <a:cubicBezTo>
                    <a:pt x="102" y="1"/>
                    <a:pt x="1" y="102"/>
                    <a:pt x="1" y="202"/>
                  </a:cubicBezTo>
                  <a:lnTo>
                    <a:pt x="1" y="223"/>
                  </a:lnTo>
                  <a:cubicBezTo>
                    <a:pt x="1" y="344"/>
                    <a:pt x="102" y="424"/>
                    <a:pt x="202" y="424"/>
                  </a:cubicBezTo>
                  <a:lnTo>
                    <a:pt x="2279" y="424"/>
                  </a:lnTo>
                  <a:cubicBezTo>
                    <a:pt x="2380" y="424"/>
                    <a:pt x="2461" y="344"/>
                    <a:pt x="2461" y="223"/>
                  </a:cubicBezTo>
                  <a:lnTo>
                    <a:pt x="2461" y="202"/>
                  </a:lnTo>
                  <a:cubicBezTo>
                    <a:pt x="2461" y="102"/>
                    <a:pt x="2380" y="1"/>
                    <a:pt x="22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54"/>
            <p:cNvSpPr/>
            <p:nvPr/>
          </p:nvSpPr>
          <p:spPr>
            <a:xfrm>
              <a:off x="7368572" y="1886687"/>
              <a:ext cx="91685" cy="15833"/>
            </a:xfrm>
            <a:custGeom>
              <a:avLst/>
              <a:gdLst/>
              <a:ahLst/>
              <a:cxnLst/>
              <a:rect l="l" t="t" r="r" b="b"/>
              <a:pathLst>
                <a:path w="2461" h="425" extrusionOk="0">
                  <a:moveTo>
                    <a:pt x="202" y="1"/>
                  </a:moveTo>
                  <a:cubicBezTo>
                    <a:pt x="102" y="1"/>
                    <a:pt x="1" y="102"/>
                    <a:pt x="1" y="203"/>
                  </a:cubicBezTo>
                  <a:lnTo>
                    <a:pt x="1" y="223"/>
                  </a:lnTo>
                  <a:cubicBezTo>
                    <a:pt x="1" y="344"/>
                    <a:pt x="102" y="424"/>
                    <a:pt x="202" y="424"/>
                  </a:cubicBezTo>
                  <a:lnTo>
                    <a:pt x="2279" y="424"/>
                  </a:lnTo>
                  <a:cubicBezTo>
                    <a:pt x="2380" y="424"/>
                    <a:pt x="2461" y="344"/>
                    <a:pt x="2461" y="223"/>
                  </a:cubicBezTo>
                  <a:lnTo>
                    <a:pt x="2461" y="203"/>
                  </a:lnTo>
                  <a:cubicBezTo>
                    <a:pt x="2461" y="102"/>
                    <a:pt x="2380" y="1"/>
                    <a:pt x="22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54"/>
            <p:cNvSpPr/>
            <p:nvPr/>
          </p:nvSpPr>
          <p:spPr>
            <a:xfrm>
              <a:off x="7501538" y="1829611"/>
              <a:ext cx="94665" cy="131510"/>
            </a:xfrm>
            <a:custGeom>
              <a:avLst/>
              <a:gdLst/>
              <a:ahLst/>
              <a:cxnLst/>
              <a:rect l="l" t="t" r="r" b="b"/>
              <a:pathLst>
                <a:path w="2541" h="3530" extrusionOk="0">
                  <a:moveTo>
                    <a:pt x="384" y="1"/>
                  </a:moveTo>
                  <a:lnTo>
                    <a:pt x="242" y="1251"/>
                  </a:lnTo>
                  <a:lnTo>
                    <a:pt x="0" y="3509"/>
                  </a:lnTo>
                  <a:lnTo>
                    <a:pt x="827" y="3106"/>
                  </a:lnTo>
                  <a:lnTo>
                    <a:pt x="1271" y="2884"/>
                  </a:lnTo>
                  <a:lnTo>
                    <a:pt x="1714" y="3126"/>
                  </a:lnTo>
                  <a:lnTo>
                    <a:pt x="2541" y="3529"/>
                  </a:lnTo>
                  <a:lnTo>
                    <a:pt x="2319" y="1251"/>
                  </a:lnTo>
                  <a:lnTo>
                    <a:pt x="2198" y="1"/>
                  </a:lnTo>
                  <a:lnTo>
                    <a:pt x="1291" y="142"/>
                  </a:lnTo>
                  <a:lnTo>
                    <a:pt x="38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54"/>
            <p:cNvSpPr/>
            <p:nvPr/>
          </p:nvSpPr>
          <p:spPr>
            <a:xfrm>
              <a:off x="7457986" y="1703015"/>
              <a:ext cx="183295" cy="172304"/>
            </a:xfrm>
            <a:custGeom>
              <a:avLst/>
              <a:gdLst/>
              <a:ahLst/>
              <a:cxnLst/>
              <a:rect l="l" t="t" r="r" b="b"/>
              <a:pathLst>
                <a:path w="4920" h="4625" extrusionOk="0">
                  <a:moveTo>
                    <a:pt x="1904" y="0"/>
                  </a:moveTo>
                  <a:cubicBezTo>
                    <a:pt x="1686" y="0"/>
                    <a:pt x="1470" y="123"/>
                    <a:pt x="1371" y="334"/>
                  </a:cubicBezTo>
                  <a:cubicBezTo>
                    <a:pt x="1270" y="515"/>
                    <a:pt x="1109" y="636"/>
                    <a:pt x="907" y="656"/>
                  </a:cubicBezTo>
                  <a:cubicBezTo>
                    <a:pt x="585" y="697"/>
                    <a:pt x="343" y="1019"/>
                    <a:pt x="403" y="1342"/>
                  </a:cubicBezTo>
                  <a:cubicBezTo>
                    <a:pt x="444" y="1544"/>
                    <a:pt x="383" y="1745"/>
                    <a:pt x="242" y="1866"/>
                  </a:cubicBezTo>
                  <a:cubicBezTo>
                    <a:pt x="0" y="2108"/>
                    <a:pt x="0" y="2491"/>
                    <a:pt x="242" y="2733"/>
                  </a:cubicBezTo>
                  <a:cubicBezTo>
                    <a:pt x="383" y="2874"/>
                    <a:pt x="444" y="3076"/>
                    <a:pt x="403" y="3257"/>
                  </a:cubicBezTo>
                  <a:cubicBezTo>
                    <a:pt x="343" y="3600"/>
                    <a:pt x="565" y="3903"/>
                    <a:pt x="907" y="3963"/>
                  </a:cubicBezTo>
                  <a:cubicBezTo>
                    <a:pt x="1109" y="3983"/>
                    <a:pt x="1270" y="4104"/>
                    <a:pt x="1351" y="4286"/>
                  </a:cubicBezTo>
                  <a:cubicBezTo>
                    <a:pt x="1464" y="4497"/>
                    <a:pt x="1674" y="4620"/>
                    <a:pt x="1894" y="4620"/>
                  </a:cubicBezTo>
                  <a:cubicBezTo>
                    <a:pt x="1989" y="4620"/>
                    <a:pt x="2086" y="4597"/>
                    <a:pt x="2178" y="4548"/>
                  </a:cubicBezTo>
                  <a:cubicBezTo>
                    <a:pt x="2258" y="4508"/>
                    <a:pt x="2354" y="4487"/>
                    <a:pt x="2450" y="4487"/>
                  </a:cubicBezTo>
                  <a:cubicBezTo>
                    <a:pt x="2546" y="4487"/>
                    <a:pt x="2641" y="4508"/>
                    <a:pt x="2722" y="4548"/>
                  </a:cubicBezTo>
                  <a:cubicBezTo>
                    <a:pt x="2819" y="4599"/>
                    <a:pt x="2921" y="4624"/>
                    <a:pt x="3022" y="4624"/>
                  </a:cubicBezTo>
                  <a:cubicBezTo>
                    <a:pt x="3236" y="4624"/>
                    <a:pt x="3439" y="4512"/>
                    <a:pt x="3549" y="4306"/>
                  </a:cubicBezTo>
                  <a:cubicBezTo>
                    <a:pt x="3629" y="4124"/>
                    <a:pt x="3811" y="4003"/>
                    <a:pt x="3992" y="3983"/>
                  </a:cubicBezTo>
                  <a:cubicBezTo>
                    <a:pt x="4335" y="3923"/>
                    <a:pt x="4557" y="3620"/>
                    <a:pt x="4496" y="3298"/>
                  </a:cubicBezTo>
                  <a:cubicBezTo>
                    <a:pt x="4476" y="3096"/>
                    <a:pt x="4537" y="2895"/>
                    <a:pt x="4678" y="2753"/>
                  </a:cubicBezTo>
                  <a:cubicBezTo>
                    <a:pt x="4920" y="2532"/>
                    <a:pt x="4920" y="2128"/>
                    <a:pt x="4678" y="1907"/>
                  </a:cubicBezTo>
                  <a:cubicBezTo>
                    <a:pt x="4537" y="1765"/>
                    <a:pt x="4476" y="1564"/>
                    <a:pt x="4516" y="1382"/>
                  </a:cubicBezTo>
                  <a:cubicBezTo>
                    <a:pt x="4577" y="1040"/>
                    <a:pt x="4335" y="717"/>
                    <a:pt x="4012" y="677"/>
                  </a:cubicBezTo>
                  <a:cubicBezTo>
                    <a:pt x="3811" y="656"/>
                    <a:pt x="3629" y="515"/>
                    <a:pt x="3549" y="354"/>
                  </a:cubicBezTo>
                  <a:cubicBezTo>
                    <a:pt x="3447" y="137"/>
                    <a:pt x="3231" y="13"/>
                    <a:pt x="3006" y="13"/>
                  </a:cubicBezTo>
                  <a:cubicBezTo>
                    <a:pt x="2917" y="13"/>
                    <a:pt x="2827" y="32"/>
                    <a:pt x="2742" y="72"/>
                  </a:cubicBezTo>
                  <a:cubicBezTo>
                    <a:pt x="2651" y="122"/>
                    <a:pt x="2556" y="147"/>
                    <a:pt x="2460" y="147"/>
                  </a:cubicBezTo>
                  <a:cubicBezTo>
                    <a:pt x="2364" y="147"/>
                    <a:pt x="2268" y="122"/>
                    <a:pt x="2178" y="72"/>
                  </a:cubicBezTo>
                  <a:cubicBezTo>
                    <a:pt x="2092" y="23"/>
                    <a:pt x="1998" y="0"/>
                    <a:pt x="19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54"/>
            <p:cNvSpPr/>
            <p:nvPr/>
          </p:nvSpPr>
          <p:spPr>
            <a:xfrm>
              <a:off x="7473000" y="1715906"/>
              <a:ext cx="155502" cy="147530"/>
            </a:xfrm>
            <a:custGeom>
              <a:avLst/>
              <a:gdLst/>
              <a:ahLst/>
              <a:cxnLst/>
              <a:rect l="l" t="t" r="r" b="b"/>
              <a:pathLst>
                <a:path w="4174" h="3960" extrusionOk="0">
                  <a:moveTo>
                    <a:pt x="1524" y="1"/>
                  </a:moveTo>
                  <a:cubicBezTo>
                    <a:pt x="1425" y="1"/>
                    <a:pt x="1333" y="50"/>
                    <a:pt x="1291" y="149"/>
                  </a:cubicBezTo>
                  <a:cubicBezTo>
                    <a:pt x="1150" y="431"/>
                    <a:pt x="887" y="613"/>
                    <a:pt x="585" y="653"/>
                  </a:cubicBezTo>
                  <a:cubicBezTo>
                    <a:pt x="504" y="653"/>
                    <a:pt x="444" y="694"/>
                    <a:pt x="404" y="754"/>
                  </a:cubicBezTo>
                  <a:cubicBezTo>
                    <a:pt x="363" y="815"/>
                    <a:pt x="343" y="875"/>
                    <a:pt x="363" y="956"/>
                  </a:cubicBezTo>
                  <a:cubicBezTo>
                    <a:pt x="424" y="1258"/>
                    <a:pt x="303" y="1561"/>
                    <a:pt x="81" y="1782"/>
                  </a:cubicBezTo>
                  <a:cubicBezTo>
                    <a:pt x="41" y="1823"/>
                    <a:pt x="20" y="1903"/>
                    <a:pt x="0" y="1964"/>
                  </a:cubicBezTo>
                  <a:cubicBezTo>
                    <a:pt x="0" y="2024"/>
                    <a:pt x="41" y="2105"/>
                    <a:pt x="81" y="2145"/>
                  </a:cubicBezTo>
                  <a:cubicBezTo>
                    <a:pt x="303" y="2367"/>
                    <a:pt x="404" y="2690"/>
                    <a:pt x="343" y="2992"/>
                  </a:cubicBezTo>
                  <a:cubicBezTo>
                    <a:pt x="323" y="3053"/>
                    <a:pt x="343" y="3133"/>
                    <a:pt x="383" y="3174"/>
                  </a:cubicBezTo>
                  <a:cubicBezTo>
                    <a:pt x="424" y="3234"/>
                    <a:pt x="484" y="3274"/>
                    <a:pt x="545" y="3295"/>
                  </a:cubicBezTo>
                  <a:cubicBezTo>
                    <a:pt x="867" y="3335"/>
                    <a:pt x="1129" y="3516"/>
                    <a:pt x="1250" y="3799"/>
                  </a:cubicBezTo>
                  <a:cubicBezTo>
                    <a:pt x="1291" y="3899"/>
                    <a:pt x="1392" y="3940"/>
                    <a:pt x="1492" y="3940"/>
                  </a:cubicBezTo>
                  <a:cubicBezTo>
                    <a:pt x="1533" y="3940"/>
                    <a:pt x="1593" y="3940"/>
                    <a:pt x="1633" y="3920"/>
                  </a:cubicBezTo>
                  <a:cubicBezTo>
                    <a:pt x="1775" y="3839"/>
                    <a:pt x="1916" y="3799"/>
                    <a:pt x="2077" y="3799"/>
                  </a:cubicBezTo>
                  <a:cubicBezTo>
                    <a:pt x="2218" y="3799"/>
                    <a:pt x="2380" y="3839"/>
                    <a:pt x="2500" y="3920"/>
                  </a:cubicBezTo>
                  <a:cubicBezTo>
                    <a:pt x="2541" y="3940"/>
                    <a:pt x="2581" y="3940"/>
                    <a:pt x="2621" y="3960"/>
                  </a:cubicBezTo>
                  <a:cubicBezTo>
                    <a:pt x="2722" y="3960"/>
                    <a:pt x="2823" y="3899"/>
                    <a:pt x="2863" y="3799"/>
                  </a:cubicBezTo>
                  <a:cubicBezTo>
                    <a:pt x="3005" y="3536"/>
                    <a:pt x="3267" y="3335"/>
                    <a:pt x="3569" y="3295"/>
                  </a:cubicBezTo>
                  <a:cubicBezTo>
                    <a:pt x="3630" y="3295"/>
                    <a:pt x="3710" y="3254"/>
                    <a:pt x="3751" y="3194"/>
                  </a:cubicBezTo>
                  <a:cubicBezTo>
                    <a:pt x="3791" y="3133"/>
                    <a:pt x="3791" y="3073"/>
                    <a:pt x="3791" y="3012"/>
                  </a:cubicBezTo>
                  <a:cubicBezTo>
                    <a:pt x="3730" y="2710"/>
                    <a:pt x="3831" y="2387"/>
                    <a:pt x="4073" y="2186"/>
                  </a:cubicBezTo>
                  <a:cubicBezTo>
                    <a:pt x="4174" y="2085"/>
                    <a:pt x="4174" y="1903"/>
                    <a:pt x="4073" y="1802"/>
                  </a:cubicBezTo>
                  <a:cubicBezTo>
                    <a:pt x="3831" y="1581"/>
                    <a:pt x="3751" y="1278"/>
                    <a:pt x="3791" y="976"/>
                  </a:cubicBezTo>
                  <a:cubicBezTo>
                    <a:pt x="3811" y="895"/>
                    <a:pt x="3791" y="835"/>
                    <a:pt x="3751" y="774"/>
                  </a:cubicBezTo>
                  <a:cubicBezTo>
                    <a:pt x="3710" y="714"/>
                    <a:pt x="3650" y="673"/>
                    <a:pt x="3589" y="673"/>
                  </a:cubicBezTo>
                  <a:cubicBezTo>
                    <a:pt x="3267" y="633"/>
                    <a:pt x="3005" y="431"/>
                    <a:pt x="2884" y="149"/>
                  </a:cubicBezTo>
                  <a:cubicBezTo>
                    <a:pt x="2843" y="69"/>
                    <a:pt x="2742" y="8"/>
                    <a:pt x="2642" y="8"/>
                  </a:cubicBezTo>
                  <a:cubicBezTo>
                    <a:pt x="2601" y="8"/>
                    <a:pt x="2561" y="8"/>
                    <a:pt x="2521" y="28"/>
                  </a:cubicBezTo>
                  <a:cubicBezTo>
                    <a:pt x="2390" y="109"/>
                    <a:pt x="2238" y="149"/>
                    <a:pt x="2087" y="149"/>
                  </a:cubicBezTo>
                  <a:cubicBezTo>
                    <a:pt x="1936" y="149"/>
                    <a:pt x="1785" y="109"/>
                    <a:pt x="1654" y="28"/>
                  </a:cubicBezTo>
                  <a:cubicBezTo>
                    <a:pt x="1611" y="10"/>
                    <a:pt x="1567" y="1"/>
                    <a:pt x="15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54"/>
            <p:cNvSpPr/>
            <p:nvPr/>
          </p:nvSpPr>
          <p:spPr>
            <a:xfrm>
              <a:off x="7130916" y="1629174"/>
              <a:ext cx="224052" cy="252440"/>
            </a:xfrm>
            <a:custGeom>
              <a:avLst/>
              <a:gdLst/>
              <a:ahLst/>
              <a:cxnLst/>
              <a:rect l="l" t="t" r="r" b="b"/>
              <a:pathLst>
                <a:path w="6014" h="6776" extrusionOk="0">
                  <a:moveTo>
                    <a:pt x="4209" y="0"/>
                  </a:moveTo>
                  <a:cubicBezTo>
                    <a:pt x="4003" y="0"/>
                    <a:pt x="3847" y="53"/>
                    <a:pt x="3799" y="179"/>
                  </a:cubicBezTo>
                  <a:lnTo>
                    <a:pt x="291" y="5098"/>
                  </a:lnTo>
                  <a:cubicBezTo>
                    <a:pt x="0" y="5911"/>
                    <a:pt x="1789" y="6776"/>
                    <a:pt x="2964" y="6776"/>
                  </a:cubicBezTo>
                  <a:cubicBezTo>
                    <a:pt x="3422" y="6776"/>
                    <a:pt x="3787" y="6645"/>
                    <a:pt x="3900" y="6328"/>
                  </a:cubicBezTo>
                  <a:cubicBezTo>
                    <a:pt x="4686" y="4574"/>
                    <a:pt x="5351" y="2780"/>
                    <a:pt x="5876" y="925"/>
                  </a:cubicBezTo>
                  <a:cubicBezTo>
                    <a:pt x="6014" y="526"/>
                    <a:pt x="4860" y="0"/>
                    <a:pt x="4209" y="0"/>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54"/>
            <p:cNvSpPr/>
            <p:nvPr/>
          </p:nvSpPr>
          <p:spPr>
            <a:xfrm>
              <a:off x="7271669" y="1543224"/>
              <a:ext cx="231391" cy="130542"/>
            </a:xfrm>
            <a:custGeom>
              <a:avLst/>
              <a:gdLst/>
              <a:ahLst/>
              <a:cxnLst/>
              <a:rect l="l" t="t" r="r" b="b"/>
              <a:pathLst>
                <a:path w="6211" h="3504" extrusionOk="0">
                  <a:moveTo>
                    <a:pt x="3069" y="0"/>
                  </a:moveTo>
                  <a:cubicBezTo>
                    <a:pt x="1607" y="0"/>
                    <a:pt x="1" y="2486"/>
                    <a:pt x="1" y="2486"/>
                  </a:cubicBezTo>
                  <a:cubicBezTo>
                    <a:pt x="1" y="2486"/>
                    <a:pt x="770" y="3504"/>
                    <a:pt x="1511" y="3504"/>
                  </a:cubicBezTo>
                  <a:cubicBezTo>
                    <a:pt x="1714" y="3504"/>
                    <a:pt x="1915" y="3427"/>
                    <a:pt x="2098" y="3232"/>
                  </a:cubicBezTo>
                  <a:cubicBezTo>
                    <a:pt x="2944" y="2324"/>
                    <a:pt x="4053" y="1377"/>
                    <a:pt x="3852" y="1215"/>
                  </a:cubicBezTo>
                  <a:lnTo>
                    <a:pt x="6211" y="1215"/>
                  </a:lnTo>
                  <a:cubicBezTo>
                    <a:pt x="6211" y="1215"/>
                    <a:pt x="6150" y="933"/>
                    <a:pt x="5243" y="792"/>
                  </a:cubicBezTo>
                  <a:cubicBezTo>
                    <a:pt x="4195" y="590"/>
                    <a:pt x="3771" y="66"/>
                    <a:pt x="3186" y="6"/>
                  </a:cubicBezTo>
                  <a:cubicBezTo>
                    <a:pt x="3147" y="2"/>
                    <a:pt x="3108" y="0"/>
                    <a:pt x="3069" y="0"/>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54"/>
            <p:cNvSpPr/>
            <p:nvPr/>
          </p:nvSpPr>
          <p:spPr>
            <a:xfrm>
              <a:off x="7604439" y="1890152"/>
              <a:ext cx="219357" cy="91312"/>
            </a:xfrm>
            <a:custGeom>
              <a:avLst/>
              <a:gdLst/>
              <a:ahLst/>
              <a:cxnLst/>
              <a:rect l="l" t="t" r="r" b="b"/>
              <a:pathLst>
                <a:path w="5888" h="2451" extrusionOk="0">
                  <a:moveTo>
                    <a:pt x="5195" y="1"/>
                  </a:moveTo>
                  <a:cubicBezTo>
                    <a:pt x="5096" y="1"/>
                    <a:pt x="4978" y="34"/>
                    <a:pt x="4840" y="110"/>
                  </a:cubicBezTo>
                  <a:cubicBezTo>
                    <a:pt x="3731" y="735"/>
                    <a:pt x="1896" y="977"/>
                    <a:pt x="1896" y="977"/>
                  </a:cubicBezTo>
                  <a:lnTo>
                    <a:pt x="1" y="977"/>
                  </a:lnTo>
                  <a:cubicBezTo>
                    <a:pt x="1" y="977"/>
                    <a:pt x="465" y="1844"/>
                    <a:pt x="1896" y="2327"/>
                  </a:cubicBezTo>
                  <a:cubicBezTo>
                    <a:pt x="2143" y="2414"/>
                    <a:pt x="2417" y="2450"/>
                    <a:pt x="2702" y="2450"/>
                  </a:cubicBezTo>
                  <a:cubicBezTo>
                    <a:pt x="4071" y="2450"/>
                    <a:pt x="5687" y="1622"/>
                    <a:pt x="5687" y="1622"/>
                  </a:cubicBezTo>
                  <a:cubicBezTo>
                    <a:pt x="5687" y="1622"/>
                    <a:pt x="5887" y="1"/>
                    <a:pt x="5195" y="1"/>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54"/>
            <p:cNvSpPr/>
            <p:nvPr/>
          </p:nvSpPr>
          <p:spPr>
            <a:xfrm>
              <a:off x="7370956" y="1570943"/>
              <a:ext cx="160644" cy="74361"/>
            </a:xfrm>
            <a:custGeom>
              <a:avLst/>
              <a:gdLst/>
              <a:ahLst/>
              <a:cxnLst/>
              <a:rect l="l" t="t" r="r" b="b"/>
              <a:pathLst>
                <a:path w="4312" h="1996" extrusionOk="0">
                  <a:moveTo>
                    <a:pt x="1799" y="1"/>
                  </a:moveTo>
                  <a:cubicBezTo>
                    <a:pt x="1009" y="1"/>
                    <a:pt x="1" y="166"/>
                    <a:pt x="38" y="1016"/>
                  </a:cubicBezTo>
                  <a:cubicBezTo>
                    <a:pt x="38" y="1016"/>
                    <a:pt x="1207" y="1782"/>
                    <a:pt x="1550" y="1863"/>
                  </a:cubicBezTo>
                  <a:cubicBezTo>
                    <a:pt x="1563" y="1865"/>
                    <a:pt x="1575" y="1866"/>
                    <a:pt x="1585" y="1866"/>
                  </a:cubicBezTo>
                  <a:cubicBezTo>
                    <a:pt x="1822" y="1866"/>
                    <a:pt x="1248" y="1218"/>
                    <a:pt x="1247" y="1217"/>
                  </a:cubicBezTo>
                  <a:lnTo>
                    <a:pt x="1247" y="1217"/>
                  </a:lnTo>
                  <a:cubicBezTo>
                    <a:pt x="1248" y="1218"/>
                    <a:pt x="2129" y="1987"/>
                    <a:pt x="2445" y="1987"/>
                  </a:cubicBezTo>
                  <a:cubicBezTo>
                    <a:pt x="2456" y="1987"/>
                    <a:pt x="2467" y="1986"/>
                    <a:pt x="2477" y="1984"/>
                  </a:cubicBezTo>
                  <a:cubicBezTo>
                    <a:pt x="2780" y="1943"/>
                    <a:pt x="2094" y="1016"/>
                    <a:pt x="2094" y="1016"/>
                  </a:cubicBezTo>
                  <a:lnTo>
                    <a:pt x="2094" y="1016"/>
                  </a:lnTo>
                  <a:cubicBezTo>
                    <a:pt x="2094" y="1016"/>
                    <a:pt x="3057" y="1996"/>
                    <a:pt x="3322" y="1996"/>
                  </a:cubicBezTo>
                  <a:cubicBezTo>
                    <a:pt x="3339" y="1996"/>
                    <a:pt x="3354" y="1992"/>
                    <a:pt x="3364" y="1984"/>
                  </a:cubicBezTo>
                  <a:cubicBezTo>
                    <a:pt x="3526" y="1842"/>
                    <a:pt x="2719" y="653"/>
                    <a:pt x="2719" y="653"/>
                  </a:cubicBezTo>
                  <a:lnTo>
                    <a:pt x="2719" y="653"/>
                  </a:lnTo>
                  <a:cubicBezTo>
                    <a:pt x="2891" y="683"/>
                    <a:pt x="3067" y="698"/>
                    <a:pt x="3246" y="698"/>
                  </a:cubicBezTo>
                  <a:cubicBezTo>
                    <a:pt x="3425" y="698"/>
                    <a:pt x="3606" y="683"/>
                    <a:pt x="3788" y="653"/>
                  </a:cubicBezTo>
                  <a:cubicBezTo>
                    <a:pt x="4312" y="572"/>
                    <a:pt x="2719" y="68"/>
                    <a:pt x="2719" y="68"/>
                  </a:cubicBezTo>
                  <a:cubicBezTo>
                    <a:pt x="2719" y="68"/>
                    <a:pt x="2303" y="1"/>
                    <a:pt x="1799" y="1"/>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54"/>
            <p:cNvSpPr/>
            <p:nvPr/>
          </p:nvSpPr>
          <p:spPr>
            <a:xfrm>
              <a:off x="7679585" y="1860123"/>
              <a:ext cx="117949" cy="60428"/>
            </a:xfrm>
            <a:custGeom>
              <a:avLst/>
              <a:gdLst/>
              <a:ahLst/>
              <a:cxnLst/>
              <a:rect l="l" t="t" r="r" b="b"/>
              <a:pathLst>
                <a:path w="3166" h="1622" extrusionOk="0">
                  <a:moveTo>
                    <a:pt x="817" y="1"/>
                  </a:moveTo>
                  <a:cubicBezTo>
                    <a:pt x="575" y="1"/>
                    <a:pt x="377" y="50"/>
                    <a:pt x="262" y="190"/>
                  </a:cubicBezTo>
                  <a:cubicBezTo>
                    <a:pt x="0" y="512"/>
                    <a:pt x="1210" y="653"/>
                    <a:pt x="1311" y="936"/>
                  </a:cubicBezTo>
                  <a:cubicBezTo>
                    <a:pt x="1432" y="1218"/>
                    <a:pt x="766" y="1621"/>
                    <a:pt x="766" y="1621"/>
                  </a:cubicBezTo>
                  <a:cubicBezTo>
                    <a:pt x="766" y="1621"/>
                    <a:pt x="2702" y="1561"/>
                    <a:pt x="3166" y="815"/>
                  </a:cubicBezTo>
                  <a:cubicBezTo>
                    <a:pt x="2863" y="492"/>
                    <a:pt x="2460" y="270"/>
                    <a:pt x="2036" y="190"/>
                  </a:cubicBezTo>
                  <a:cubicBezTo>
                    <a:pt x="1618" y="106"/>
                    <a:pt x="1171" y="1"/>
                    <a:pt x="817" y="1"/>
                  </a:cubicBezTo>
                  <a:close/>
                </a:path>
              </a:pathLst>
            </a:custGeom>
            <a:solidFill>
              <a:srgbClr val="DE7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3" name="Google Shape;1463;p54"/>
          <p:cNvGrpSpPr/>
          <p:nvPr/>
        </p:nvGrpSpPr>
        <p:grpSpPr>
          <a:xfrm>
            <a:off x="711760" y="764425"/>
            <a:ext cx="1950523" cy="3655628"/>
            <a:chOff x="635560" y="764425"/>
            <a:chExt cx="1950523" cy="3655628"/>
          </a:xfrm>
        </p:grpSpPr>
        <p:sp>
          <p:nvSpPr>
            <p:cNvPr id="1464" name="Google Shape;1464;p54"/>
            <p:cNvSpPr/>
            <p:nvPr/>
          </p:nvSpPr>
          <p:spPr>
            <a:xfrm flipH="1">
              <a:off x="1243080" y="1052351"/>
              <a:ext cx="69534" cy="242373"/>
            </a:xfrm>
            <a:custGeom>
              <a:avLst/>
              <a:gdLst/>
              <a:ahLst/>
              <a:cxnLst/>
              <a:rect l="l" t="t" r="r" b="b"/>
              <a:pathLst>
                <a:path w="1917" h="6682" extrusionOk="0">
                  <a:moveTo>
                    <a:pt x="1817" y="0"/>
                  </a:moveTo>
                  <a:cubicBezTo>
                    <a:pt x="1775" y="0"/>
                    <a:pt x="1733" y="21"/>
                    <a:pt x="1715" y="67"/>
                  </a:cubicBezTo>
                  <a:cubicBezTo>
                    <a:pt x="1493" y="1377"/>
                    <a:pt x="666" y="2486"/>
                    <a:pt x="283" y="3756"/>
                  </a:cubicBezTo>
                  <a:cubicBezTo>
                    <a:pt x="1" y="4724"/>
                    <a:pt x="1" y="5833"/>
                    <a:pt x="666" y="6640"/>
                  </a:cubicBezTo>
                  <a:cubicBezTo>
                    <a:pt x="690" y="6669"/>
                    <a:pt x="720" y="6681"/>
                    <a:pt x="750" y="6681"/>
                  </a:cubicBezTo>
                  <a:cubicBezTo>
                    <a:pt x="821" y="6681"/>
                    <a:pt x="884" y="6610"/>
                    <a:pt x="827" y="6539"/>
                  </a:cubicBezTo>
                  <a:cubicBezTo>
                    <a:pt x="41" y="5611"/>
                    <a:pt x="243" y="4341"/>
                    <a:pt x="646" y="3293"/>
                  </a:cubicBezTo>
                  <a:cubicBezTo>
                    <a:pt x="1069" y="2244"/>
                    <a:pt x="1715" y="1256"/>
                    <a:pt x="1916" y="87"/>
                  </a:cubicBezTo>
                  <a:cubicBezTo>
                    <a:pt x="1916" y="31"/>
                    <a:pt x="1868" y="0"/>
                    <a:pt x="18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54"/>
            <p:cNvSpPr/>
            <p:nvPr/>
          </p:nvSpPr>
          <p:spPr>
            <a:xfrm flipH="1">
              <a:off x="1242355" y="1286595"/>
              <a:ext cx="58544" cy="61446"/>
            </a:xfrm>
            <a:custGeom>
              <a:avLst/>
              <a:gdLst/>
              <a:ahLst/>
              <a:cxnLst/>
              <a:rect l="l" t="t" r="r" b="b"/>
              <a:pathLst>
                <a:path w="1614" h="1694" extrusionOk="0">
                  <a:moveTo>
                    <a:pt x="383" y="0"/>
                  </a:moveTo>
                  <a:cubicBezTo>
                    <a:pt x="383" y="0"/>
                    <a:pt x="0" y="1109"/>
                    <a:pt x="262" y="1694"/>
                  </a:cubicBezTo>
                  <a:lnTo>
                    <a:pt x="1613" y="1210"/>
                  </a:lnTo>
                  <a:cubicBezTo>
                    <a:pt x="1613" y="1210"/>
                    <a:pt x="1432" y="585"/>
                    <a:pt x="38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54"/>
            <p:cNvSpPr/>
            <p:nvPr/>
          </p:nvSpPr>
          <p:spPr>
            <a:xfrm flipH="1">
              <a:off x="1272134" y="1277491"/>
              <a:ext cx="33081" cy="27712"/>
            </a:xfrm>
            <a:custGeom>
              <a:avLst/>
              <a:gdLst/>
              <a:ahLst/>
              <a:cxnLst/>
              <a:rect l="l" t="t" r="r" b="b"/>
              <a:pathLst>
                <a:path w="912" h="764" extrusionOk="0">
                  <a:moveTo>
                    <a:pt x="464" y="1"/>
                  </a:moveTo>
                  <a:cubicBezTo>
                    <a:pt x="232" y="1"/>
                    <a:pt x="1" y="198"/>
                    <a:pt x="99" y="493"/>
                  </a:cubicBezTo>
                  <a:cubicBezTo>
                    <a:pt x="154" y="682"/>
                    <a:pt x="299" y="764"/>
                    <a:pt x="446" y="764"/>
                  </a:cubicBezTo>
                  <a:cubicBezTo>
                    <a:pt x="675" y="764"/>
                    <a:pt x="911" y="566"/>
                    <a:pt x="825" y="271"/>
                  </a:cubicBezTo>
                  <a:cubicBezTo>
                    <a:pt x="762" y="82"/>
                    <a:pt x="613" y="1"/>
                    <a:pt x="46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54"/>
            <p:cNvSpPr/>
            <p:nvPr/>
          </p:nvSpPr>
          <p:spPr>
            <a:xfrm flipH="1">
              <a:off x="1183904" y="2709577"/>
              <a:ext cx="1044902" cy="422212"/>
            </a:xfrm>
            <a:custGeom>
              <a:avLst/>
              <a:gdLst/>
              <a:ahLst/>
              <a:cxnLst/>
              <a:rect l="l" t="t" r="r" b="b"/>
              <a:pathLst>
                <a:path w="28807" h="11640" extrusionOk="0">
                  <a:moveTo>
                    <a:pt x="10672" y="1"/>
                  </a:moveTo>
                  <a:cubicBezTo>
                    <a:pt x="10554" y="1"/>
                    <a:pt x="10437" y="2"/>
                    <a:pt x="10319" y="6"/>
                  </a:cubicBezTo>
                  <a:cubicBezTo>
                    <a:pt x="1448" y="248"/>
                    <a:pt x="178" y="6478"/>
                    <a:pt x="178" y="6478"/>
                  </a:cubicBezTo>
                  <a:cubicBezTo>
                    <a:pt x="178" y="6478"/>
                    <a:pt x="0" y="9140"/>
                    <a:pt x="3585" y="9140"/>
                  </a:cubicBezTo>
                  <a:cubicBezTo>
                    <a:pt x="3625" y="9140"/>
                    <a:pt x="3665" y="9140"/>
                    <a:pt x="3706" y="9139"/>
                  </a:cubicBezTo>
                  <a:cubicBezTo>
                    <a:pt x="6040" y="9102"/>
                    <a:pt x="8690" y="8124"/>
                    <a:pt x="12056" y="8124"/>
                  </a:cubicBezTo>
                  <a:cubicBezTo>
                    <a:pt x="14069" y="8124"/>
                    <a:pt x="16338" y="8474"/>
                    <a:pt x="18949" y="9583"/>
                  </a:cubicBezTo>
                  <a:cubicBezTo>
                    <a:pt x="22580" y="11111"/>
                    <a:pt x="25108" y="11639"/>
                    <a:pt x="26689" y="11639"/>
                  </a:cubicBezTo>
                  <a:cubicBezTo>
                    <a:pt x="28155" y="11639"/>
                    <a:pt x="28807" y="11185"/>
                    <a:pt x="28768" y="10652"/>
                  </a:cubicBezTo>
                  <a:cubicBezTo>
                    <a:pt x="28688" y="9537"/>
                    <a:pt x="19460" y="1"/>
                    <a:pt x="1067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54"/>
            <p:cNvSpPr/>
            <p:nvPr/>
          </p:nvSpPr>
          <p:spPr>
            <a:xfrm flipH="1">
              <a:off x="734798" y="3209258"/>
              <a:ext cx="278682" cy="197504"/>
            </a:xfrm>
            <a:custGeom>
              <a:avLst/>
              <a:gdLst/>
              <a:ahLst/>
              <a:cxnLst/>
              <a:rect l="l" t="t" r="r" b="b"/>
              <a:pathLst>
                <a:path w="7683" h="5445" extrusionOk="0">
                  <a:moveTo>
                    <a:pt x="6331" y="1"/>
                  </a:moveTo>
                  <a:lnTo>
                    <a:pt x="0" y="1674"/>
                  </a:lnTo>
                  <a:lnTo>
                    <a:pt x="1391" y="5445"/>
                  </a:lnTo>
                  <a:lnTo>
                    <a:pt x="6755" y="2944"/>
                  </a:lnTo>
                  <a:cubicBezTo>
                    <a:pt x="7682" y="1977"/>
                    <a:pt x="7218" y="1110"/>
                    <a:pt x="6331" y="1"/>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54"/>
            <p:cNvSpPr/>
            <p:nvPr/>
          </p:nvSpPr>
          <p:spPr>
            <a:xfrm flipH="1">
              <a:off x="635560" y="3195366"/>
              <a:ext cx="181217" cy="305560"/>
            </a:xfrm>
            <a:custGeom>
              <a:avLst/>
              <a:gdLst/>
              <a:ahLst/>
              <a:cxnLst/>
              <a:rect l="l" t="t" r="r" b="b"/>
              <a:pathLst>
                <a:path w="4996" h="8424" extrusionOk="0">
                  <a:moveTo>
                    <a:pt x="1412" y="1"/>
                  </a:moveTo>
                  <a:cubicBezTo>
                    <a:pt x="969" y="1"/>
                    <a:pt x="525" y="162"/>
                    <a:pt x="182" y="464"/>
                  </a:cubicBezTo>
                  <a:cubicBezTo>
                    <a:pt x="61" y="565"/>
                    <a:pt x="1" y="666"/>
                    <a:pt x="21" y="727"/>
                  </a:cubicBezTo>
                  <a:cubicBezTo>
                    <a:pt x="102" y="948"/>
                    <a:pt x="1150" y="2138"/>
                    <a:pt x="1312" y="2461"/>
                  </a:cubicBezTo>
                  <a:cubicBezTo>
                    <a:pt x="1473" y="2783"/>
                    <a:pt x="61" y="3711"/>
                    <a:pt x="61" y="3912"/>
                  </a:cubicBezTo>
                  <a:cubicBezTo>
                    <a:pt x="61" y="4094"/>
                    <a:pt x="687" y="3993"/>
                    <a:pt x="1372" y="4194"/>
                  </a:cubicBezTo>
                  <a:cubicBezTo>
                    <a:pt x="2037" y="4376"/>
                    <a:pt x="3711" y="7058"/>
                    <a:pt x="4296" y="8187"/>
                  </a:cubicBezTo>
                  <a:cubicBezTo>
                    <a:pt x="4385" y="8351"/>
                    <a:pt x="4464" y="8423"/>
                    <a:pt x="4532" y="8423"/>
                  </a:cubicBezTo>
                  <a:cubicBezTo>
                    <a:pt x="4927" y="8423"/>
                    <a:pt x="4995" y="6035"/>
                    <a:pt x="4961" y="5021"/>
                  </a:cubicBezTo>
                  <a:cubicBezTo>
                    <a:pt x="4921" y="3832"/>
                    <a:pt x="4880" y="2319"/>
                    <a:pt x="4880" y="2319"/>
                  </a:cubicBezTo>
                  <a:cubicBezTo>
                    <a:pt x="4880" y="2319"/>
                    <a:pt x="3086" y="1674"/>
                    <a:pt x="3086" y="1473"/>
                  </a:cubicBezTo>
                  <a:cubicBezTo>
                    <a:pt x="3086" y="1251"/>
                    <a:pt x="4880" y="1291"/>
                    <a:pt x="4880" y="928"/>
                  </a:cubicBezTo>
                  <a:cubicBezTo>
                    <a:pt x="4880" y="585"/>
                    <a:pt x="4901" y="61"/>
                    <a:pt x="4901" y="61"/>
                  </a:cubicBezTo>
                  <a:lnTo>
                    <a:pt x="141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54"/>
            <p:cNvSpPr/>
            <p:nvPr/>
          </p:nvSpPr>
          <p:spPr>
            <a:xfrm flipH="1">
              <a:off x="1597780" y="4041517"/>
              <a:ext cx="199716" cy="262867"/>
            </a:xfrm>
            <a:custGeom>
              <a:avLst/>
              <a:gdLst/>
              <a:ahLst/>
              <a:cxnLst/>
              <a:rect l="l" t="t" r="r" b="b"/>
              <a:pathLst>
                <a:path w="5506" h="7247" extrusionOk="0">
                  <a:moveTo>
                    <a:pt x="3731" y="1"/>
                  </a:moveTo>
                  <a:lnTo>
                    <a:pt x="1" y="1432"/>
                  </a:lnTo>
                  <a:lnTo>
                    <a:pt x="2582" y="6755"/>
                  </a:lnTo>
                  <a:cubicBezTo>
                    <a:pt x="2949" y="7100"/>
                    <a:pt x="3299" y="7247"/>
                    <a:pt x="3653" y="7247"/>
                  </a:cubicBezTo>
                  <a:cubicBezTo>
                    <a:pt x="4230" y="7247"/>
                    <a:pt x="4817" y="6854"/>
                    <a:pt x="5505" y="6292"/>
                  </a:cubicBezTo>
                  <a:lnTo>
                    <a:pt x="3731" y="1"/>
                  </a:ln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54"/>
            <p:cNvSpPr/>
            <p:nvPr/>
          </p:nvSpPr>
          <p:spPr>
            <a:xfrm flipH="1">
              <a:off x="1583886" y="4237856"/>
              <a:ext cx="328375" cy="182197"/>
            </a:xfrm>
            <a:custGeom>
              <a:avLst/>
              <a:gdLst/>
              <a:ahLst/>
              <a:cxnLst/>
              <a:rect l="l" t="t" r="r" b="b"/>
              <a:pathLst>
                <a:path w="9053" h="5023" extrusionOk="0">
                  <a:moveTo>
                    <a:pt x="8324" y="1"/>
                  </a:moveTo>
                  <a:cubicBezTo>
                    <a:pt x="8310" y="1"/>
                    <a:pt x="8297" y="4"/>
                    <a:pt x="8286" y="12"/>
                  </a:cubicBezTo>
                  <a:cubicBezTo>
                    <a:pt x="8085" y="92"/>
                    <a:pt x="6915" y="1141"/>
                    <a:pt x="6593" y="1322"/>
                  </a:cubicBezTo>
                  <a:cubicBezTo>
                    <a:pt x="6573" y="1333"/>
                    <a:pt x="6552" y="1338"/>
                    <a:pt x="6528" y="1338"/>
                  </a:cubicBezTo>
                  <a:cubicBezTo>
                    <a:pt x="6157" y="1338"/>
                    <a:pt x="5291" y="72"/>
                    <a:pt x="5121" y="72"/>
                  </a:cubicBezTo>
                  <a:cubicBezTo>
                    <a:pt x="4939" y="72"/>
                    <a:pt x="5040" y="717"/>
                    <a:pt x="4879" y="1383"/>
                  </a:cubicBezTo>
                  <a:cubicBezTo>
                    <a:pt x="4697" y="2068"/>
                    <a:pt x="2036" y="3782"/>
                    <a:pt x="927" y="4387"/>
                  </a:cubicBezTo>
                  <a:cubicBezTo>
                    <a:pt x="1" y="4909"/>
                    <a:pt x="1999" y="5023"/>
                    <a:pt x="3376" y="5023"/>
                  </a:cubicBezTo>
                  <a:cubicBezTo>
                    <a:pt x="3648" y="5023"/>
                    <a:pt x="3896" y="5019"/>
                    <a:pt x="4092" y="5012"/>
                  </a:cubicBezTo>
                  <a:cubicBezTo>
                    <a:pt x="5282" y="4951"/>
                    <a:pt x="6794" y="4891"/>
                    <a:pt x="6794" y="4891"/>
                  </a:cubicBezTo>
                  <a:cubicBezTo>
                    <a:pt x="6794" y="4891"/>
                    <a:pt x="7419" y="3076"/>
                    <a:pt x="7621" y="3076"/>
                  </a:cubicBezTo>
                  <a:cubicBezTo>
                    <a:pt x="7821" y="3076"/>
                    <a:pt x="7823" y="4851"/>
                    <a:pt x="8160" y="4851"/>
                  </a:cubicBezTo>
                  <a:cubicBezTo>
                    <a:pt x="8161" y="4851"/>
                    <a:pt x="8163" y="4851"/>
                    <a:pt x="8165" y="4851"/>
                  </a:cubicBezTo>
                  <a:lnTo>
                    <a:pt x="9052" y="4851"/>
                  </a:lnTo>
                  <a:lnTo>
                    <a:pt x="9052" y="1383"/>
                  </a:lnTo>
                  <a:cubicBezTo>
                    <a:pt x="9052" y="919"/>
                    <a:pt x="8871" y="495"/>
                    <a:pt x="8569" y="153"/>
                  </a:cubicBezTo>
                  <a:cubicBezTo>
                    <a:pt x="8486" y="70"/>
                    <a:pt x="8390" y="1"/>
                    <a:pt x="83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54"/>
            <p:cNvSpPr/>
            <p:nvPr/>
          </p:nvSpPr>
          <p:spPr>
            <a:xfrm flipH="1">
              <a:off x="1583883" y="2379213"/>
              <a:ext cx="502483" cy="1818885"/>
            </a:xfrm>
            <a:custGeom>
              <a:avLst/>
              <a:gdLst/>
              <a:ahLst/>
              <a:cxnLst/>
              <a:rect l="l" t="t" r="r" b="b"/>
              <a:pathLst>
                <a:path w="13853" h="50145" extrusionOk="0">
                  <a:moveTo>
                    <a:pt x="3953" y="0"/>
                  </a:moveTo>
                  <a:cubicBezTo>
                    <a:pt x="3953" y="0"/>
                    <a:pt x="1" y="17199"/>
                    <a:pt x="1130" y="27502"/>
                  </a:cubicBezTo>
                  <a:cubicBezTo>
                    <a:pt x="2259" y="37805"/>
                    <a:pt x="6735" y="50145"/>
                    <a:pt x="6735" y="50145"/>
                  </a:cubicBezTo>
                  <a:lnTo>
                    <a:pt x="13852" y="47443"/>
                  </a:lnTo>
                  <a:cubicBezTo>
                    <a:pt x="13852" y="47443"/>
                    <a:pt x="8913" y="32281"/>
                    <a:pt x="8953" y="24498"/>
                  </a:cubicBezTo>
                  <a:cubicBezTo>
                    <a:pt x="8993" y="16735"/>
                    <a:pt x="10868" y="4013"/>
                    <a:pt x="10868" y="4013"/>
                  </a:cubicBezTo>
                  <a:lnTo>
                    <a:pt x="395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54"/>
            <p:cNvSpPr/>
            <p:nvPr/>
          </p:nvSpPr>
          <p:spPr>
            <a:xfrm flipH="1">
              <a:off x="847413" y="2860432"/>
              <a:ext cx="850590" cy="692950"/>
            </a:xfrm>
            <a:custGeom>
              <a:avLst/>
              <a:gdLst/>
              <a:ahLst/>
              <a:cxnLst/>
              <a:rect l="l" t="t" r="r" b="b"/>
              <a:pathLst>
                <a:path w="23450" h="19104" extrusionOk="0">
                  <a:moveTo>
                    <a:pt x="0" y="0"/>
                  </a:moveTo>
                  <a:lnTo>
                    <a:pt x="0" y="0"/>
                  </a:lnTo>
                  <a:cubicBezTo>
                    <a:pt x="0" y="0"/>
                    <a:pt x="1002" y="19104"/>
                    <a:pt x="6170" y="19104"/>
                  </a:cubicBezTo>
                  <a:cubicBezTo>
                    <a:pt x="6236" y="19104"/>
                    <a:pt x="6304" y="19101"/>
                    <a:pt x="6371" y="19094"/>
                  </a:cubicBezTo>
                  <a:cubicBezTo>
                    <a:pt x="11735" y="18590"/>
                    <a:pt x="23449" y="14699"/>
                    <a:pt x="23449" y="14699"/>
                  </a:cubicBezTo>
                  <a:lnTo>
                    <a:pt x="21816" y="9819"/>
                  </a:lnTo>
                  <a:cubicBezTo>
                    <a:pt x="21816" y="9819"/>
                    <a:pt x="13126" y="11472"/>
                    <a:pt x="9984" y="11472"/>
                  </a:cubicBezTo>
                  <a:cubicBezTo>
                    <a:pt x="9388" y="11472"/>
                    <a:pt x="8991" y="11413"/>
                    <a:pt x="8892" y="11271"/>
                  </a:cubicBezTo>
                  <a:cubicBezTo>
                    <a:pt x="8267" y="10384"/>
                    <a:pt x="8146" y="303"/>
                    <a:pt x="8146" y="303"/>
                  </a:cubicBezTo>
                  <a:lnTo>
                    <a:pt x="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54"/>
            <p:cNvSpPr/>
            <p:nvPr/>
          </p:nvSpPr>
          <p:spPr>
            <a:xfrm flipH="1">
              <a:off x="932730" y="2989124"/>
              <a:ext cx="515904" cy="351843"/>
            </a:xfrm>
            <a:custGeom>
              <a:avLst/>
              <a:gdLst/>
              <a:ahLst/>
              <a:cxnLst/>
              <a:rect l="l" t="t" r="r" b="b"/>
              <a:pathLst>
                <a:path w="14223" h="9700" extrusionOk="0">
                  <a:moveTo>
                    <a:pt x="122" y="1"/>
                  </a:moveTo>
                  <a:cubicBezTo>
                    <a:pt x="61" y="1"/>
                    <a:pt x="1" y="61"/>
                    <a:pt x="1" y="122"/>
                  </a:cubicBezTo>
                  <a:cubicBezTo>
                    <a:pt x="1" y="384"/>
                    <a:pt x="21" y="6614"/>
                    <a:pt x="888" y="8832"/>
                  </a:cubicBezTo>
                  <a:cubicBezTo>
                    <a:pt x="1109" y="9397"/>
                    <a:pt x="1936" y="9679"/>
                    <a:pt x="3408" y="9699"/>
                  </a:cubicBezTo>
                  <a:lnTo>
                    <a:pt x="3569" y="9699"/>
                  </a:lnTo>
                  <a:cubicBezTo>
                    <a:pt x="5021" y="9659"/>
                    <a:pt x="6453" y="9518"/>
                    <a:pt x="7884" y="9276"/>
                  </a:cubicBezTo>
                  <a:cubicBezTo>
                    <a:pt x="10989" y="8772"/>
                    <a:pt x="14054" y="7965"/>
                    <a:pt x="14074" y="7965"/>
                  </a:cubicBezTo>
                  <a:cubicBezTo>
                    <a:pt x="14223" y="7928"/>
                    <a:pt x="14183" y="7719"/>
                    <a:pt x="14049" y="7719"/>
                  </a:cubicBezTo>
                  <a:cubicBezTo>
                    <a:pt x="14038" y="7719"/>
                    <a:pt x="14026" y="7720"/>
                    <a:pt x="14014" y="7723"/>
                  </a:cubicBezTo>
                  <a:cubicBezTo>
                    <a:pt x="11655" y="8328"/>
                    <a:pt x="6574" y="9437"/>
                    <a:pt x="3529" y="9437"/>
                  </a:cubicBezTo>
                  <a:cubicBezTo>
                    <a:pt x="2259" y="9437"/>
                    <a:pt x="1331" y="9235"/>
                    <a:pt x="1130" y="8731"/>
                  </a:cubicBezTo>
                  <a:cubicBezTo>
                    <a:pt x="263" y="6554"/>
                    <a:pt x="263" y="182"/>
                    <a:pt x="263" y="122"/>
                  </a:cubicBezTo>
                  <a:cubicBezTo>
                    <a:pt x="263" y="61"/>
                    <a:pt x="202" y="1"/>
                    <a:pt x="12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54"/>
            <p:cNvSpPr/>
            <p:nvPr/>
          </p:nvSpPr>
          <p:spPr>
            <a:xfrm flipH="1">
              <a:off x="894253" y="3225182"/>
              <a:ext cx="58544" cy="185244"/>
            </a:xfrm>
            <a:custGeom>
              <a:avLst/>
              <a:gdLst/>
              <a:ahLst/>
              <a:cxnLst/>
              <a:rect l="l" t="t" r="r" b="b"/>
              <a:pathLst>
                <a:path w="1614" h="5107" extrusionOk="0">
                  <a:moveTo>
                    <a:pt x="135" y="0"/>
                  </a:moveTo>
                  <a:cubicBezTo>
                    <a:pt x="124" y="0"/>
                    <a:pt x="112" y="2"/>
                    <a:pt x="102" y="5"/>
                  </a:cubicBezTo>
                  <a:cubicBezTo>
                    <a:pt x="41" y="25"/>
                    <a:pt x="1" y="86"/>
                    <a:pt x="21" y="146"/>
                  </a:cubicBezTo>
                  <a:lnTo>
                    <a:pt x="1352" y="5006"/>
                  </a:lnTo>
                  <a:cubicBezTo>
                    <a:pt x="1372" y="5066"/>
                    <a:pt x="1412" y="5106"/>
                    <a:pt x="1473" y="5106"/>
                  </a:cubicBezTo>
                  <a:lnTo>
                    <a:pt x="1513" y="5106"/>
                  </a:lnTo>
                  <a:cubicBezTo>
                    <a:pt x="1573" y="5086"/>
                    <a:pt x="1614" y="5006"/>
                    <a:pt x="1594" y="4945"/>
                  </a:cubicBezTo>
                  <a:lnTo>
                    <a:pt x="263" y="86"/>
                  </a:lnTo>
                  <a:cubicBezTo>
                    <a:pt x="246" y="36"/>
                    <a:pt x="189" y="0"/>
                    <a:pt x="13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54"/>
            <p:cNvSpPr/>
            <p:nvPr/>
          </p:nvSpPr>
          <p:spPr>
            <a:xfrm flipH="1">
              <a:off x="1935546" y="3348579"/>
              <a:ext cx="108890" cy="19769"/>
            </a:xfrm>
            <a:custGeom>
              <a:avLst/>
              <a:gdLst/>
              <a:ahLst/>
              <a:cxnLst/>
              <a:rect l="l" t="t" r="r" b="b"/>
              <a:pathLst>
                <a:path w="3002" h="545" extrusionOk="0">
                  <a:moveTo>
                    <a:pt x="2863" y="0"/>
                  </a:moveTo>
                  <a:cubicBezTo>
                    <a:pt x="2849" y="0"/>
                    <a:pt x="2833" y="4"/>
                    <a:pt x="2817" y="11"/>
                  </a:cubicBezTo>
                  <a:cubicBezTo>
                    <a:pt x="2315" y="219"/>
                    <a:pt x="1776" y="323"/>
                    <a:pt x="1236" y="323"/>
                  </a:cubicBezTo>
                  <a:cubicBezTo>
                    <a:pt x="886" y="323"/>
                    <a:pt x="536" y="279"/>
                    <a:pt x="196" y="192"/>
                  </a:cubicBezTo>
                  <a:cubicBezTo>
                    <a:pt x="190" y="191"/>
                    <a:pt x="184" y="191"/>
                    <a:pt x="178" y="191"/>
                  </a:cubicBezTo>
                  <a:cubicBezTo>
                    <a:pt x="50" y="191"/>
                    <a:pt x="0" y="395"/>
                    <a:pt x="135" y="414"/>
                  </a:cubicBezTo>
                  <a:cubicBezTo>
                    <a:pt x="492" y="501"/>
                    <a:pt x="857" y="545"/>
                    <a:pt x="1223" y="545"/>
                  </a:cubicBezTo>
                  <a:cubicBezTo>
                    <a:pt x="1787" y="545"/>
                    <a:pt x="2351" y="441"/>
                    <a:pt x="2877" y="233"/>
                  </a:cubicBezTo>
                  <a:cubicBezTo>
                    <a:pt x="3002" y="179"/>
                    <a:pt x="2969" y="0"/>
                    <a:pt x="286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54"/>
            <p:cNvSpPr/>
            <p:nvPr/>
          </p:nvSpPr>
          <p:spPr>
            <a:xfrm flipH="1">
              <a:off x="1642250" y="2646863"/>
              <a:ext cx="172766" cy="1412270"/>
            </a:xfrm>
            <a:custGeom>
              <a:avLst/>
              <a:gdLst/>
              <a:ahLst/>
              <a:cxnLst/>
              <a:rect l="l" t="t" r="r" b="b"/>
              <a:pathLst>
                <a:path w="4763" h="38935" extrusionOk="0">
                  <a:moveTo>
                    <a:pt x="1570" y="1"/>
                  </a:moveTo>
                  <a:cubicBezTo>
                    <a:pt x="1512" y="1"/>
                    <a:pt x="1452" y="41"/>
                    <a:pt x="1452" y="122"/>
                  </a:cubicBezTo>
                  <a:cubicBezTo>
                    <a:pt x="1270" y="2743"/>
                    <a:pt x="968" y="5344"/>
                    <a:pt x="706" y="7965"/>
                  </a:cubicBezTo>
                  <a:cubicBezTo>
                    <a:pt x="444" y="10304"/>
                    <a:pt x="222" y="12663"/>
                    <a:pt x="81" y="15022"/>
                  </a:cubicBezTo>
                  <a:cubicBezTo>
                    <a:pt x="40" y="16010"/>
                    <a:pt x="0" y="17018"/>
                    <a:pt x="20" y="18006"/>
                  </a:cubicBezTo>
                  <a:cubicBezTo>
                    <a:pt x="40" y="18974"/>
                    <a:pt x="121" y="19942"/>
                    <a:pt x="262" y="20909"/>
                  </a:cubicBezTo>
                  <a:cubicBezTo>
                    <a:pt x="1129" y="26998"/>
                    <a:pt x="2783" y="32946"/>
                    <a:pt x="4517" y="38854"/>
                  </a:cubicBezTo>
                  <a:cubicBezTo>
                    <a:pt x="4533" y="38910"/>
                    <a:pt x="4577" y="38934"/>
                    <a:pt x="4623" y="38934"/>
                  </a:cubicBezTo>
                  <a:cubicBezTo>
                    <a:pt x="4692" y="38934"/>
                    <a:pt x="4763" y="38879"/>
                    <a:pt x="4738" y="38794"/>
                  </a:cubicBezTo>
                  <a:cubicBezTo>
                    <a:pt x="3770" y="35487"/>
                    <a:pt x="2823" y="32180"/>
                    <a:pt x="2037" y="28833"/>
                  </a:cubicBezTo>
                  <a:cubicBezTo>
                    <a:pt x="1291" y="25829"/>
                    <a:pt x="746" y="22805"/>
                    <a:pt x="343" y="19740"/>
                  </a:cubicBezTo>
                  <a:cubicBezTo>
                    <a:pt x="121" y="17905"/>
                    <a:pt x="222" y="16010"/>
                    <a:pt x="343" y="14175"/>
                  </a:cubicBezTo>
                  <a:cubicBezTo>
                    <a:pt x="645" y="9477"/>
                    <a:pt x="1331" y="4799"/>
                    <a:pt x="1653" y="122"/>
                  </a:cubicBezTo>
                  <a:lnTo>
                    <a:pt x="1674" y="122"/>
                  </a:lnTo>
                  <a:cubicBezTo>
                    <a:pt x="1684" y="41"/>
                    <a:pt x="1628" y="1"/>
                    <a:pt x="157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54"/>
            <p:cNvSpPr/>
            <p:nvPr/>
          </p:nvSpPr>
          <p:spPr>
            <a:xfrm flipH="1">
              <a:off x="1597779" y="4039884"/>
              <a:ext cx="264789" cy="95288"/>
            </a:xfrm>
            <a:custGeom>
              <a:avLst/>
              <a:gdLst/>
              <a:ahLst/>
              <a:cxnLst/>
              <a:rect l="l" t="t" r="r" b="b"/>
              <a:pathLst>
                <a:path w="7300" h="2627" extrusionOk="0">
                  <a:moveTo>
                    <a:pt x="7184" y="0"/>
                  </a:moveTo>
                  <a:cubicBezTo>
                    <a:pt x="7174" y="0"/>
                    <a:pt x="7166" y="2"/>
                    <a:pt x="7158" y="5"/>
                  </a:cubicBezTo>
                  <a:lnTo>
                    <a:pt x="81" y="2405"/>
                  </a:lnTo>
                  <a:cubicBezTo>
                    <a:pt x="21" y="2425"/>
                    <a:pt x="1" y="2485"/>
                    <a:pt x="21" y="2546"/>
                  </a:cubicBezTo>
                  <a:cubicBezTo>
                    <a:pt x="21" y="2586"/>
                    <a:pt x="61" y="2627"/>
                    <a:pt x="122" y="2627"/>
                  </a:cubicBezTo>
                  <a:lnTo>
                    <a:pt x="142" y="2627"/>
                  </a:lnTo>
                  <a:lnTo>
                    <a:pt x="7219" y="207"/>
                  </a:lnTo>
                  <a:cubicBezTo>
                    <a:pt x="7279" y="187"/>
                    <a:pt x="7299" y="126"/>
                    <a:pt x="7299" y="66"/>
                  </a:cubicBezTo>
                  <a:cubicBezTo>
                    <a:pt x="7283" y="33"/>
                    <a:pt x="7226" y="0"/>
                    <a:pt x="718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54"/>
            <p:cNvSpPr/>
            <p:nvPr/>
          </p:nvSpPr>
          <p:spPr>
            <a:xfrm flipH="1">
              <a:off x="1184230" y="1255981"/>
              <a:ext cx="1070401" cy="1854939"/>
            </a:xfrm>
            <a:custGeom>
              <a:avLst/>
              <a:gdLst/>
              <a:ahLst/>
              <a:cxnLst/>
              <a:rect l="l" t="t" r="r" b="b"/>
              <a:pathLst>
                <a:path w="29510" h="51139" extrusionOk="0">
                  <a:moveTo>
                    <a:pt x="19524" y="0"/>
                  </a:moveTo>
                  <a:cubicBezTo>
                    <a:pt x="19068" y="0"/>
                    <a:pt x="18512" y="90"/>
                    <a:pt x="17846" y="340"/>
                  </a:cubicBezTo>
                  <a:lnTo>
                    <a:pt x="17705" y="381"/>
                  </a:lnTo>
                  <a:cubicBezTo>
                    <a:pt x="17504" y="461"/>
                    <a:pt x="17282" y="542"/>
                    <a:pt x="17080" y="602"/>
                  </a:cubicBezTo>
                  <a:cubicBezTo>
                    <a:pt x="15064" y="1207"/>
                    <a:pt x="13370" y="1328"/>
                    <a:pt x="12846" y="4151"/>
                  </a:cubicBezTo>
                  <a:cubicBezTo>
                    <a:pt x="12241" y="7316"/>
                    <a:pt x="11959" y="11914"/>
                    <a:pt x="10709" y="17257"/>
                  </a:cubicBezTo>
                  <a:cubicBezTo>
                    <a:pt x="9512" y="22308"/>
                    <a:pt x="1" y="46600"/>
                    <a:pt x="935" y="46600"/>
                  </a:cubicBezTo>
                  <a:cubicBezTo>
                    <a:pt x="993" y="46600"/>
                    <a:pt x="1090" y="46507"/>
                    <a:pt x="1232" y="46311"/>
                  </a:cubicBezTo>
                  <a:cubicBezTo>
                    <a:pt x="2494" y="44577"/>
                    <a:pt x="4498" y="43911"/>
                    <a:pt x="6872" y="43911"/>
                  </a:cubicBezTo>
                  <a:cubicBezTo>
                    <a:pt x="14696" y="43911"/>
                    <a:pt x="26535" y="51139"/>
                    <a:pt x="29017" y="51139"/>
                  </a:cubicBezTo>
                  <a:cubicBezTo>
                    <a:pt x="29345" y="51139"/>
                    <a:pt x="29510" y="51012"/>
                    <a:pt x="29480" y="50727"/>
                  </a:cubicBezTo>
                  <a:cubicBezTo>
                    <a:pt x="29178" y="47642"/>
                    <a:pt x="29480" y="38367"/>
                    <a:pt x="24197" y="23688"/>
                  </a:cubicBezTo>
                  <a:cubicBezTo>
                    <a:pt x="23149" y="20805"/>
                    <a:pt x="23068" y="15079"/>
                    <a:pt x="24762" y="11047"/>
                  </a:cubicBezTo>
                  <a:cubicBezTo>
                    <a:pt x="26456" y="7014"/>
                    <a:pt x="28532" y="3929"/>
                    <a:pt x="25952" y="2861"/>
                  </a:cubicBezTo>
                  <a:cubicBezTo>
                    <a:pt x="25246" y="2558"/>
                    <a:pt x="24560" y="2256"/>
                    <a:pt x="23935" y="1953"/>
                  </a:cubicBezTo>
                  <a:cubicBezTo>
                    <a:pt x="23673" y="1832"/>
                    <a:pt x="23431" y="1711"/>
                    <a:pt x="23189" y="1590"/>
                  </a:cubicBezTo>
                  <a:cubicBezTo>
                    <a:pt x="22000" y="1026"/>
                    <a:pt x="21193" y="582"/>
                    <a:pt x="21193" y="582"/>
                  </a:cubicBezTo>
                  <a:cubicBezTo>
                    <a:pt x="21193" y="582"/>
                    <a:pt x="20684" y="0"/>
                    <a:pt x="1952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54"/>
            <p:cNvSpPr/>
            <p:nvPr/>
          </p:nvSpPr>
          <p:spPr>
            <a:xfrm flipH="1">
              <a:off x="1384648" y="2094878"/>
              <a:ext cx="143712" cy="242228"/>
            </a:xfrm>
            <a:custGeom>
              <a:avLst/>
              <a:gdLst/>
              <a:ahLst/>
              <a:cxnLst/>
              <a:rect l="l" t="t" r="r" b="b"/>
              <a:pathLst>
                <a:path w="3962" h="6678" extrusionOk="0">
                  <a:moveTo>
                    <a:pt x="402" y="1"/>
                  </a:moveTo>
                  <a:cubicBezTo>
                    <a:pt x="369" y="1"/>
                    <a:pt x="334" y="26"/>
                    <a:pt x="323" y="77"/>
                  </a:cubicBezTo>
                  <a:cubicBezTo>
                    <a:pt x="1" y="2778"/>
                    <a:pt x="1392" y="5420"/>
                    <a:pt x="3812" y="6670"/>
                  </a:cubicBezTo>
                  <a:cubicBezTo>
                    <a:pt x="3823" y="6675"/>
                    <a:pt x="3834" y="6678"/>
                    <a:pt x="3845" y="6678"/>
                  </a:cubicBezTo>
                  <a:cubicBezTo>
                    <a:pt x="3912" y="6678"/>
                    <a:pt x="3962" y="6583"/>
                    <a:pt x="3892" y="6549"/>
                  </a:cubicBezTo>
                  <a:cubicBezTo>
                    <a:pt x="1513" y="5319"/>
                    <a:pt x="142" y="2738"/>
                    <a:pt x="465" y="77"/>
                  </a:cubicBezTo>
                  <a:cubicBezTo>
                    <a:pt x="465" y="26"/>
                    <a:pt x="434" y="1"/>
                    <a:pt x="4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54"/>
            <p:cNvSpPr/>
            <p:nvPr/>
          </p:nvSpPr>
          <p:spPr>
            <a:xfrm flipH="1">
              <a:off x="1599558" y="1579200"/>
              <a:ext cx="164278" cy="1290793"/>
            </a:xfrm>
            <a:custGeom>
              <a:avLst/>
              <a:gdLst/>
              <a:ahLst/>
              <a:cxnLst/>
              <a:rect l="l" t="t" r="r" b="b"/>
              <a:pathLst>
                <a:path w="4529" h="35586" extrusionOk="0">
                  <a:moveTo>
                    <a:pt x="4441" y="0"/>
                  </a:moveTo>
                  <a:cubicBezTo>
                    <a:pt x="4412" y="0"/>
                    <a:pt x="4384" y="18"/>
                    <a:pt x="4376" y="59"/>
                  </a:cubicBezTo>
                  <a:cubicBezTo>
                    <a:pt x="3327" y="4595"/>
                    <a:pt x="2440" y="9172"/>
                    <a:pt x="1734" y="13790"/>
                  </a:cubicBezTo>
                  <a:cubicBezTo>
                    <a:pt x="1029" y="18427"/>
                    <a:pt x="505" y="23064"/>
                    <a:pt x="222" y="27742"/>
                  </a:cubicBezTo>
                  <a:cubicBezTo>
                    <a:pt x="61" y="30323"/>
                    <a:pt x="0" y="32924"/>
                    <a:pt x="0" y="35525"/>
                  </a:cubicBezTo>
                  <a:cubicBezTo>
                    <a:pt x="0" y="35565"/>
                    <a:pt x="36" y="35585"/>
                    <a:pt x="71" y="35585"/>
                  </a:cubicBezTo>
                  <a:cubicBezTo>
                    <a:pt x="106" y="35585"/>
                    <a:pt x="142" y="35565"/>
                    <a:pt x="142" y="35525"/>
                  </a:cubicBezTo>
                  <a:cubicBezTo>
                    <a:pt x="142" y="30908"/>
                    <a:pt x="363" y="26311"/>
                    <a:pt x="867" y="21734"/>
                  </a:cubicBezTo>
                  <a:cubicBezTo>
                    <a:pt x="1351" y="17036"/>
                    <a:pt x="2037" y="12378"/>
                    <a:pt x="2904" y="7741"/>
                  </a:cubicBezTo>
                  <a:cubicBezTo>
                    <a:pt x="3388" y="5180"/>
                    <a:pt x="3932" y="2619"/>
                    <a:pt x="4517" y="99"/>
                  </a:cubicBezTo>
                  <a:cubicBezTo>
                    <a:pt x="4529" y="39"/>
                    <a:pt x="4484" y="0"/>
                    <a:pt x="444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54"/>
            <p:cNvSpPr/>
            <p:nvPr/>
          </p:nvSpPr>
          <p:spPr>
            <a:xfrm flipH="1">
              <a:off x="1386423" y="1255220"/>
              <a:ext cx="250171" cy="326851"/>
            </a:xfrm>
            <a:custGeom>
              <a:avLst/>
              <a:gdLst/>
              <a:ahLst/>
              <a:cxnLst/>
              <a:rect l="l" t="t" r="r" b="b"/>
              <a:pathLst>
                <a:path w="6897" h="9011" extrusionOk="0">
                  <a:moveTo>
                    <a:pt x="2485" y="1"/>
                  </a:moveTo>
                  <a:cubicBezTo>
                    <a:pt x="2029" y="1"/>
                    <a:pt x="1473" y="91"/>
                    <a:pt x="807" y="341"/>
                  </a:cubicBezTo>
                  <a:lnTo>
                    <a:pt x="666" y="402"/>
                  </a:lnTo>
                  <a:cubicBezTo>
                    <a:pt x="465" y="482"/>
                    <a:pt x="243" y="543"/>
                    <a:pt x="41" y="603"/>
                  </a:cubicBezTo>
                  <a:cubicBezTo>
                    <a:pt x="1" y="2075"/>
                    <a:pt x="21" y="5926"/>
                    <a:pt x="948" y="9011"/>
                  </a:cubicBezTo>
                  <a:cubicBezTo>
                    <a:pt x="948" y="9011"/>
                    <a:pt x="5384" y="5442"/>
                    <a:pt x="6896" y="1974"/>
                  </a:cubicBezTo>
                  <a:cubicBezTo>
                    <a:pt x="6634" y="1853"/>
                    <a:pt x="6392" y="1732"/>
                    <a:pt x="6150" y="1611"/>
                  </a:cubicBezTo>
                  <a:cubicBezTo>
                    <a:pt x="4961" y="1027"/>
                    <a:pt x="4154" y="583"/>
                    <a:pt x="4154" y="583"/>
                  </a:cubicBezTo>
                  <a:cubicBezTo>
                    <a:pt x="4154" y="583"/>
                    <a:pt x="3645" y="1"/>
                    <a:pt x="248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54"/>
            <p:cNvSpPr/>
            <p:nvPr/>
          </p:nvSpPr>
          <p:spPr>
            <a:xfrm flipH="1">
              <a:off x="1414202" y="1256400"/>
              <a:ext cx="197049" cy="269850"/>
            </a:xfrm>
            <a:custGeom>
              <a:avLst/>
              <a:gdLst/>
              <a:ahLst/>
              <a:cxnLst/>
              <a:rect l="l" t="t" r="r" b="b"/>
              <a:pathLst>
                <a:path w="5485" h="7439" extrusionOk="0">
                  <a:moveTo>
                    <a:pt x="1819" y="1"/>
                  </a:moveTo>
                  <a:cubicBezTo>
                    <a:pt x="1363" y="1"/>
                    <a:pt x="807" y="91"/>
                    <a:pt x="141" y="341"/>
                  </a:cubicBezTo>
                  <a:lnTo>
                    <a:pt x="0" y="402"/>
                  </a:lnTo>
                  <a:cubicBezTo>
                    <a:pt x="0" y="764"/>
                    <a:pt x="20" y="1551"/>
                    <a:pt x="61" y="2498"/>
                  </a:cubicBezTo>
                  <a:cubicBezTo>
                    <a:pt x="101" y="4152"/>
                    <a:pt x="282" y="5805"/>
                    <a:pt x="605" y="7438"/>
                  </a:cubicBezTo>
                  <a:cubicBezTo>
                    <a:pt x="605" y="7438"/>
                    <a:pt x="3045" y="4918"/>
                    <a:pt x="4537" y="3023"/>
                  </a:cubicBezTo>
                  <a:cubicBezTo>
                    <a:pt x="4900" y="2579"/>
                    <a:pt x="5202" y="2115"/>
                    <a:pt x="5484" y="1611"/>
                  </a:cubicBezTo>
                  <a:cubicBezTo>
                    <a:pt x="4295" y="1027"/>
                    <a:pt x="3488" y="583"/>
                    <a:pt x="3488" y="583"/>
                  </a:cubicBezTo>
                  <a:cubicBezTo>
                    <a:pt x="3488" y="583"/>
                    <a:pt x="2979" y="1"/>
                    <a:pt x="18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54"/>
            <p:cNvSpPr/>
            <p:nvPr/>
          </p:nvSpPr>
          <p:spPr>
            <a:xfrm flipH="1">
              <a:off x="1413483" y="1255220"/>
              <a:ext cx="198229" cy="150930"/>
            </a:xfrm>
            <a:custGeom>
              <a:avLst/>
              <a:gdLst/>
              <a:ahLst/>
              <a:cxnLst/>
              <a:rect l="l" t="t" r="r" b="b"/>
              <a:pathLst>
                <a:path w="5465" h="4161" extrusionOk="0">
                  <a:moveTo>
                    <a:pt x="1819" y="1"/>
                  </a:moveTo>
                  <a:cubicBezTo>
                    <a:pt x="1363" y="1"/>
                    <a:pt x="807" y="91"/>
                    <a:pt x="141" y="341"/>
                  </a:cubicBezTo>
                  <a:lnTo>
                    <a:pt x="0" y="381"/>
                  </a:lnTo>
                  <a:cubicBezTo>
                    <a:pt x="0" y="764"/>
                    <a:pt x="0" y="1531"/>
                    <a:pt x="41" y="2498"/>
                  </a:cubicBezTo>
                  <a:cubicBezTo>
                    <a:pt x="303" y="3144"/>
                    <a:pt x="686" y="3728"/>
                    <a:pt x="1311" y="4031"/>
                  </a:cubicBezTo>
                  <a:cubicBezTo>
                    <a:pt x="1499" y="4121"/>
                    <a:pt x="1706" y="4161"/>
                    <a:pt x="1924" y="4161"/>
                  </a:cubicBezTo>
                  <a:cubicBezTo>
                    <a:pt x="2734" y="4161"/>
                    <a:pt x="3707" y="3610"/>
                    <a:pt x="4517" y="3023"/>
                  </a:cubicBezTo>
                  <a:cubicBezTo>
                    <a:pt x="4880" y="2579"/>
                    <a:pt x="5182" y="2115"/>
                    <a:pt x="5464" y="1611"/>
                  </a:cubicBezTo>
                  <a:cubicBezTo>
                    <a:pt x="4275" y="1027"/>
                    <a:pt x="3488" y="583"/>
                    <a:pt x="3488" y="583"/>
                  </a:cubicBezTo>
                  <a:cubicBezTo>
                    <a:pt x="3488" y="583"/>
                    <a:pt x="2979" y="1"/>
                    <a:pt x="1819" y="1"/>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54"/>
            <p:cNvSpPr/>
            <p:nvPr/>
          </p:nvSpPr>
          <p:spPr>
            <a:xfrm flipH="1">
              <a:off x="883254" y="1201610"/>
              <a:ext cx="561716" cy="461930"/>
            </a:xfrm>
            <a:custGeom>
              <a:avLst/>
              <a:gdLst/>
              <a:ahLst/>
              <a:cxnLst/>
              <a:rect l="l" t="t" r="r" b="b"/>
              <a:pathLst>
                <a:path w="15486" h="12735" extrusionOk="0">
                  <a:moveTo>
                    <a:pt x="12052" y="1"/>
                  </a:moveTo>
                  <a:cubicBezTo>
                    <a:pt x="11008" y="1"/>
                    <a:pt x="11455" y="2850"/>
                    <a:pt x="9598" y="3976"/>
                  </a:cubicBezTo>
                  <a:cubicBezTo>
                    <a:pt x="9086" y="4287"/>
                    <a:pt x="8285" y="4400"/>
                    <a:pt x="7390" y="4400"/>
                  </a:cubicBezTo>
                  <a:cubicBezTo>
                    <a:pt x="4970" y="4400"/>
                    <a:pt x="1855" y="3573"/>
                    <a:pt x="1855" y="3573"/>
                  </a:cubicBezTo>
                  <a:cubicBezTo>
                    <a:pt x="1855" y="3573"/>
                    <a:pt x="0" y="10832"/>
                    <a:pt x="1291" y="12263"/>
                  </a:cubicBezTo>
                  <a:cubicBezTo>
                    <a:pt x="1596" y="12597"/>
                    <a:pt x="2212" y="12735"/>
                    <a:pt x="3014" y="12735"/>
                  </a:cubicBezTo>
                  <a:cubicBezTo>
                    <a:pt x="5599" y="12735"/>
                    <a:pt x="10109" y="11301"/>
                    <a:pt x="12279" y="10408"/>
                  </a:cubicBezTo>
                  <a:cubicBezTo>
                    <a:pt x="14961" y="9279"/>
                    <a:pt x="15485" y="10428"/>
                    <a:pt x="15284" y="7303"/>
                  </a:cubicBezTo>
                  <a:cubicBezTo>
                    <a:pt x="15082" y="4178"/>
                    <a:pt x="13227" y="146"/>
                    <a:pt x="12118" y="4"/>
                  </a:cubicBezTo>
                  <a:cubicBezTo>
                    <a:pt x="12095" y="2"/>
                    <a:pt x="12073" y="1"/>
                    <a:pt x="1205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54"/>
            <p:cNvSpPr/>
            <p:nvPr/>
          </p:nvSpPr>
          <p:spPr>
            <a:xfrm flipH="1">
              <a:off x="1127446" y="1358812"/>
              <a:ext cx="37433" cy="126446"/>
            </a:xfrm>
            <a:custGeom>
              <a:avLst/>
              <a:gdLst/>
              <a:ahLst/>
              <a:cxnLst/>
              <a:rect l="l" t="t" r="r" b="b"/>
              <a:pathLst>
                <a:path w="1032" h="3486" extrusionOk="0">
                  <a:moveTo>
                    <a:pt x="928" y="1"/>
                  </a:moveTo>
                  <a:cubicBezTo>
                    <a:pt x="907" y="1"/>
                    <a:pt x="885" y="8"/>
                    <a:pt x="868" y="26"/>
                  </a:cubicBezTo>
                  <a:lnTo>
                    <a:pt x="868" y="46"/>
                  </a:lnTo>
                  <a:cubicBezTo>
                    <a:pt x="202" y="1034"/>
                    <a:pt x="1" y="2264"/>
                    <a:pt x="263" y="3433"/>
                  </a:cubicBezTo>
                  <a:cubicBezTo>
                    <a:pt x="278" y="3471"/>
                    <a:pt x="307" y="3486"/>
                    <a:pt x="336" y="3486"/>
                  </a:cubicBezTo>
                  <a:cubicBezTo>
                    <a:pt x="386" y="3486"/>
                    <a:pt x="437" y="3443"/>
                    <a:pt x="424" y="3393"/>
                  </a:cubicBezTo>
                  <a:cubicBezTo>
                    <a:pt x="142" y="2264"/>
                    <a:pt x="364" y="1074"/>
                    <a:pt x="989" y="106"/>
                  </a:cubicBezTo>
                  <a:cubicBezTo>
                    <a:pt x="1032" y="48"/>
                    <a:pt x="982" y="1"/>
                    <a:pt x="92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54"/>
            <p:cNvSpPr/>
            <p:nvPr/>
          </p:nvSpPr>
          <p:spPr>
            <a:xfrm flipH="1">
              <a:off x="1359368" y="1647573"/>
              <a:ext cx="61083" cy="17157"/>
            </a:xfrm>
            <a:custGeom>
              <a:avLst/>
              <a:gdLst/>
              <a:ahLst/>
              <a:cxnLst/>
              <a:rect l="l" t="t" r="r" b="b"/>
              <a:pathLst>
                <a:path w="1684" h="473" extrusionOk="0">
                  <a:moveTo>
                    <a:pt x="118" y="0"/>
                  </a:moveTo>
                  <a:cubicBezTo>
                    <a:pt x="51" y="0"/>
                    <a:pt x="1" y="95"/>
                    <a:pt x="70" y="130"/>
                  </a:cubicBezTo>
                  <a:cubicBezTo>
                    <a:pt x="554" y="351"/>
                    <a:pt x="1058" y="472"/>
                    <a:pt x="1583" y="472"/>
                  </a:cubicBezTo>
                  <a:cubicBezTo>
                    <a:pt x="1683" y="472"/>
                    <a:pt x="1683" y="331"/>
                    <a:pt x="1583" y="331"/>
                  </a:cubicBezTo>
                  <a:lnTo>
                    <a:pt x="1603" y="331"/>
                  </a:lnTo>
                  <a:cubicBezTo>
                    <a:pt x="1099" y="331"/>
                    <a:pt x="595" y="230"/>
                    <a:pt x="151" y="9"/>
                  </a:cubicBezTo>
                  <a:cubicBezTo>
                    <a:pt x="140" y="3"/>
                    <a:pt x="128" y="0"/>
                    <a:pt x="11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54"/>
            <p:cNvSpPr/>
            <p:nvPr/>
          </p:nvSpPr>
          <p:spPr>
            <a:xfrm flipH="1">
              <a:off x="856927" y="954635"/>
              <a:ext cx="183104" cy="508504"/>
            </a:xfrm>
            <a:custGeom>
              <a:avLst/>
              <a:gdLst/>
              <a:ahLst/>
              <a:cxnLst/>
              <a:rect l="l" t="t" r="r" b="b"/>
              <a:pathLst>
                <a:path w="5048" h="14019" extrusionOk="0">
                  <a:moveTo>
                    <a:pt x="3977" y="1"/>
                  </a:moveTo>
                  <a:cubicBezTo>
                    <a:pt x="3523" y="1"/>
                    <a:pt x="3102" y="92"/>
                    <a:pt x="3111" y="281"/>
                  </a:cubicBezTo>
                  <a:cubicBezTo>
                    <a:pt x="3111" y="281"/>
                    <a:pt x="1781" y="5926"/>
                    <a:pt x="631" y="9011"/>
                  </a:cubicBezTo>
                  <a:cubicBezTo>
                    <a:pt x="0" y="9248"/>
                    <a:pt x="1742" y="14019"/>
                    <a:pt x="2422" y="14019"/>
                  </a:cubicBezTo>
                  <a:cubicBezTo>
                    <a:pt x="2438" y="14019"/>
                    <a:pt x="2452" y="14016"/>
                    <a:pt x="2466" y="14011"/>
                  </a:cubicBezTo>
                  <a:cubicBezTo>
                    <a:pt x="2547" y="13911"/>
                    <a:pt x="2628" y="13810"/>
                    <a:pt x="2708" y="13729"/>
                  </a:cubicBezTo>
                  <a:cubicBezTo>
                    <a:pt x="4583" y="11128"/>
                    <a:pt x="5047" y="281"/>
                    <a:pt x="5047" y="281"/>
                  </a:cubicBezTo>
                  <a:cubicBezTo>
                    <a:pt x="4945" y="97"/>
                    <a:pt x="4444" y="1"/>
                    <a:pt x="3977" y="1"/>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54"/>
            <p:cNvSpPr/>
            <p:nvPr/>
          </p:nvSpPr>
          <p:spPr>
            <a:xfrm flipH="1">
              <a:off x="766973" y="812558"/>
              <a:ext cx="183611" cy="218723"/>
            </a:xfrm>
            <a:custGeom>
              <a:avLst/>
              <a:gdLst/>
              <a:ahLst/>
              <a:cxnLst/>
              <a:rect l="l" t="t" r="r" b="b"/>
              <a:pathLst>
                <a:path w="5062" h="6030" extrusionOk="0">
                  <a:moveTo>
                    <a:pt x="3660" y="0"/>
                  </a:moveTo>
                  <a:cubicBezTo>
                    <a:pt x="3630" y="0"/>
                    <a:pt x="3609" y="4"/>
                    <a:pt x="3609" y="4"/>
                  </a:cubicBezTo>
                  <a:cubicBezTo>
                    <a:pt x="3206" y="85"/>
                    <a:pt x="1754" y="2484"/>
                    <a:pt x="1472" y="2565"/>
                  </a:cubicBezTo>
                  <a:cubicBezTo>
                    <a:pt x="1472" y="2565"/>
                    <a:pt x="1202" y="2322"/>
                    <a:pt x="938" y="2322"/>
                  </a:cubicBezTo>
                  <a:cubicBezTo>
                    <a:pt x="880" y="2322"/>
                    <a:pt x="821" y="2334"/>
                    <a:pt x="766" y="2363"/>
                  </a:cubicBezTo>
                  <a:cubicBezTo>
                    <a:pt x="464" y="2524"/>
                    <a:pt x="141" y="3694"/>
                    <a:pt x="141" y="3694"/>
                  </a:cubicBezTo>
                  <a:cubicBezTo>
                    <a:pt x="0" y="4157"/>
                    <a:pt x="101" y="4702"/>
                    <a:pt x="403" y="5105"/>
                  </a:cubicBezTo>
                  <a:cubicBezTo>
                    <a:pt x="706" y="5407"/>
                    <a:pt x="1029" y="5690"/>
                    <a:pt x="1412" y="5932"/>
                  </a:cubicBezTo>
                  <a:cubicBezTo>
                    <a:pt x="1518" y="6000"/>
                    <a:pt x="1628" y="6030"/>
                    <a:pt x="1739" y="6030"/>
                  </a:cubicBezTo>
                  <a:cubicBezTo>
                    <a:pt x="2284" y="6030"/>
                    <a:pt x="2875" y="5326"/>
                    <a:pt x="3327" y="5024"/>
                  </a:cubicBezTo>
                  <a:cubicBezTo>
                    <a:pt x="4154" y="4440"/>
                    <a:pt x="4718" y="4359"/>
                    <a:pt x="4698" y="3734"/>
                  </a:cubicBezTo>
                  <a:cubicBezTo>
                    <a:pt x="4698" y="3331"/>
                    <a:pt x="4214" y="3290"/>
                    <a:pt x="4214" y="3290"/>
                  </a:cubicBezTo>
                  <a:cubicBezTo>
                    <a:pt x="4214" y="3290"/>
                    <a:pt x="4456" y="2948"/>
                    <a:pt x="4214" y="2766"/>
                  </a:cubicBezTo>
                  <a:cubicBezTo>
                    <a:pt x="4077" y="2698"/>
                    <a:pt x="3931" y="2657"/>
                    <a:pt x="3788" y="2657"/>
                  </a:cubicBezTo>
                  <a:cubicBezTo>
                    <a:pt x="3721" y="2657"/>
                    <a:pt x="3654" y="2666"/>
                    <a:pt x="3589" y="2686"/>
                  </a:cubicBezTo>
                  <a:cubicBezTo>
                    <a:pt x="3851" y="2282"/>
                    <a:pt x="4154" y="1919"/>
                    <a:pt x="4476" y="1556"/>
                  </a:cubicBezTo>
                  <a:cubicBezTo>
                    <a:pt x="4658" y="1335"/>
                    <a:pt x="4940" y="1093"/>
                    <a:pt x="5021" y="831"/>
                  </a:cubicBezTo>
                  <a:cubicBezTo>
                    <a:pt x="5061" y="649"/>
                    <a:pt x="5001" y="528"/>
                    <a:pt x="4859" y="528"/>
                  </a:cubicBezTo>
                  <a:cubicBezTo>
                    <a:pt x="4855" y="528"/>
                    <a:pt x="4850" y="527"/>
                    <a:pt x="4845" y="527"/>
                  </a:cubicBezTo>
                  <a:cubicBezTo>
                    <a:pt x="4401" y="527"/>
                    <a:pt x="2883" y="2242"/>
                    <a:pt x="2883" y="2242"/>
                  </a:cubicBezTo>
                  <a:cubicBezTo>
                    <a:pt x="3267" y="1698"/>
                    <a:pt x="3589" y="1133"/>
                    <a:pt x="3871" y="528"/>
                  </a:cubicBezTo>
                  <a:cubicBezTo>
                    <a:pt x="4031" y="51"/>
                    <a:pt x="3775" y="0"/>
                    <a:pt x="3660" y="0"/>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54"/>
            <p:cNvSpPr/>
            <p:nvPr/>
          </p:nvSpPr>
          <p:spPr>
            <a:xfrm flipH="1">
              <a:off x="871583" y="909259"/>
              <a:ext cx="60285" cy="50745"/>
            </a:xfrm>
            <a:custGeom>
              <a:avLst/>
              <a:gdLst/>
              <a:ahLst/>
              <a:cxnLst/>
              <a:rect l="l" t="t" r="r" b="b"/>
              <a:pathLst>
                <a:path w="1662" h="1399" extrusionOk="0">
                  <a:moveTo>
                    <a:pt x="996" y="1"/>
                  </a:moveTo>
                  <a:cubicBezTo>
                    <a:pt x="948" y="1"/>
                    <a:pt x="909" y="73"/>
                    <a:pt x="956" y="120"/>
                  </a:cubicBezTo>
                  <a:cubicBezTo>
                    <a:pt x="1158" y="282"/>
                    <a:pt x="1319" y="503"/>
                    <a:pt x="1440" y="725"/>
                  </a:cubicBezTo>
                  <a:cubicBezTo>
                    <a:pt x="1501" y="846"/>
                    <a:pt x="1541" y="967"/>
                    <a:pt x="1521" y="1108"/>
                  </a:cubicBezTo>
                  <a:cubicBezTo>
                    <a:pt x="1521" y="1149"/>
                    <a:pt x="1501" y="1189"/>
                    <a:pt x="1460" y="1229"/>
                  </a:cubicBezTo>
                  <a:cubicBezTo>
                    <a:pt x="1416" y="1259"/>
                    <a:pt x="1361" y="1277"/>
                    <a:pt x="1311" y="1277"/>
                  </a:cubicBezTo>
                  <a:cubicBezTo>
                    <a:pt x="1292" y="1277"/>
                    <a:pt x="1275" y="1275"/>
                    <a:pt x="1259" y="1270"/>
                  </a:cubicBezTo>
                  <a:cubicBezTo>
                    <a:pt x="1218" y="1270"/>
                    <a:pt x="1178" y="1249"/>
                    <a:pt x="1138" y="1229"/>
                  </a:cubicBezTo>
                  <a:cubicBezTo>
                    <a:pt x="734" y="1068"/>
                    <a:pt x="371" y="766"/>
                    <a:pt x="129" y="403"/>
                  </a:cubicBezTo>
                  <a:cubicBezTo>
                    <a:pt x="117" y="378"/>
                    <a:pt x="100" y="369"/>
                    <a:pt x="82" y="369"/>
                  </a:cubicBezTo>
                  <a:cubicBezTo>
                    <a:pt x="41" y="369"/>
                    <a:pt x="0" y="421"/>
                    <a:pt x="29" y="463"/>
                  </a:cubicBezTo>
                  <a:cubicBezTo>
                    <a:pt x="291" y="866"/>
                    <a:pt x="654" y="1169"/>
                    <a:pt x="1097" y="1350"/>
                  </a:cubicBezTo>
                  <a:lnTo>
                    <a:pt x="1238" y="1391"/>
                  </a:lnTo>
                  <a:cubicBezTo>
                    <a:pt x="1264" y="1396"/>
                    <a:pt x="1289" y="1398"/>
                    <a:pt x="1314" y="1398"/>
                  </a:cubicBezTo>
                  <a:cubicBezTo>
                    <a:pt x="1390" y="1398"/>
                    <a:pt x="1465" y="1375"/>
                    <a:pt x="1541" y="1330"/>
                  </a:cubicBezTo>
                  <a:cubicBezTo>
                    <a:pt x="1601" y="1270"/>
                    <a:pt x="1642" y="1209"/>
                    <a:pt x="1642" y="1128"/>
                  </a:cubicBezTo>
                  <a:cubicBezTo>
                    <a:pt x="1662" y="1007"/>
                    <a:pt x="1642" y="907"/>
                    <a:pt x="1601" y="806"/>
                  </a:cubicBezTo>
                  <a:cubicBezTo>
                    <a:pt x="1601" y="766"/>
                    <a:pt x="1581" y="705"/>
                    <a:pt x="1561" y="665"/>
                  </a:cubicBezTo>
                  <a:cubicBezTo>
                    <a:pt x="1420" y="423"/>
                    <a:pt x="1238" y="201"/>
                    <a:pt x="1037" y="20"/>
                  </a:cubicBezTo>
                  <a:cubicBezTo>
                    <a:pt x="1024" y="6"/>
                    <a:pt x="1010" y="1"/>
                    <a:pt x="996" y="1"/>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54"/>
            <p:cNvSpPr/>
            <p:nvPr/>
          </p:nvSpPr>
          <p:spPr>
            <a:xfrm flipH="1">
              <a:off x="808906" y="910129"/>
              <a:ext cx="47336" cy="74721"/>
            </a:xfrm>
            <a:custGeom>
              <a:avLst/>
              <a:gdLst/>
              <a:ahLst/>
              <a:cxnLst/>
              <a:rect l="l" t="t" r="r" b="b"/>
              <a:pathLst>
                <a:path w="1305" h="2060" extrusionOk="0">
                  <a:moveTo>
                    <a:pt x="867" y="1"/>
                  </a:moveTo>
                  <a:cubicBezTo>
                    <a:pt x="852" y="1"/>
                    <a:pt x="837" y="6"/>
                    <a:pt x="827" y="16"/>
                  </a:cubicBezTo>
                  <a:cubicBezTo>
                    <a:pt x="746" y="76"/>
                    <a:pt x="41" y="621"/>
                    <a:pt x="20" y="983"/>
                  </a:cubicBezTo>
                  <a:cubicBezTo>
                    <a:pt x="0" y="1064"/>
                    <a:pt x="41" y="1125"/>
                    <a:pt x="101" y="1185"/>
                  </a:cubicBezTo>
                  <a:cubicBezTo>
                    <a:pt x="166" y="1259"/>
                    <a:pt x="256" y="1287"/>
                    <a:pt x="357" y="1287"/>
                  </a:cubicBezTo>
                  <a:cubicBezTo>
                    <a:pt x="475" y="1287"/>
                    <a:pt x="606" y="1249"/>
                    <a:pt x="726" y="1205"/>
                  </a:cubicBezTo>
                  <a:lnTo>
                    <a:pt x="726" y="1205"/>
                  </a:lnTo>
                  <a:cubicBezTo>
                    <a:pt x="524" y="1427"/>
                    <a:pt x="323" y="1770"/>
                    <a:pt x="504" y="1971"/>
                  </a:cubicBezTo>
                  <a:cubicBezTo>
                    <a:pt x="545" y="2012"/>
                    <a:pt x="605" y="2032"/>
                    <a:pt x="666" y="2052"/>
                  </a:cubicBezTo>
                  <a:cubicBezTo>
                    <a:pt x="711" y="2057"/>
                    <a:pt x="756" y="2059"/>
                    <a:pt x="801" y="2059"/>
                  </a:cubicBezTo>
                  <a:cubicBezTo>
                    <a:pt x="957" y="2059"/>
                    <a:pt x="1110" y="2029"/>
                    <a:pt x="1250" y="1951"/>
                  </a:cubicBezTo>
                  <a:cubicBezTo>
                    <a:pt x="1304" y="1915"/>
                    <a:pt x="1278" y="1847"/>
                    <a:pt x="1229" y="1847"/>
                  </a:cubicBezTo>
                  <a:cubicBezTo>
                    <a:pt x="1223" y="1847"/>
                    <a:pt x="1217" y="1848"/>
                    <a:pt x="1210" y="1850"/>
                  </a:cubicBezTo>
                  <a:cubicBezTo>
                    <a:pt x="1117" y="1890"/>
                    <a:pt x="937" y="1948"/>
                    <a:pt x="790" y="1948"/>
                  </a:cubicBezTo>
                  <a:cubicBezTo>
                    <a:pt x="714" y="1948"/>
                    <a:pt x="646" y="1932"/>
                    <a:pt x="605" y="1891"/>
                  </a:cubicBezTo>
                  <a:cubicBezTo>
                    <a:pt x="444" y="1689"/>
                    <a:pt x="867" y="1205"/>
                    <a:pt x="1029" y="1044"/>
                  </a:cubicBezTo>
                  <a:cubicBezTo>
                    <a:pt x="1081" y="992"/>
                    <a:pt x="1043" y="939"/>
                    <a:pt x="979" y="939"/>
                  </a:cubicBezTo>
                  <a:cubicBezTo>
                    <a:pt x="969" y="939"/>
                    <a:pt x="959" y="940"/>
                    <a:pt x="948" y="943"/>
                  </a:cubicBezTo>
                  <a:cubicBezTo>
                    <a:pt x="845" y="1017"/>
                    <a:pt x="579" y="1145"/>
                    <a:pt x="373" y="1145"/>
                  </a:cubicBezTo>
                  <a:cubicBezTo>
                    <a:pt x="298" y="1145"/>
                    <a:pt x="230" y="1128"/>
                    <a:pt x="182" y="1084"/>
                  </a:cubicBezTo>
                  <a:cubicBezTo>
                    <a:pt x="162" y="1064"/>
                    <a:pt x="141" y="1024"/>
                    <a:pt x="141" y="983"/>
                  </a:cubicBezTo>
                  <a:cubicBezTo>
                    <a:pt x="162" y="721"/>
                    <a:pt x="706" y="258"/>
                    <a:pt x="908" y="96"/>
                  </a:cubicBezTo>
                  <a:cubicBezTo>
                    <a:pt x="928" y="76"/>
                    <a:pt x="928" y="36"/>
                    <a:pt x="908" y="16"/>
                  </a:cubicBezTo>
                  <a:cubicBezTo>
                    <a:pt x="897" y="6"/>
                    <a:pt x="882" y="1"/>
                    <a:pt x="867" y="1"/>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54"/>
            <p:cNvSpPr/>
            <p:nvPr/>
          </p:nvSpPr>
          <p:spPr>
            <a:xfrm flipH="1">
              <a:off x="838649" y="886226"/>
              <a:ext cx="23468" cy="21582"/>
            </a:xfrm>
            <a:custGeom>
              <a:avLst/>
              <a:gdLst/>
              <a:ahLst/>
              <a:cxnLst/>
              <a:rect l="l" t="t" r="r" b="b"/>
              <a:pathLst>
                <a:path w="647" h="595" extrusionOk="0">
                  <a:moveTo>
                    <a:pt x="60" y="1"/>
                  </a:moveTo>
                  <a:cubicBezTo>
                    <a:pt x="40" y="1"/>
                    <a:pt x="15" y="15"/>
                    <a:pt x="1" y="29"/>
                  </a:cubicBezTo>
                  <a:cubicBezTo>
                    <a:pt x="1" y="70"/>
                    <a:pt x="1" y="110"/>
                    <a:pt x="41" y="110"/>
                  </a:cubicBezTo>
                  <a:cubicBezTo>
                    <a:pt x="243" y="191"/>
                    <a:pt x="404" y="352"/>
                    <a:pt x="525" y="554"/>
                  </a:cubicBezTo>
                  <a:cubicBezTo>
                    <a:pt x="525" y="574"/>
                    <a:pt x="545" y="574"/>
                    <a:pt x="565" y="594"/>
                  </a:cubicBezTo>
                  <a:lnTo>
                    <a:pt x="606" y="594"/>
                  </a:lnTo>
                  <a:cubicBezTo>
                    <a:pt x="626" y="574"/>
                    <a:pt x="646" y="534"/>
                    <a:pt x="626" y="513"/>
                  </a:cubicBezTo>
                  <a:cubicBezTo>
                    <a:pt x="525" y="271"/>
                    <a:pt x="324" y="90"/>
                    <a:pt x="82" y="9"/>
                  </a:cubicBezTo>
                  <a:cubicBezTo>
                    <a:pt x="76" y="3"/>
                    <a:pt x="68" y="1"/>
                    <a:pt x="60" y="1"/>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54"/>
            <p:cNvSpPr/>
            <p:nvPr/>
          </p:nvSpPr>
          <p:spPr>
            <a:xfrm flipH="1">
              <a:off x="849639" y="911653"/>
              <a:ext cx="27821" cy="27603"/>
            </a:xfrm>
            <a:custGeom>
              <a:avLst/>
              <a:gdLst/>
              <a:ahLst/>
              <a:cxnLst/>
              <a:rect l="l" t="t" r="r" b="b"/>
              <a:pathLst>
                <a:path w="767" h="761" extrusionOk="0">
                  <a:moveTo>
                    <a:pt x="698" y="1"/>
                  </a:moveTo>
                  <a:cubicBezTo>
                    <a:pt x="686" y="1"/>
                    <a:pt x="674" y="6"/>
                    <a:pt x="666" y="14"/>
                  </a:cubicBezTo>
                  <a:cubicBezTo>
                    <a:pt x="404" y="175"/>
                    <a:pt x="182" y="397"/>
                    <a:pt x="1" y="639"/>
                  </a:cubicBezTo>
                  <a:cubicBezTo>
                    <a:pt x="21" y="679"/>
                    <a:pt x="41" y="720"/>
                    <a:pt x="61" y="760"/>
                  </a:cubicBezTo>
                  <a:cubicBezTo>
                    <a:pt x="242" y="518"/>
                    <a:pt x="464" y="296"/>
                    <a:pt x="726" y="115"/>
                  </a:cubicBezTo>
                  <a:cubicBezTo>
                    <a:pt x="767" y="95"/>
                    <a:pt x="767" y="54"/>
                    <a:pt x="747" y="34"/>
                  </a:cubicBezTo>
                  <a:cubicBezTo>
                    <a:pt x="735" y="11"/>
                    <a:pt x="716" y="1"/>
                    <a:pt x="698" y="1"/>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54"/>
            <p:cNvSpPr/>
            <p:nvPr/>
          </p:nvSpPr>
          <p:spPr>
            <a:xfrm flipH="1">
              <a:off x="886927" y="956013"/>
              <a:ext cx="16867" cy="47590"/>
            </a:xfrm>
            <a:custGeom>
              <a:avLst/>
              <a:gdLst/>
              <a:ahLst/>
              <a:cxnLst/>
              <a:rect l="l" t="t" r="r" b="b"/>
              <a:pathLst>
                <a:path w="465" h="1312" extrusionOk="0">
                  <a:moveTo>
                    <a:pt x="343" y="1"/>
                  </a:moveTo>
                  <a:cubicBezTo>
                    <a:pt x="142" y="384"/>
                    <a:pt x="41" y="807"/>
                    <a:pt x="1" y="1251"/>
                  </a:cubicBezTo>
                  <a:cubicBezTo>
                    <a:pt x="1" y="1271"/>
                    <a:pt x="21" y="1311"/>
                    <a:pt x="41" y="1311"/>
                  </a:cubicBezTo>
                  <a:lnTo>
                    <a:pt x="61" y="1311"/>
                  </a:lnTo>
                  <a:cubicBezTo>
                    <a:pt x="101" y="1311"/>
                    <a:pt x="122" y="1291"/>
                    <a:pt x="122" y="1251"/>
                  </a:cubicBezTo>
                  <a:cubicBezTo>
                    <a:pt x="162" y="827"/>
                    <a:pt x="263" y="404"/>
                    <a:pt x="464" y="21"/>
                  </a:cubicBezTo>
                  <a:cubicBezTo>
                    <a:pt x="424" y="21"/>
                    <a:pt x="384" y="1"/>
                    <a:pt x="343" y="1"/>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54"/>
            <p:cNvSpPr/>
            <p:nvPr/>
          </p:nvSpPr>
          <p:spPr>
            <a:xfrm flipH="1">
              <a:off x="1314022" y="943898"/>
              <a:ext cx="372301" cy="354419"/>
            </a:xfrm>
            <a:custGeom>
              <a:avLst/>
              <a:gdLst/>
              <a:ahLst/>
              <a:cxnLst/>
              <a:rect l="l" t="t" r="r" b="b"/>
              <a:pathLst>
                <a:path w="10264" h="9771" extrusionOk="0">
                  <a:moveTo>
                    <a:pt x="4742" y="0"/>
                  </a:moveTo>
                  <a:cubicBezTo>
                    <a:pt x="3805" y="0"/>
                    <a:pt x="3073" y="311"/>
                    <a:pt x="2763" y="1383"/>
                  </a:cubicBezTo>
                  <a:cubicBezTo>
                    <a:pt x="2743" y="1424"/>
                    <a:pt x="2642" y="2210"/>
                    <a:pt x="2561" y="2694"/>
                  </a:cubicBezTo>
                  <a:cubicBezTo>
                    <a:pt x="2319" y="4287"/>
                    <a:pt x="1432" y="4428"/>
                    <a:pt x="565" y="5012"/>
                  </a:cubicBezTo>
                  <a:cubicBezTo>
                    <a:pt x="1" y="5416"/>
                    <a:pt x="122" y="6283"/>
                    <a:pt x="767" y="6525"/>
                  </a:cubicBezTo>
                  <a:cubicBezTo>
                    <a:pt x="3247" y="7358"/>
                    <a:pt x="7342" y="9771"/>
                    <a:pt x="8917" y="9771"/>
                  </a:cubicBezTo>
                  <a:cubicBezTo>
                    <a:pt x="9057" y="9771"/>
                    <a:pt x="9178" y="9752"/>
                    <a:pt x="9275" y="9710"/>
                  </a:cubicBezTo>
                  <a:cubicBezTo>
                    <a:pt x="9840" y="9710"/>
                    <a:pt x="10042" y="8843"/>
                    <a:pt x="9780" y="8440"/>
                  </a:cubicBezTo>
                  <a:cubicBezTo>
                    <a:pt x="8509" y="6464"/>
                    <a:pt x="9517" y="5678"/>
                    <a:pt x="9880" y="4004"/>
                  </a:cubicBezTo>
                  <a:cubicBezTo>
                    <a:pt x="10263" y="2351"/>
                    <a:pt x="8872" y="637"/>
                    <a:pt x="8872" y="637"/>
                  </a:cubicBezTo>
                  <a:lnTo>
                    <a:pt x="6473" y="214"/>
                  </a:lnTo>
                  <a:cubicBezTo>
                    <a:pt x="5857" y="98"/>
                    <a:pt x="5268" y="0"/>
                    <a:pt x="474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54"/>
            <p:cNvSpPr/>
            <p:nvPr/>
          </p:nvSpPr>
          <p:spPr>
            <a:xfrm flipH="1">
              <a:off x="1204335" y="825108"/>
              <a:ext cx="451992" cy="274293"/>
            </a:xfrm>
            <a:custGeom>
              <a:avLst/>
              <a:gdLst/>
              <a:ahLst/>
              <a:cxnLst/>
              <a:rect l="l" t="t" r="r" b="b"/>
              <a:pathLst>
                <a:path w="12461" h="7562" extrusionOk="0">
                  <a:moveTo>
                    <a:pt x="7098" y="1"/>
                  </a:moveTo>
                  <a:lnTo>
                    <a:pt x="0" y="1755"/>
                  </a:lnTo>
                  <a:lnTo>
                    <a:pt x="4698" y="5949"/>
                  </a:lnTo>
                  <a:lnTo>
                    <a:pt x="12461" y="7562"/>
                  </a:lnTo>
                  <a:lnTo>
                    <a:pt x="709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54"/>
            <p:cNvSpPr/>
            <p:nvPr/>
          </p:nvSpPr>
          <p:spPr>
            <a:xfrm flipH="1">
              <a:off x="1433252" y="1140310"/>
              <a:ext cx="160578" cy="197141"/>
            </a:xfrm>
            <a:custGeom>
              <a:avLst/>
              <a:gdLst/>
              <a:ahLst/>
              <a:cxnLst/>
              <a:rect l="l" t="t" r="r" b="b"/>
              <a:pathLst>
                <a:path w="4427" h="5435" extrusionOk="0">
                  <a:moveTo>
                    <a:pt x="4427" y="1"/>
                  </a:moveTo>
                  <a:lnTo>
                    <a:pt x="1161" y="545"/>
                  </a:lnTo>
                  <a:lnTo>
                    <a:pt x="1060" y="848"/>
                  </a:lnTo>
                  <a:lnTo>
                    <a:pt x="435" y="2904"/>
                  </a:lnTo>
                  <a:lnTo>
                    <a:pt x="92" y="3872"/>
                  </a:lnTo>
                  <a:cubicBezTo>
                    <a:pt x="0" y="4927"/>
                    <a:pt x="815" y="5434"/>
                    <a:pt x="1773" y="5434"/>
                  </a:cubicBezTo>
                  <a:cubicBezTo>
                    <a:pt x="2498" y="5434"/>
                    <a:pt x="3306" y="5143"/>
                    <a:pt x="3862" y="4578"/>
                  </a:cubicBezTo>
                  <a:cubicBezTo>
                    <a:pt x="3520" y="2299"/>
                    <a:pt x="4024" y="1896"/>
                    <a:pt x="4427" y="1"/>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54"/>
            <p:cNvSpPr/>
            <p:nvPr/>
          </p:nvSpPr>
          <p:spPr>
            <a:xfrm flipH="1">
              <a:off x="1457373" y="1171033"/>
              <a:ext cx="120715" cy="75229"/>
            </a:xfrm>
            <a:custGeom>
              <a:avLst/>
              <a:gdLst/>
              <a:ahLst/>
              <a:cxnLst/>
              <a:rect l="l" t="t" r="r" b="b"/>
              <a:pathLst>
                <a:path w="3328" h="2074" extrusionOk="0">
                  <a:moveTo>
                    <a:pt x="626" y="1"/>
                  </a:moveTo>
                  <a:lnTo>
                    <a:pt x="1" y="2057"/>
                  </a:lnTo>
                  <a:cubicBezTo>
                    <a:pt x="98" y="2068"/>
                    <a:pt x="193" y="2074"/>
                    <a:pt x="288" y="2074"/>
                  </a:cubicBezTo>
                  <a:cubicBezTo>
                    <a:pt x="2039" y="2074"/>
                    <a:pt x="3328" y="222"/>
                    <a:pt x="3328" y="222"/>
                  </a:cubicBezTo>
                  <a:lnTo>
                    <a:pt x="62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54"/>
            <p:cNvSpPr/>
            <p:nvPr/>
          </p:nvSpPr>
          <p:spPr>
            <a:xfrm flipH="1">
              <a:off x="1549505" y="1047201"/>
              <a:ext cx="73198" cy="78530"/>
            </a:xfrm>
            <a:custGeom>
              <a:avLst/>
              <a:gdLst/>
              <a:ahLst/>
              <a:cxnLst/>
              <a:rect l="l" t="t" r="r" b="b"/>
              <a:pathLst>
                <a:path w="2018" h="2165" extrusionOk="0">
                  <a:moveTo>
                    <a:pt x="1132" y="0"/>
                  </a:moveTo>
                  <a:cubicBezTo>
                    <a:pt x="1032" y="0"/>
                    <a:pt x="924" y="27"/>
                    <a:pt x="807" y="88"/>
                  </a:cubicBezTo>
                  <a:cubicBezTo>
                    <a:pt x="1" y="511"/>
                    <a:pt x="61" y="2064"/>
                    <a:pt x="1553" y="2164"/>
                  </a:cubicBezTo>
                  <a:lnTo>
                    <a:pt x="2017" y="955"/>
                  </a:lnTo>
                  <a:cubicBezTo>
                    <a:pt x="2017" y="920"/>
                    <a:pt x="1722" y="0"/>
                    <a:pt x="113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54"/>
            <p:cNvSpPr/>
            <p:nvPr/>
          </p:nvSpPr>
          <p:spPr>
            <a:xfrm flipH="1">
              <a:off x="1590493" y="1104474"/>
              <a:ext cx="28546" cy="28583"/>
            </a:xfrm>
            <a:custGeom>
              <a:avLst/>
              <a:gdLst/>
              <a:ahLst/>
              <a:cxnLst/>
              <a:rect l="l" t="t" r="r" b="b"/>
              <a:pathLst>
                <a:path w="787" h="788" extrusionOk="0">
                  <a:moveTo>
                    <a:pt x="384" y="1"/>
                  </a:moveTo>
                  <a:cubicBezTo>
                    <a:pt x="162" y="1"/>
                    <a:pt x="1" y="182"/>
                    <a:pt x="1" y="404"/>
                  </a:cubicBezTo>
                  <a:cubicBezTo>
                    <a:pt x="1" y="606"/>
                    <a:pt x="162" y="787"/>
                    <a:pt x="384" y="787"/>
                  </a:cubicBezTo>
                  <a:cubicBezTo>
                    <a:pt x="606" y="787"/>
                    <a:pt x="787" y="606"/>
                    <a:pt x="787" y="404"/>
                  </a:cubicBezTo>
                  <a:cubicBezTo>
                    <a:pt x="787" y="182"/>
                    <a:pt x="606" y="1"/>
                    <a:pt x="38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54"/>
            <p:cNvSpPr/>
            <p:nvPr/>
          </p:nvSpPr>
          <p:spPr>
            <a:xfrm flipH="1">
              <a:off x="1340358" y="934250"/>
              <a:ext cx="269178" cy="279625"/>
            </a:xfrm>
            <a:custGeom>
              <a:avLst/>
              <a:gdLst/>
              <a:ahLst/>
              <a:cxnLst/>
              <a:rect l="l" t="t" r="r" b="b"/>
              <a:pathLst>
                <a:path w="7421" h="7709" extrusionOk="0">
                  <a:moveTo>
                    <a:pt x="3465" y="0"/>
                  </a:moveTo>
                  <a:cubicBezTo>
                    <a:pt x="2283" y="0"/>
                    <a:pt x="1215" y="431"/>
                    <a:pt x="767" y="1569"/>
                  </a:cubicBezTo>
                  <a:lnTo>
                    <a:pt x="807" y="2214"/>
                  </a:lnTo>
                  <a:cubicBezTo>
                    <a:pt x="807" y="2214"/>
                    <a:pt x="1" y="5037"/>
                    <a:pt x="41" y="5944"/>
                  </a:cubicBezTo>
                  <a:cubicBezTo>
                    <a:pt x="122" y="7204"/>
                    <a:pt x="1322" y="7708"/>
                    <a:pt x="2530" y="7708"/>
                  </a:cubicBezTo>
                  <a:cubicBezTo>
                    <a:pt x="3429" y="7708"/>
                    <a:pt x="4332" y="7428"/>
                    <a:pt x="4779" y="6972"/>
                  </a:cubicBezTo>
                  <a:cubicBezTo>
                    <a:pt x="5727" y="6024"/>
                    <a:pt x="6513" y="4250"/>
                    <a:pt x="6513" y="4250"/>
                  </a:cubicBezTo>
                  <a:lnTo>
                    <a:pt x="6654" y="3887"/>
                  </a:lnTo>
                  <a:cubicBezTo>
                    <a:pt x="7421" y="1972"/>
                    <a:pt x="5888" y="601"/>
                    <a:pt x="4094" y="36"/>
                  </a:cubicBezTo>
                  <a:lnTo>
                    <a:pt x="4074" y="36"/>
                  </a:lnTo>
                  <a:cubicBezTo>
                    <a:pt x="3869" y="13"/>
                    <a:pt x="3665" y="0"/>
                    <a:pt x="3465" y="0"/>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54"/>
            <p:cNvSpPr/>
            <p:nvPr/>
          </p:nvSpPr>
          <p:spPr>
            <a:xfrm flipH="1">
              <a:off x="1282577" y="928229"/>
              <a:ext cx="258949" cy="198229"/>
            </a:xfrm>
            <a:custGeom>
              <a:avLst/>
              <a:gdLst/>
              <a:ahLst/>
              <a:cxnLst/>
              <a:rect l="l" t="t" r="r" b="b"/>
              <a:pathLst>
                <a:path w="7139" h="5465" extrusionOk="0">
                  <a:moveTo>
                    <a:pt x="3287" y="1"/>
                  </a:moveTo>
                  <a:lnTo>
                    <a:pt x="1" y="61"/>
                  </a:lnTo>
                  <a:cubicBezTo>
                    <a:pt x="404" y="1634"/>
                    <a:pt x="1473" y="2944"/>
                    <a:pt x="2924" y="3670"/>
                  </a:cubicBezTo>
                  <a:lnTo>
                    <a:pt x="3166" y="4860"/>
                  </a:lnTo>
                  <a:lnTo>
                    <a:pt x="4255" y="5465"/>
                  </a:lnTo>
                  <a:cubicBezTo>
                    <a:pt x="4255" y="5465"/>
                    <a:pt x="7138" y="1271"/>
                    <a:pt x="328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54"/>
            <p:cNvSpPr/>
            <p:nvPr/>
          </p:nvSpPr>
          <p:spPr>
            <a:xfrm flipH="1">
              <a:off x="1546821" y="1153296"/>
              <a:ext cx="28837" cy="12333"/>
            </a:xfrm>
            <a:custGeom>
              <a:avLst/>
              <a:gdLst/>
              <a:ahLst/>
              <a:cxnLst/>
              <a:rect l="l" t="t" r="r" b="b"/>
              <a:pathLst>
                <a:path w="795" h="340" extrusionOk="0">
                  <a:moveTo>
                    <a:pt x="71" y="0"/>
                  </a:moveTo>
                  <a:cubicBezTo>
                    <a:pt x="35" y="0"/>
                    <a:pt x="0" y="38"/>
                    <a:pt x="14" y="66"/>
                  </a:cubicBezTo>
                  <a:cubicBezTo>
                    <a:pt x="129" y="238"/>
                    <a:pt x="316" y="339"/>
                    <a:pt x="508" y="339"/>
                  </a:cubicBezTo>
                  <a:cubicBezTo>
                    <a:pt x="586" y="339"/>
                    <a:pt x="665" y="323"/>
                    <a:pt x="740" y="288"/>
                  </a:cubicBezTo>
                  <a:cubicBezTo>
                    <a:pt x="794" y="270"/>
                    <a:pt x="784" y="204"/>
                    <a:pt x="738" y="204"/>
                  </a:cubicBezTo>
                  <a:cubicBezTo>
                    <a:pt x="733" y="204"/>
                    <a:pt x="727" y="205"/>
                    <a:pt x="720" y="207"/>
                  </a:cubicBezTo>
                  <a:cubicBezTo>
                    <a:pt x="662" y="228"/>
                    <a:pt x="601" y="239"/>
                    <a:pt x="540" y="239"/>
                  </a:cubicBezTo>
                  <a:cubicBezTo>
                    <a:pt x="370" y="239"/>
                    <a:pt x="204" y="160"/>
                    <a:pt x="115" y="26"/>
                  </a:cubicBezTo>
                  <a:cubicBezTo>
                    <a:pt x="103" y="7"/>
                    <a:pt x="87" y="0"/>
                    <a:pt x="7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54"/>
            <p:cNvSpPr/>
            <p:nvPr/>
          </p:nvSpPr>
          <p:spPr>
            <a:xfrm flipH="1">
              <a:off x="1523933" y="1118366"/>
              <a:ext cx="59995" cy="35003"/>
            </a:xfrm>
            <a:custGeom>
              <a:avLst/>
              <a:gdLst/>
              <a:ahLst/>
              <a:cxnLst/>
              <a:rect l="l" t="t" r="r" b="b"/>
              <a:pathLst>
                <a:path w="1654" h="965" extrusionOk="0">
                  <a:moveTo>
                    <a:pt x="81" y="1"/>
                  </a:moveTo>
                  <a:cubicBezTo>
                    <a:pt x="81" y="1"/>
                    <a:pt x="0" y="828"/>
                    <a:pt x="686" y="948"/>
                  </a:cubicBezTo>
                  <a:cubicBezTo>
                    <a:pt x="745" y="960"/>
                    <a:pt x="800" y="965"/>
                    <a:pt x="852" y="965"/>
                  </a:cubicBezTo>
                  <a:cubicBezTo>
                    <a:pt x="1466" y="965"/>
                    <a:pt x="1654" y="263"/>
                    <a:pt x="1654" y="263"/>
                  </a:cubicBezTo>
                  <a:cubicBezTo>
                    <a:pt x="1130" y="202"/>
                    <a:pt x="605" y="122"/>
                    <a:pt x="8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54"/>
            <p:cNvSpPr/>
            <p:nvPr/>
          </p:nvSpPr>
          <p:spPr>
            <a:xfrm flipH="1">
              <a:off x="1433435" y="1160006"/>
              <a:ext cx="25064" cy="16286"/>
            </a:xfrm>
            <a:custGeom>
              <a:avLst/>
              <a:gdLst/>
              <a:ahLst/>
              <a:cxnLst/>
              <a:rect l="l" t="t" r="r" b="b"/>
              <a:pathLst>
                <a:path w="691" h="449" extrusionOk="0">
                  <a:moveTo>
                    <a:pt x="93" y="1"/>
                  </a:moveTo>
                  <a:cubicBezTo>
                    <a:pt x="49" y="1"/>
                    <a:pt x="0" y="58"/>
                    <a:pt x="31" y="103"/>
                  </a:cubicBezTo>
                  <a:cubicBezTo>
                    <a:pt x="192" y="264"/>
                    <a:pt x="373" y="385"/>
                    <a:pt x="595" y="446"/>
                  </a:cubicBezTo>
                  <a:cubicBezTo>
                    <a:pt x="601" y="448"/>
                    <a:pt x="606" y="448"/>
                    <a:pt x="611" y="448"/>
                  </a:cubicBezTo>
                  <a:cubicBezTo>
                    <a:pt x="662" y="448"/>
                    <a:pt x="691" y="363"/>
                    <a:pt x="635" y="345"/>
                  </a:cubicBezTo>
                  <a:cubicBezTo>
                    <a:pt x="434" y="284"/>
                    <a:pt x="273" y="184"/>
                    <a:pt x="131" y="22"/>
                  </a:cubicBezTo>
                  <a:cubicBezTo>
                    <a:pt x="121" y="7"/>
                    <a:pt x="107" y="1"/>
                    <a:pt x="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54"/>
            <p:cNvSpPr/>
            <p:nvPr/>
          </p:nvSpPr>
          <p:spPr>
            <a:xfrm flipH="1">
              <a:off x="1386716" y="1058191"/>
              <a:ext cx="68482" cy="60176"/>
            </a:xfrm>
            <a:custGeom>
              <a:avLst/>
              <a:gdLst/>
              <a:ahLst/>
              <a:cxnLst/>
              <a:rect l="l" t="t" r="r" b="b"/>
              <a:pathLst>
                <a:path w="1888" h="1659" extrusionOk="0">
                  <a:moveTo>
                    <a:pt x="646" y="1"/>
                  </a:moveTo>
                  <a:cubicBezTo>
                    <a:pt x="575" y="1"/>
                    <a:pt x="501" y="9"/>
                    <a:pt x="423" y="27"/>
                  </a:cubicBezTo>
                  <a:cubicBezTo>
                    <a:pt x="423" y="27"/>
                    <a:pt x="0" y="1398"/>
                    <a:pt x="988" y="1640"/>
                  </a:cubicBezTo>
                  <a:cubicBezTo>
                    <a:pt x="1041" y="1653"/>
                    <a:pt x="1091" y="1659"/>
                    <a:pt x="1136" y="1659"/>
                  </a:cubicBezTo>
                  <a:cubicBezTo>
                    <a:pt x="1888" y="1659"/>
                    <a:pt x="1645" y="1"/>
                    <a:pt x="64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54"/>
            <p:cNvSpPr/>
            <p:nvPr/>
          </p:nvSpPr>
          <p:spPr>
            <a:xfrm flipH="1">
              <a:off x="1542214" y="1036537"/>
              <a:ext cx="41713" cy="15380"/>
            </a:xfrm>
            <a:custGeom>
              <a:avLst/>
              <a:gdLst/>
              <a:ahLst/>
              <a:cxnLst/>
              <a:rect l="l" t="t" r="r" b="b"/>
              <a:pathLst>
                <a:path w="1150" h="424" extrusionOk="0">
                  <a:moveTo>
                    <a:pt x="639" y="1"/>
                  </a:moveTo>
                  <a:cubicBezTo>
                    <a:pt x="370" y="1"/>
                    <a:pt x="115" y="151"/>
                    <a:pt x="0" y="422"/>
                  </a:cubicBezTo>
                  <a:cubicBezTo>
                    <a:pt x="0" y="422"/>
                    <a:pt x="268" y="319"/>
                    <a:pt x="516" y="319"/>
                  </a:cubicBezTo>
                  <a:cubicBezTo>
                    <a:pt x="616" y="319"/>
                    <a:pt x="712" y="336"/>
                    <a:pt x="787" y="382"/>
                  </a:cubicBezTo>
                  <a:cubicBezTo>
                    <a:pt x="824" y="407"/>
                    <a:pt x="869" y="424"/>
                    <a:pt x="913" y="424"/>
                  </a:cubicBezTo>
                  <a:cubicBezTo>
                    <a:pt x="939" y="424"/>
                    <a:pt x="965" y="417"/>
                    <a:pt x="988" y="402"/>
                  </a:cubicBezTo>
                  <a:cubicBezTo>
                    <a:pt x="1150" y="341"/>
                    <a:pt x="1130" y="120"/>
                    <a:pt x="968" y="79"/>
                  </a:cubicBezTo>
                  <a:cubicBezTo>
                    <a:pt x="862" y="26"/>
                    <a:pt x="750" y="1"/>
                    <a:pt x="63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54"/>
            <p:cNvSpPr/>
            <p:nvPr/>
          </p:nvSpPr>
          <p:spPr>
            <a:xfrm flipH="1">
              <a:off x="1470541" y="1055978"/>
              <a:ext cx="34822" cy="29526"/>
            </a:xfrm>
            <a:custGeom>
              <a:avLst/>
              <a:gdLst/>
              <a:ahLst/>
              <a:cxnLst/>
              <a:rect l="l" t="t" r="r" b="b"/>
              <a:pathLst>
                <a:path w="960" h="814" extrusionOk="0">
                  <a:moveTo>
                    <a:pt x="224" y="1"/>
                  </a:moveTo>
                  <a:cubicBezTo>
                    <a:pt x="89" y="1"/>
                    <a:pt x="0" y="143"/>
                    <a:pt x="73" y="269"/>
                  </a:cubicBezTo>
                  <a:cubicBezTo>
                    <a:pt x="106" y="319"/>
                    <a:pt x="166" y="355"/>
                    <a:pt x="232" y="355"/>
                  </a:cubicBezTo>
                  <a:cubicBezTo>
                    <a:pt x="246" y="355"/>
                    <a:pt x="260" y="353"/>
                    <a:pt x="274" y="350"/>
                  </a:cubicBezTo>
                  <a:cubicBezTo>
                    <a:pt x="577" y="350"/>
                    <a:pt x="919" y="814"/>
                    <a:pt x="919" y="814"/>
                  </a:cubicBezTo>
                  <a:cubicBezTo>
                    <a:pt x="960" y="410"/>
                    <a:pt x="677" y="47"/>
                    <a:pt x="274" y="7"/>
                  </a:cubicBezTo>
                  <a:cubicBezTo>
                    <a:pt x="257" y="3"/>
                    <a:pt x="240" y="1"/>
                    <a:pt x="22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54"/>
            <p:cNvSpPr/>
            <p:nvPr/>
          </p:nvSpPr>
          <p:spPr>
            <a:xfrm flipH="1">
              <a:off x="1521975" y="1053331"/>
              <a:ext cx="38558" cy="60321"/>
            </a:xfrm>
            <a:custGeom>
              <a:avLst/>
              <a:gdLst/>
              <a:ahLst/>
              <a:cxnLst/>
              <a:rect l="l" t="t" r="r" b="b"/>
              <a:pathLst>
                <a:path w="1063" h="1663" extrusionOk="0">
                  <a:moveTo>
                    <a:pt x="984" y="1"/>
                  </a:moveTo>
                  <a:cubicBezTo>
                    <a:pt x="963" y="1"/>
                    <a:pt x="942" y="12"/>
                    <a:pt x="928" y="40"/>
                  </a:cubicBezTo>
                  <a:lnTo>
                    <a:pt x="626" y="645"/>
                  </a:lnTo>
                  <a:cubicBezTo>
                    <a:pt x="585" y="745"/>
                    <a:pt x="545" y="846"/>
                    <a:pt x="485" y="947"/>
                  </a:cubicBezTo>
                  <a:cubicBezTo>
                    <a:pt x="404" y="1028"/>
                    <a:pt x="182" y="1048"/>
                    <a:pt x="61" y="1068"/>
                  </a:cubicBezTo>
                  <a:cubicBezTo>
                    <a:pt x="21" y="1068"/>
                    <a:pt x="1" y="1108"/>
                    <a:pt x="1" y="1149"/>
                  </a:cubicBezTo>
                  <a:cubicBezTo>
                    <a:pt x="81" y="1310"/>
                    <a:pt x="162" y="1471"/>
                    <a:pt x="243" y="1633"/>
                  </a:cubicBezTo>
                  <a:cubicBezTo>
                    <a:pt x="250" y="1654"/>
                    <a:pt x="266" y="1662"/>
                    <a:pt x="285" y="1662"/>
                  </a:cubicBezTo>
                  <a:cubicBezTo>
                    <a:pt x="318" y="1662"/>
                    <a:pt x="357" y="1632"/>
                    <a:pt x="343" y="1592"/>
                  </a:cubicBezTo>
                  <a:cubicBezTo>
                    <a:pt x="274" y="1453"/>
                    <a:pt x="205" y="1315"/>
                    <a:pt x="148" y="1176"/>
                  </a:cubicBezTo>
                  <a:lnTo>
                    <a:pt x="148" y="1176"/>
                  </a:lnTo>
                  <a:cubicBezTo>
                    <a:pt x="295" y="1149"/>
                    <a:pt x="430" y="1095"/>
                    <a:pt x="565" y="1028"/>
                  </a:cubicBezTo>
                  <a:cubicBezTo>
                    <a:pt x="606" y="967"/>
                    <a:pt x="646" y="887"/>
                    <a:pt x="666" y="806"/>
                  </a:cubicBezTo>
                  <a:cubicBezTo>
                    <a:pt x="787" y="564"/>
                    <a:pt x="908" y="322"/>
                    <a:pt x="1049" y="80"/>
                  </a:cubicBezTo>
                  <a:cubicBezTo>
                    <a:pt x="1062" y="40"/>
                    <a:pt x="1024" y="1"/>
                    <a:pt x="9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54"/>
            <p:cNvSpPr/>
            <p:nvPr/>
          </p:nvSpPr>
          <p:spPr>
            <a:xfrm flipH="1">
              <a:off x="1494808" y="1083073"/>
              <a:ext cx="16722" cy="13131"/>
            </a:xfrm>
            <a:custGeom>
              <a:avLst/>
              <a:gdLst/>
              <a:ahLst/>
              <a:cxnLst/>
              <a:rect l="l" t="t" r="r" b="b"/>
              <a:pathLst>
                <a:path w="461" h="362" extrusionOk="0">
                  <a:moveTo>
                    <a:pt x="211" y="1"/>
                  </a:moveTo>
                  <a:cubicBezTo>
                    <a:pt x="130" y="1"/>
                    <a:pt x="58" y="40"/>
                    <a:pt x="41" y="107"/>
                  </a:cubicBezTo>
                  <a:cubicBezTo>
                    <a:pt x="1" y="208"/>
                    <a:pt x="41" y="308"/>
                    <a:pt x="142" y="349"/>
                  </a:cubicBezTo>
                  <a:cubicBezTo>
                    <a:pt x="164" y="358"/>
                    <a:pt x="185" y="362"/>
                    <a:pt x="205" y="362"/>
                  </a:cubicBezTo>
                  <a:cubicBezTo>
                    <a:pt x="370" y="362"/>
                    <a:pt x="460" y="96"/>
                    <a:pt x="263" y="6"/>
                  </a:cubicBezTo>
                  <a:cubicBezTo>
                    <a:pt x="245" y="3"/>
                    <a:pt x="228" y="1"/>
                    <a:pt x="21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54"/>
            <p:cNvSpPr/>
            <p:nvPr/>
          </p:nvSpPr>
          <p:spPr>
            <a:xfrm flipH="1">
              <a:off x="1554185" y="1064792"/>
              <a:ext cx="16577" cy="12587"/>
            </a:xfrm>
            <a:custGeom>
              <a:avLst/>
              <a:gdLst/>
              <a:ahLst/>
              <a:cxnLst/>
              <a:rect l="l" t="t" r="r" b="b"/>
              <a:pathLst>
                <a:path w="457" h="347" extrusionOk="0">
                  <a:moveTo>
                    <a:pt x="220" y="1"/>
                  </a:moveTo>
                  <a:cubicBezTo>
                    <a:pt x="149" y="1"/>
                    <a:pt x="74" y="40"/>
                    <a:pt x="41" y="107"/>
                  </a:cubicBezTo>
                  <a:cubicBezTo>
                    <a:pt x="0" y="208"/>
                    <a:pt x="41" y="308"/>
                    <a:pt x="142" y="329"/>
                  </a:cubicBezTo>
                  <a:cubicBezTo>
                    <a:pt x="170" y="341"/>
                    <a:pt x="196" y="347"/>
                    <a:pt x="220" y="347"/>
                  </a:cubicBezTo>
                  <a:cubicBezTo>
                    <a:pt x="388" y="347"/>
                    <a:pt x="456" y="76"/>
                    <a:pt x="263" y="6"/>
                  </a:cubicBezTo>
                  <a:cubicBezTo>
                    <a:pt x="249" y="3"/>
                    <a:pt x="234" y="1"/>
                    <a:pt x="22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54"/>
            <p:cNvSpPr/>
            <p:nvPr/>
          </p:nvSpPr>
          <p:spPr>
            <a:xfrm flipH="1">
              <a:off x="1375545" y="1109008"/>
              <a:ext cx="75265" cy="67322"/>
            </a:xfrm>
            <a:custGeom>
              <a:avLst/>
              <a:gdLst/>
              <a:ahLst/>
              <a:cxnLst/>
              <a:rect l="l" t="t" r="r" b="b"/>
              <a:pathLst>
                <a:path w="2075" h="1856" extrusionOk="0">
                  <a:moveTo>
                    <a:pt x="1180" y="1"/>
                  </a:moveTo>
                  <a:cubicBezTo>
                    <a:pt x="816" y="1"/>
                    <a:pt x="455" y="195"/>
                    <a:pt x="444" y="219"/>
                  </a:cubicBezTo>
                  <a:lnTo>
                    <a:pt x="0" y="1489"/>
                  </a:lnTo>
                  <a:cubicBezTo>
                    <a:pt x="321" y="1749"/>
                    <a:pt x="628" y="1856"/>
                    <a:pt x="899" y="1856"/>
                  </a:cubicBezTo>
                  <a:cubicBezTo>
                    <a:pt x="1615" y="1856"/>
                    <a:pt x="2074" y="1110"/>
                    <a:pt x="1855" y="481"/>
                  </a:cubicBezTo>
                  <a:cubicBezTo>
                    <a:pt x="1726" y="110"/>
                    <a:pt x="1452" y="1"/>
                    <a:pt x="1180" y="1"/>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54"/>
            <p:cNvSpPr/>
            <p:nvPr/>
          </p:nvSpPr>
          <p:spPr>
            <a:xfrm flipH="1">
              <a:off x="1414211" y="1165193"/>
              <a:ext cx="33697" cy="29054"/>
            </a:xfrm>
            <a:custGeom>
              <a:avLst/>
              <a:gdLst/>
              <a:ahLst/>
              <a:cxnLst/>
              <a:rect l="l" t="t" r="r" b="b"/>
              <a:pathLst>
                <a:path w="929" h="801" extrusionOk="0">
                  <a:moveTo>
                    <a:pt x="525" y="0"/>
                  </a:moveTo>
                  <a:cubicBezTo>
                    <a:pt x="182" y="0"/>
                    <a:pt x="1" y="424"/>
                    <a:pt x="243" y="686"/>
                  </a:cubicBezTo>
                  <a:cubicBezTo>
                    <a:pt x="322" y="765"/>
                    <a:pt x="422" y="801"/>
                    <a:pt x="522" y="801"/>
                  </a:cubicBezTo>
                  <a:cubicBezTo>
                    <a:pt x="727" y="801"/>
                    <a:pt x="928" y="648"/>
                    <a:pt x="928" y="404"/>
                  </a:cubicBezTo>
                  <a:cubicBezTo>
                    <a:pt x="928" y="182"/>
                    <a:pt x="747" y="0"/>
                    <a:pt x="52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54"/>
            <p:cNvSpPr/>
            <p:nvPr/>
          </p:nvSpPr>
          <p:spPr>
            <a:xfrm flipH="1">
              <a:off x="1388131" y="1135849"/>
              <a:ext cx="43201" cy="21292"/>
            </a:xfrm>
            <a:custGeom>
              <a:avLst/>
              <a:gdLst/>
              <a:ahLst/>
              <a:cxnLst/>
              <a:rect l="l" t="t" r="r" b="b"/>
              <a:pathLst>
                <a:path w="1191" h="587" extrusionOk="0">
                  <a:moveTo>
                    <a:pt x="1130" y="0"/>
                  </a:moveTo>
                  <a:cubicBezTo>
                    <a:pt x="1125" y="0"/>
                    <a:pt x="1121" y="1"/>
                    <a:pt x="1116" y="3"/>
                  </a:cubicBezTo>
                  <a:cubicBezTo>
                    <a:pt x="713" y="43"/>
                    <a:pt x="350" y="204"/>
                    <a:pt x="48" y="487"/>
                  </a:cubicBezTo>
                  <a:cubicBezTo>
                    <a:pt x="1" y="518"/>
                    <a:pt x="39" y="586"/>
                    <a:pt x="78" y="586"/>
                  </a:cubicBezTo>
                  <a:cubicBezTo>
                    <a:pt x="88" y="586"/>
                    <a:pt x="99" y="581"/>
                    <a:pt x="108" y="567"/>
                  </a:cubicBezTo>
                  <a:cubicBezTo>
                    <a:pt x="391" y="305"/>
                    <a:pt x="753" y="144"/>
                    <a:pt x="1116" y="104"/>
                  </a:cubicBezTo>
                  <a:cubicBezTo>
                    <a:pt x="1191" y="104"/>
                    <a:pt x="1179" y="0"/>
                    <a:pt x="113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54"/>
            <p:cNvSpPr/>
            <p:nvPr/>
          </p:nvSpPr>
          <p:spPr>
            <a:xfrm flipH="1">
              <a:off x="1397414" y="910818"/>
              <a:ext cx="204069" cy="126410"/>
            </a:xfrm>
            <a:custGeom>
              <a:avLst/>
              <a:gdLst/>
              <a:ahLst/>
              <a:cxnLst/>
              <a:rect l="l" t="t" r="r" b="b"/>
              <a:pathLst>
                <a:path w="5626" h="3485" extrusionOk="0">
                  <a:moveTo>
                    <a:pt x="3149" y="1"/>
                  </a:moveTo>
                  <a:cubicBezTo>
                    <a:pt x="2492" y="1"/>
                    <a:pt x="1786" y="222"/>
                    <a:pt x="1130" y="864"/>
                  </a:cubicBezTo>
                  <a:cubicBezTo>
                    <a:pt x="1" y="1993"/>
                    <a:pt x="484" y="3485"/>
                    <a:pt x="484" y="3485"/>
                  </a:cubicBezTo>
                  <a:cubicBezTo>
                    <a:pt x="1956" y="3001"/>
                    <a:pt x="4396" y="1408"/>
                    <a:pt x="4396" y="1408"/>
                  </a:cubicBezTo>
                  <a:lnTo>
                    <a:pt x="5626" y="944"/>
                  </a:lnTo>
                  <a:cubicBezTo>
                    <a:pt x="5281" y="663"/>
                    <a:pt x="4287" y="1"/>
                    <a:pt x="31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54"/>
            <p:cNvSpPr/>
            <p:nvPr/>
          </p:nvSpPr>
          <p:spPr>
            <a:xfrm flipH="1">
              <a:off x="1312573" y="902621"/>
              <a:ext cx="258913" cy="194602"/>
            </a:xfrm>
            <a:custGeom>
              <a:avLst/>
              <a:gdLst/>
              <a:ahLst/>
              <a:cxnLst/>
              <a:rect l="l" t="t" r="r" b="b"/>
              <a:pathLst>
                <a:path w="7138" h="5365" extrusionOk="0">
                  <a:moveTo>
                    <a:pt x="1455" y="1"/>
                  </a:moveTo>
                  <a:cubicBezTo>
                    <a:pt x="1440" y="1"/>
                    <a:pt x="1432" y="1"/>
                    <a:pt x="1432" y="1"/>
                  </a:cubicBezTo>
                  <a:cubicBezTo>
                    <a:pt x="867" y="404"/>
                    <a:pt x="363" y="908"/>
                    <a:pt x="0" y="1473"/>
                  </a:cubicBezTo>
                  <a:cubicBezTo>
                    <a:pt x="265" y="1423"/>
                    <a:pt x="526" y="1399"/>
                    <a:pt x="782" y="1399"/>
                  </a:cubicBezTo>
                  <a:cubicBezTo>
                    <a:pt x="4126" y="1399"/>
                    <a:pt x="6662" y="5364"/>
                    <a:pt x="6674" y="5364"/>
                  </a:cubicBezTo>
                  <a:cubicBezTo>
                    <a:pt x="6674" y="5364"/>
                    <a:pt x="6674" y="5364"/>
                    <a:pt x="6674" y="5364"/>
                  </a:cubicBezTo>
                  <a:cubicBezTo>
                    <a:pt x="7138" y="4900"/>
                    <a:pt x="7097" y="3872"/>
                    <a:pt x="6916" y="3388"/>
                  </a:cubicBezTo>
                  <a:cubicBezTo>
                    <a:pt x="5452" y="74"/>
                    <a:pt x="1778" y="1"/>
                    <a:pt x="14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54"/>
            <p:cNvSpPr/>
            <p:nvPr/>
          </p:nvSpPr>
          <p:spPr>
            <a:xfrm flipH="1">
              <a:off x="1724291" y="1176038"/>
              <a:ext cx="540497" cy="451701"/>
            </a:xfrm>
            <a:custGeom>
              <a:avLst/>
              <a:gdLst/>
              <a:ahLst/>
              <a:cxnLst/>
              <a:rect l="l" t="t" r="r" b="b"/>
              <a:pathLst>
                <a:path w="14901" h="12453" extrusionOk="0">
                  <a:moveTo>
                    <a:pt x="3736" y="0"/>
                  </a:moveTo>
                  <a:cubicBezTo>
                    <a:pt x="3714" y="0"/>
                    <a:pt x="3692" y="1"/>
                    <a:pt x="3670" y="4"/>
                  </a:cubicBezTo>
                  <a:cubicBezTo>
                    <a:pt x="2541" y="105"/>
                    <a:pt x="585" y="4077"/>
                    <a:pt x="282" y="7202"/>
                  </a:cubicBezTo>
                  <a:cubicBezTo>
                    <a:pt x="0" y="10307"/>
                    <a:pt x="565" y="9178"/>
                    <a:pt x="3206" y="10367"/>
                  </a:cubicBezTo>
                  <a:cubicBezTo>
                    <a:pt x="5281" y="11301"/>
                    <a:pt x="9045" y="12453"/>
                    <a:pt x="11414" y="12453"/>
                  </a:cubicBezTo>
                  <a:cubicBezTo>
                    <a:pt x="12268" y="12453"/>
                    <a:pt x="12940" y="12303"/>
                    <a:pt x="13287" y="11940"/>
                  </a:cubicBezTo>
                  <a:cubicBezTo>
                    <a:pt x="14618" y="10549"/>
                    <a:pt x="14900" y="3815"/>
                    <a:pt x="14900" y="3814"/>
                  </a:cubicBezTo>
                  <a:lnTo>
                    <a:pt x="14900" y="3814"/>
                  </a:lnTo>
                  <a:cubicBezTo>
                    <a:pt x="14900" y="3814"/>
                    <a:pt x="11467" y="4513"/>
                    <a:pt x="8779" y="4513"/>
                  </a:cubicBezTo>
                  <a:cubicBezTo>
                    <a:pt x="7646" y="4513"/>
                    <a:pt x="6645" y="4389"/>
                    <a:pt x="6089" y="4036"/>
                  </a:cubicBezTo>
                  <a:cubicBezTo>
                    <a:pt x="4271" y="2851"/>
                    <a:pt x="4777" y="0"/>
                    <a:pt x="37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54"/>
            <p:cNvSpPr/>
            <p:nvPr/>
          </p:nvSpPr>
          <p:spPr>
            <a:xfrm flipH="1">
              <a:off x="2003665" y="1328525"/>
              <a:ext cx="36925" cy="124669"/>
            </a:xfrm>
            <a:custGeom>
              <a:avLst/>
              <a:gdLst/>
              <a:ahLst/>
              <a:cxnLst/>
              <a:rect l="l" t="t" r="r" b="b"/>
              <a:pathLst>
                <a:path w="1018" h="3437" extrusionOk="0">
                  <a:moveTo>
                    <a:pt x="100" y="0"/>
                  </a:moveTo>
                  <a:cubicBezTo>
                    <a:pt x="53" y="0"/>
                    <a:pt x="1" y="57"/>
                    <a:pt x="29" y="114"/>
                  </a:cubicBezTo>
                  <a:cubicBezTo>
                    <a:pt x="513" y="1123"/>
                    <a:pt x="795" y="2232"/>
                    <a:pt x="876" y="3361"/>
                  </a:cubicBezTo>
                  <a:cubicBezTo>
                    <a:pt x="876" y="3411"/>
                    <a:pt x="911" y="3436"/>
                    <a:pt x="947" y="3436"/>
                  </a:cubicBezTo>
                  <a:cubicBezTo>
                    <a:pt x="982" y="3436"/>
                    <a:pt x="1017" y="3411"/>
                    <a:pt x="1017" y="3361"/>
                  </a:cubicBezTo>
                  <a:cubicBezTo>
                    <a:pt x="937" y="2211"/>
                    <a:pt x="634" y="1082"/>
                    <a:pt x="150" y="34"/>
                  </a:cubicBezTo>
                  <a:cubicBezTo>
                    <a:pt x="138" y="10"/>
                    <a:pt x="120" y="0"/>
                    <a:pt x="1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54"/>
            <p:cNvSpPr/>
            <p:nvPr/>
          </p:nvSpPr>
          <p:spPr>
            <a:xfrm flipH="1">
              <a:off x="1786034" y="1444632"/>
              <a:ext cx="37469" cy="177590"/>
            </a:xfrm>
            <a:custGeom>
              <a:avLst/>
              <a:gdLst/>
              <a:ahLst/>
              <a:cxnLst/>
              <a:rect l="l" t="t" r="r" b="b"/>
              <a:pathLst>
                <a:path w="1033" h="4896" extrusionOk="0">
                  <a:moveTo>
                    <a:pt x="944" y="0"/>
                  </a:moveTo>
                  <a:cubicBezTo>
                    <a:pt x="915" y="0"/>
                    <a:pt x="887" y="18"/>
                    <a:pt x="879" y="59"/>
                  </a:cubicBezTo>
                  <a:cubicBezTo>
                    <a:pt x="537" y="1632"/>
                    <a:pt x="254" y="3204"/>
                    <a:pt x="12" y="4797"/>
                  </a:cubicBezTo>
                  <a:cubicBezTo>
                    <a:pt x="0" y="4857"/>
                    <a:pt x="46" y="4896"/>
                    <a:pt x="84" y="4896"/>
                  </a:cubicBezTo>
                  <a:cubicBezTo>
                    <a:pt x="110" y="4896"/>
                    <a:pt x="133" y="4878"/>
                    <a:pt x="133" y="4837"/>
                  </a:cubicBezTo>
                  <a:cubicBezTo>
                    <a:pt x="375" y="3245"/>
                    <a:pt x="678" y="1672"/>
                    <a:pt x="1020" y="99"/>
                  </a:cubicBezTo>
                  <a:cubicBezTo>
                    <a:pt x="1032" y="39"/>
                    <a:pt x="987" y="0"/>
                    <a:pt x="94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54"/>
            <p:cNvSpPr/>
            <p:nvPr/>
          </p:nvSpPr>
          <p:spPr>
            <a:xfrm flipH="1">
              <a:off x="2099348" y="925363"/>
              <a:ext cx="174217" cy="509375"/>
            </a:xfrm>
            <a:custGeom>
              <a:avLst/>
              <a:gdLst/>
              <a:ahLst/>
              <a:cxnLst/>
              <a:rect l="l" t="t" r="r" b="b"/>
              <a:pathLst>
                <a:path w="4803" h="14043" extrusionOk="0">
                  <a:moveTo>
                    <a:pt x="1012" y="1"/>
                  </a:moveTo>
                  <a:cubicBezTo>
                    <a:pt x="566" y="1"/>
                    <a:pt x="107" y="87"/>
                    <a:pt x="0" y="261"/>
                  </a:cubicBezTo>
                  <a:cubicBezTo>
                    <a:pt x="0" y="261"/>
                    <a:pt x="161" y="11088"/>
                    <a:pt x="1976" y="13750"/>
                  </a:cubicBezTo>
                  <a:cubicBezTo>
                    <a:pt x="2057" y="13851"/>
                    <a:pt x="2117" y="13951"/>
                    <a:pt x="2198" y="14032"/>
                  </a:cubicBezTo>
                  <a:cubicBezTo>
                    <a:pt x="2215" y="14039"/>
                    <a:pt x="2232" y="14042"/>
                    <a:pt x="2250" y="14042"/>
                  </a:cubicBezTo>
                  <a:cubicBezTo>
                    <a:pt x="2943" y="14042"/>
                    <a:pt x="4802" y="9348"/>
                    <a:pt x="4174" y="9112"/>
                  </a:cubicBezTo>
                  <a:cubicBezTo>
                    <a:pt x="3125" y="5987"/>
                    <a:pt x="1956" y="301"/>
                    <a:pt x="1956" y="301"/>
                  </a:cubicBezTo>
                  <a:cubicBezTo>
                    <a:pt x="1966" y="102"/>
                    <a:pt x="1497" y="1"/>
                    <a:pt x="1012" y="1"/>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54"/>
            <p:cNvSpPr/>
            <p:nvPr/>
          </p:nvSpPr>
          <p:spPr>
            <a:xfrm flipH="1">
              <a:off x="1902746" y="764425"/>
              <a:ext cx="683338" cy="254669"/>
            </a:xfrm>
            <a:custGeom>
              <a:avLst/>
              <a:gdLst/>
              <a:ahLst/>
              <a:cxnLst/>
              <a:rect l="l" t="t" r="r" b="b"/>
              <a:pathLst>
                <a:path w="18839" h="7021" extrusionOk="0">
                  <a:moveTo>
                    <a:pt x="17810" y="0"/>
                  </a:moveTo>
                  <a:cubicBezTo>
                    <a:pt x="17770" y="20"/>
                    <a:pt x="13737" y="1855"/>
                    <a:pt x="9745" y="2218"/>
                  </a:cubicBezTo>
                  <a:cubicBezTo>
                    <a:pt x="5753" y="2581"/>
                    <a:pt x="813" y="2762"/>
                    <a:pt x="813" y="2762"/>
                  </a:cubicBezTo>
                  <a:cubicBezTo>
                    <a:pt x="0" y="2881"/>
                    <a:pt x="631" y="7020"/>
                    <a:pt x="1458" y="7020"/>
                  </a:cubicBezTo>
                  <a:cubicBezTo>
                    <a:pt x="1471" y="7020"/>
                    <a:pt x="1485" y="7019"/>
                    <a:pt x="1499" y="7017"/>
                  </a:cubicBezTo>
                  <a:cubicBezTo>
                    <a:pt x="1499" y="7017"/>
                    <a:pt x="6257" y="5746"/>
                    <a:pt x="10149" y="4859"/>
                  </a:cubicBezTo>
                  <a:cubicBezTo>
                    <a:pt x="11913" y="4489"/>
                    <a:pt x="13708" y="4304"/>
                    <a:pt x="15507" y="4304"/>
                  </a:cubicBezTo>
                  <a:cubicBezTo>
                    <a:pt x="15764" y="4304"/>
                    <a:pt x="16021" y="4307"/>
                    <a:pt x="16278" y="4315"/>
                  </a:cubicBezTo>
                  <a:cubicBezTo>
                    <a:pt x="17589" y="4335"/>
                    <a:pt x="18476" y="4436"/>
                    <a:pt x="18516" y="4436"/>
                  </a:cubicBezTo>
                  <a:cubicBezTo>
                    <a:pt x="18839" y="2924"/>
                    <a:pt x="18576" y="1351"/>
                    <a:pt x="178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54"/>
            <p:cNvSpPr/>
            <p:nvPr/>
          </p:nvSpPr>
          <p:spPr>
            <a:xfrm flipH="1">
              <a:off x="1902757" y="764425"/>
              <a:ext cx="55606" cy="160905"/>
            </a:xfrm>
            <a:custGeom>
              <a:avLst/>
              <a:gdLst/>
              <a:ahLst/>
              <a:cxnLst/>
              <a:rect l="l" t="t" r="r" b="b"/>
              <a:pathLst>
                <a:path w="1533" h="4436" extrusionOk="0">
                  <a:moveTo>
                    <a:pt x="504" y="0"/>
                  </a:moveTo>
                  <a:cubicBezTo>
                    <a:pt x="504" y="20"/>
                    <a:pt x="0" y="706"/>
                    <a:pt x="283" y="2440"/>
                  </a:cubicBezTo>
                  <a:cubicBezTo>
                    <a:pt x="565" y="4194"/>
                    <a:pt x="1170" y="4416"/>
                    <a:pt x="1210" y="4436"/>
                  </a:cubicBezTo>
                  <a:cubicBezTo>
                    <a:pt x="1533" y="2924"/>
                    <a:pt x="1291" y="1351"/>
                    <a:pt x="5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54"/>
            <p:cNvSpPr/>
            <p:nvPr/>
          </p:nvSpPr>
          <p:spPr>
            <a:xfrm flipH="1">
              <a:off x="1913711" y="794748"/>
              <a:ext cx="33697" cy="99894"/>
            </a:xfrm>
            <a:custGeom>
              <a:avLst/>
              <a:gdLst/>
              <a:ahLst/>
              <a:cxnLst/>
              <a:rect l="l" t="t" r="r" b="b"/>
              <a:pathLst>
                <a:path w="929" h="2754" extrusionOk="0">
                  <a:moveTo>
                    <a:pt x="293" y="1"/>
                  </a:moveTo>
                  <a:cubicBezTo>
                    <a:pt x="268" y="1"/>
                    <a:pt x="243" y="11"/>
                    <a:pt x="222" y="31"/>
                  </a:cubicBezTo>
                  <a:lnTo>
                    <a:pt x="202" y="51"/>
                  </a:lnTo>
                  <a:cubicBezTo>
                    <a:pt x="1" y="313"/>
                    <a:pt x="202" y="1846"/>
                    <a:pt x="364" y="2390"/>
                  </a:cubicBezTo>
                  <a:cubicBezTo>
                    <a:pt x="464" y="2693"/>
                    <a:pt x="525" y="2753"/>
                    <a:pt x="585" y="2753"/>
                  </a:cubicBezTo>
                  <a:cubicBezTo>
                    <a:pt x="606" y="2753"/>
                    <a:pt x="646" y="2733"/>
                    <a:pt x="666" y="2713"/>
                  </a:cubicBezTo>
                  <a:cubicBezTo>
                    <a:pt x="827" y="2511"/>
                    <a:pt x="706" y="1463"/>
                    <a:pt x="424" y="596"/>
                  </a:cubicBezTo>
                  <a:cubicBezTo>
                    <a:pt x="416" y="570"/>
                    <a:pt x="393" y="559"/>
                    <a:pt x="371" y="559"/>
                  </a:cubicBezTo>
                  <a:cubicBezTo>
                    <a:pt x="341" y="559"/>
                    <a:pt x="312" y="581"/>
                    <a:pt x="323" y="616"/>
                  </a:cubicBezTo>
                  <a:cubicBezTo>
                    <a:pt x="646" y="1624"/>
                    <a:pt x="666" y="2531"/>
                    <a:pt x="585" y="2632"/>
                  </a:cubicBezTo>
                  <a:cubicBezTo>
                    <a:pt x="424" y="2531"/>
                    <a:pt x="162" y="999"/>
                    <a:pt x="222" y="334"/>
                  </a:cubicBezTo>
                  <a:cubicBezTo>
                    <a:pt x="243" y="132"/>
                    <a:pt x="283" y="112"/>
                    <a:pt x="283" y="112"/>
                  </a:cubicBezTo>
                  <a:lnTo>
                    <a:pt x="303" y="112"/>
                  </a:lnTo>
                  <a:cubicBezTo>
                    <a:pt x="646" y="354"/>
                    <a:pt x="908" y="2027"/>
                    <a:pt x="787" y="2451"/>
                  </a:cubicBezTo>
                  <a:cubicBezTo>
                    <a:pt x="767" y="2471"/>
                    <a:pt x="787" y="2511"/>
                    <a:pt x="807" y="2511"/>
                  </a:cubicBezTo>
                  <a:cubicBezTo>
                    <a:pt x="847" y="2511"/>
                    <a:pt x="868" y="2511"/>
                    <a:pt x="888" y="2471"/>
                  </a:cubicBezTo>
                  <a:cubicBezTo>
                    <a:pt x="928" y="2047"/>
                    <a:pt x="908" y="1624"/>
                    <a:pt x="827" y="1201"/>
                  </a:cubicBezTo>
                  <a:cubicBezTo>
                    <a:pt x="767" y="898"/>
                    <a:pt x="626" y="213"/>
                    <a:pt x="364" y="31"/>
                  </a:cubicBezTo>
                  <a:cubicBezTo>
                    <a:pt x="343" y="11"/>
                    <a:pt x="318" y="1"/>
                    <a:pt x="29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54"/>
            <p:cNvSpPr/>
            <p:nvPr/>
          </p:nvSpPr>
          <p:spPr>
            <a:xfrm flipH="1">
              <a:off x="2185060" y="837186"/>
              <a:ext cx="86329" cy="110631"/>
            </a:xfrm>
            <a:custGeom>
              <a:avLst/>
              <a:gdLst/>
              <a:ahLst/>
              <a:cxnLst/>
              <a:rect l="l" t="t" r="r" b="b"/>
              <a:pathLst>
                <a:path w="2380" h="3050" extrusionOk="0">
                  <a:moveTo>
                    <a:pt x="1311" y="0"/>
                  </a:moveTo>
                  <a:cubicBezTo>
                    <a:pt x="1089" y="0"/>
                    <a:pt x="868" y="31"/>
                    <a:pt x="646" y="91"/>
                  </a:cubicBezTo>
                  <a:cubicBezTo>
                    <a:pt x="1" y="333"/>
                    <a:pt x="404" y="2954"/>
                    <a:pt x="1049" y="3035"/>
                  </a:cubicBezTo>
                  <a:cubicBezTo>
                    <a:pt x="1114" y="3045"/>
                    <a:pt x="1180" y="3049"/>
                    <a:pt x="1244" y="3049"/>
                  </a:cubicBezTo>
                  <a:cubicBezTo>
                    <a:pt x="1839" y="3049"/>
                    <a:pt x="2380" y="2672"/>
                    <a:pt x="2380" y="2672"/>
                  </a:cubicBezTo>
                  <a:lnTo>
                    <a:pt x="2380" y="2672"/>
                  </a:lnTo>
                  <a:cubicBezTo>
                    <a:pt x="2098" y="2712"/>
                    <a:pt x="1876" y="2753"/>
                    <a:pt x="1674" y="2793"/>
                  </a:cubicBezTo>
                  <a:cubicBezTo>
                    <a:pt x="1674" y="2793"/>
                    <a:pt x="1331" y="2531"/>
                    <a:pt x="1170" y="1543"/>
                  </a:cubicBezTo>
                  <a:cubicBezTo>
                    <a:pt x="1009" y="555"/>
                    <a:pt x="1331" y="192"/>
                    <a:pt x="1331" y="192"/>
                  </a:cubicBezTo>
                  <a:lnTo>
                    <a:pt x="1977" y="91"/>
                  </a:lnTo>
                  <a:cubicBezTo>
                    <a:pt x="1755" y="31"/>
                    <a:pt x="1533" y="0"/>
                    <a:pt x="1311" y="0"/>
                  </a:cubicBezTo>
                  <a:close/>
                </a:path>
              </a:pathLst>
            </a:custGeom>
            <a:solidFill>
              <a:srgbClr val="D0BC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54"/>
            <p:cNvSpPr/>
            <p:nvPr/>
          </p:nvSpPr>
          <p:spPr>
            <a:xfrm flipH="1">
              <a:off x="2140627" y="925871"/>
              <a:ext cx="92713" cy="35293"/>
            </a:xfrm>
            <a:custGeom>
              <a:avLst/>
              <a:gdLst/>
              <a:ahLst/>
              <a:cxnLst/>
              <a:rect l="l" t="t" r="r" b="b"/>
              <a:pathLst>
                <a:path w="2556" h="973" extrusionOk="0">
                  <a:moveTo>
                    <a:pt x="1732" y="0"/>
                  </a:moveTo>
                  <a:cubicBezTo>
                    <a:pt x="1706" y="0"/>
                    <a:pt x="1680" y="2"/>
                    <a:pt x="1653" y="5"/>
                  </a:cubicBezTo>
                  <a:cubicBezTo>
                    <a:pt x="1149" y="66"/>
                    <a:pt x="0" y="247"/>
                    <a:pt x="0" y="247"/>
                  </a:cubicBezTo>
                  <a:cubicBezTo>
                    <a:pt x="0" y="247"/>
                    <a:pt x="202" y="953"/>
                    <a:pt x="726" y="973"/>
                  </a:cubicBezTo>
                  <a:cubicBezTo>
                    <a:pt x="1250" y="973"/>
                    <a:pt x="1593" y="711"/>
                    <a:pt x="2097" y="610"/>
                  </a:cubicBezTo>
                  <a:cubicBezTo>
                    <a:pt x="2556" y="495"/>
                    <a:pt x="2199" y="0"/>
                    <a:pt x="1732" y="0"/>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54"/>
            <p:cNvSpPr/>
            <p:nvPr/>
          </p:nvSpPr>
          <p:spPr>
            <a:xfrm flipH="1">
              <a:off x="2178458" y="831564"/>
              <a:ext cx="151438" cy="128731"/>
            </a:xfrm>
            <a:custGeom>
              <a:avLst/>
              <a:gdLst/>
              <a:ahLst/>
              <a:cxnLst/>
              <a:rect l="l" t="t" r="r" b="b"/>
              <a:pathLst>
                <a:path w="4175" h="3549" extrusionOk="0">
                  <a:moveTo>
                    <a:pt x="2594" y="0"/>
                  </a:moveTo>
                  <a:cubicBezTo>
                    <a:pt x="2576" y="0"/>
                    <a:pt x="2559" y="1"/>
                    <a:pt x="2541" y="4"/>
                  </a:cubicBezTo>
                  <a:cubicBezTo>
                    <a:pt x="2340" y="24"/>
                    <a:pt x="2178" y="125"/>
                    <a:pt x="2057" y="286"/>
                  </a:cubicBezTo>
                  <a:cubicBezTo>
                    <a:pt x="2057" y="286"/>
                    <a:pt x="1764" y="70"/>
                    <a:pt x="1502" y="70"/>
                  </a:cubicBezTo>
                  <a:cubicBezTo>
                    <a:pt x="1464" y="70"/>
                    <a:pt x="1427" y="75"/>
                    <a:pt x="1392" y="85"/>
                  </a:cubicBezTo>
                  <a:cubicBezTo>
                    <a:pt x="1210" y="125"/>
                    <a:pt x="1069" y="226"/>
                    <a:pt x="989" y="387"/>
                  </a:cubicBezTo>
                  <a:cubicBezTo>
                    <a:pt x="989" y="387"/>
                    <a:pt x="906" y="299"/>
                    <a:pt x="770" y="299"/>
                  </a:cubicBezTo>
                  <a:cubicBezTo>
                    <a:pt x="663" y="299"/>
                    <a:pt x="523" y="353"/>
                    <a:pt x="364" y="548"/>
                  </a:cubicBezTo>
                  <a:cubicBezTo>
                    <a:pt x="1" y="1254"/>
                    <a:pt x="545" y="3149"/>
                    <a:pt x="847" y="3311"/>
                  </a:cubicBezTo>
                  <a:cubicBezTo>
                    <a:pt x="949" y="3384"/>
                    <a:pt x="1067" y="3420"/>
                    <a:pt x="1184" y="3420"/>
                  </a:cubicBezTo>
                  <a:cubicBezTo>
                    <a:pt x="1324" y="3420"/>
                    <a:pt x="1464" y="3369"/>
                    <a:pt x="1573" y="3270"/>
                  </a:cubicBezTo>
                  <a:cubicBezTo>
                    <a:pt x="1623" y="3437"/>
                    <a:pt x="1769" y="3548"/>
                    <a:pt x="1943" y="3548"/>
                  </a:cubicBezTo>
                  <a:cubicBezTo>
                    <a:pt x="1980" y="3548"/>
                    <a:pt x="2018" y="3543"/>
                    <a:pt x="2057" y="3533"/>
                  </a:cubicBezTo>
                  <a:cubicBezTo>
                    <a:pt x="2259" y="3512"/>
                    <a:pt x="2440" y="3351"/>
                    <a:pt x="2460" y="3129"/>
                  </a:cubicBezTo>
                  <a:cubicBezTo>
                    <a:pt x="2460" y="3129"/>
                    <a:pt x="2707" y="3360"/>
                    <a:pt x="2904" y="3360"/>
                  </a:cubicBezTo>
                  <a:cubicBezTo>
                    <a:pt x="2925" y="3360"/>
                    <a:pt x="2945" y="3357"/>
                    <a:pt x="2965" y="3351"/>
                  </a:cubicBezTo>
                  <a:cubicBezTo>
                    <a:pt x="3287" y="3270"/>
                    <a:pt x="3428" y="2847"/>
                    <a:pt x="3428" y="2847"/>
                  </a:cubicBezTo>
                  <a:cubicBezTo>
                    <a:pt x="3428" y="2847"/>
                    <a:pt x="3605" y="3000"/>
                    <a:pt x="3761" y="3000"/>
                  </a:cubicBezTo>
                  <a:cubicBezTo>
                    <a:pt x="3808" y="3000"/>
                    <a:pt x="3854" y="2986"/>
                    <a:pt x="3892" y="2948"/>
                  </a:cubicBezTo>
                  <a:cubicBezTo>
                    <a:pt x="4174" y="2645"/>
                    <a:pt x="3690" y="1879"/>
                    <a:pt x="3811" y="1295"/>
                  </a:cubicBezTo>
                  <a:cubicBezTo>
                    <a:pt x="3953" y="730"/>
                    <a:pt x="3973" y="448"/>
                    <a:pt x="3912" y="186"/>
                  </a:cubicBezTo>
                  <a:cubicBezTo>
                    <a:pt x="3874" y="63"/>
                    <a:pt x="3713" y="11"/>
                    <a:pt x="3542" y="11"/>
                  </a:cubicBezTo>
                  <a:cubicBezTo>
                    <a:pt x="3347" y="11"/>
                    <a:pt x="3139" y="78"/>
                    <a:pt x="3086" y="186"/>
                  </a:cubicBezTo>
                  <a:cubicBezTo>
                    <a:pt x="3082" y="191"/>
                    <a:pt x="3076" y="194"/>
                    <a:pt x="3068" y="194"/>
                  </a:cubicBezTo>
                  <a:cubicBezTo>
                    <a:pt x="3003" y="194"/>
                    <a:pt x="2810" y="0"/>
                    <a:pt x="2594" y="0"/>
                  </a:cubicBezTo>
                  <a:close/>
                </a:path>
              </a:pathLst>
            </a:custGeom>
            <a:solidFill>
              <a:srgbClr val="9E5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54"/>
            <p:cNvSpPr/>
            <p:nvPr/>
          </p:nvSpPr>
          <p:spPr>
            <a:xfrm flipH="1">
              <a:off x="2193330" y="955215"/>
              <a:ext cx="82193" cy="11462"/>
            </a:xfrm>
            <a:custGeom>
              <a:avLst/>
              <a:gdLst/>
              <a:ahLst/>
              <a:cxnLst/>
              <a:rect l="l" t="t" r="r" b="b"/>
              <a:pathLst>
                <a:path w="2266" h="316" extrusionOk="0">
                  <a:moveTo>
                    <a:pt x="116" y="1"/>
                  </a:moveTo>
                  <a:cubicBezTo>
                    <a:pt x="29" y="1"/>
                    <a:pt x="0" y="125"/>
                    <a:pt x="94" y="144"/>
                  </a:cubicBezTo>
                  <a:cubicBezTo>
                    <a:pt x="476" y="259"/>
                    <a:pt x="878" y="315"/>
                    <a:pt x="1281" y="315"/>
                  </a:cubicBezTo>
                  <a:cubicBezTo>
                    <a:pt x="1580" y="315"/>
                    <a:pt x="1879" y="285"/>
                    <a:pt x="2171" y="224"/>
                  </a:cubicBezTo>
                  <a:cubicBezTo>
                    <a:pt x="2265" y="206"/>
                    <a:pt x="2236" y="81"/>
                    <a:pt x="2167" y="81"/>
                  </a:cubicBezTo>
                  <a:cubicBezTo>
                    <a:pt x="2162" y="81"/>
                    <a:pt x="2156" y="82"/>
                    <a:pt x="2151" y="83"/>
                  </a:cubicBezTo>
                  <a:cubicBezTo>
                    <a:pt x="1872" y="141"/>
                    <a:pt x="1593" y="168"/>
                    <a:pt x="1316" y="168"/>
                  </a:cubicBezTo>
                  <a:cubicBezTo>
                    <a:pt x="914" y="168"/>
                    <a:pt x="517" y="110"/>
                    <a:pt x="135" y="3"/>
                  </a:cubicBezTo>
                  <a:cubicBezTo>
                    <a:pt x="128" y="1"/>
                    <a:pt x="122" y="1"/>
                    <a:pt x="116" y="1"/>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54"/>
            <p:cNvSpPr/>
            <p:nvPr/>
          </p:nvSpPr>
          <p:spPr>
            <a:xfrm flipH="1">
              <a:off x="2272368" y="876324"/>
              <a:ext cx="21691" cy="77659"/>
            </a:xfrm>
            <a:custGeom>
              <a:avLst/>
              <a:gdLst/>
              <a:ahLst/>
              <a:cxnLst/>
              <a:rect l="l" t="t" r="r" b="b"/>
              <a:pathLst>
                <a:path w="598" h="2141" extrusionOk="0">
                  <a:moveTo>
                    <a:pt x="81" y="0"/>
                  </a:moveTo>
                  <a:cubicBezTo>
                    <a:pt x="46" y="0"/>
                    <a:pt x="11" y="20"/>
                    <a:pt x="1" y="61"/>
                  </a:cubicBezTo>
                  <a:cubicBezTo>
                    <a:pt x="41" y="746"/>
                    <a:pt x="182" y="1452"/>
                    <a:pt x="444" y="2097"/>
                  </a:cubicBezTo>
                  <a:cubicBezTo>
                    <a:pt x="452" y="2128"/>
                    <a:pt x="477" y="2141"/>
                    <a:pt x="505" y="2141"/>
                  </a:cubicBezTo>
                  <a:cubicBezTo>
                    <a:pt x="549" y="2141"/>
                    <a:pt x="598" y="2106"/>
                    <a:pt x="585" y="2057"/>
                  </a:cubicBezTo>
                  <a:lnTo>
                    <a:pt x="585" y="2057"/>
                  </a:lnTo>
                  <a:lnTo>
                    <a:pt x="585" y="2077"/>
                  </a:lnTo>
                  <a:cubicBezTo>
                    <a:pt x="323" y="1432"/>
                    <a:pt x="182" y="746"/>
                    <a:pt x="162" y="61"/>
                  </a:cubicBezTo>
                  <a:cubicBezTo>
                    <a:pt x="152" y="20"/>
                    <a:pt x="117" y="0"/>
                    <a:pt x="81" y="0"/>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54"/>
            <p:cNvSpPr/>
            <p:nvPr/>
          </p:nvSpPr>
          <p:spPr>
            <a:xfrm flipH="1">
              <a:off x="2239397" y="861126"/>
              <a:ext cx="21763" cy="86981"/>
            </a:xfrm>
            <a:custGeom>
              <a:avLst/>
              <a:gdLst/>
              <a:ahLst/>
              <a:cxnLst/>
              <a:rect l="l" t="t" r="r" b="b"/>
              <a:pathLst>
                <a:path w="600" h="2398" extrusionOk="0">
                  <a:moveTo>
                    <a:pt x="132" y="1"/>
                  </a:moveTo>
                  <a:cubicBezTo>
                    <a:pt x="97" y="1"/>
                    <a:pt x="61" y="26"/>
                    <a:pt x="61" y="76"/>
                  </a:cubicBezTo>
                  <a:cubicBezTo>
                    <a:pt x="1" y="863"/>
                    <a:pt x="142" y="1649"/>
                    <a:pt x="465" y="2355"/>
                  </a:cubicBezTo>
                  <a:cubicBezTo>
                    <a:pt x="471" y="2386"/>
                    <a:pt x="486" y="2397"/>
                    <a:pt x="505" y="2397"/>
                  </a:cubicBezTo>
                  <a:cubicBezTo>
                    <a:pt x="546" y="2397"/>
                    <a:pt x="600" y="2336"/>
                    <a:pt x="586" y="2294"/>
                  </a:cubicBezTo>
                  <a:cubicBezTo>
                    <a:pt x="283" y="1588"/>
                    <a:pt x="142" y="822"/>
                    <a:pt x="203" y="76"/>
                  </a:cubicBezTo>
                  <a:cubicBezTo>
                    <a:pt x="203" y="26"/>
                    <a:pt x="167" y="1"/>
                    <a:pt x="132" y="1"/>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54"/>
            <p:cNvSpPr/>
            <p:nvPr/>
          </p:nvSpPr>
          <p:spPr>
            <a:xfrm flipH="1">
              <a:off x="2202871" y="865515"/>
              <a:ext cx="18789" cy="73851"/>
            </a:xfrm>
            <a:custGeom>
              <a:avLst/>
              <a:gdLst/>
              <a:ahLst/>
              <a:cxnLst/>
              <a:rect l="l" t="t" r="r" b="b"/>
              <a:pathLst>
                <a:path w="518" h="2036" extrusionOk="0">
                  <a:moveTo>
                    <a:pt x="71" y="1"/>
                  </a:moveTo>
                  <a:cubicBezTo>
                    <a:pt x="36" y="1"/>
                    <a:pt x="1" y="26"/>
                    <a:pt x="1" y="76"/>
                  </a:cubicBezTo>
                  <a:cubicBezTo>
                    <a:pt x="21" y="721"/>
                    <a:pt x="142" y="1367"/>
                    <a:pt x="364" y="1992"/>
                  </a:cubicBezTo>
                  <a:cubicBezTo>
                    <a:pt x="379" y="2022"/>
                    <a:pt x="406" y="2036"/>
                    <a:pt x="433" y="2036"/>
                  </a:cubicBezTo>
                  <a:cubicBezTo>
                    <a:pt x="476" y="2036"/>
                    <a:pt x="517" y="2001"/>
                    <a:pt x="505" y="1951"/>
                  </a:cubicBezTo>
                  <a:cubicBezTo>
                    <a:pt x="283" y="1346"/>
                    <a:pt x="162" y="721"/>
                    <a:pt x="142" y="76"/>
                  </a:cubicBezTo>
                  <a:cubicBezTo>
                    <a:pt x="142" y="26"/>
                    <a:pt x="107" y="1"/>
                    <a:pt x="71" y="1"/>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54"/>
            <p:cNvSpPr/>
            <p:nvPr/>
          </p:nvSpPr>
          <p:spPr>
            <a:xfrm flipH="1">
              <a:off x="2202362" y="936354"/>
              <a:ext cx="76644" cy="23831"/>
            </a:xfrm>
            <a:custGeom>
              <a:avLst/>
              <a:gdLst/>
              <a:ahLst/>
              <a:cxnLst/>
              <a:rect l="l" t="t" r="r" b="b"/>
              <a:pathLst>
                <a:path w="2113" h="657" extrusionOk="0">
                  <a:moveTo>
                    <a:pt x="2023" y="1"/>
                  </a:moveTo>
                  <a:cubicBezTo>
                    <a:pt x="2001" y="1"/>
                    <a:pt x="1978" y="12"/>
                    <a:pt x="1965" y="39"/>
                  </a:cubicBezTo>
                  <a:cubicBezTo>
                    <a:pt x="1866" y="248"/>
                    <a:pt x="1662" y="360"/>
                    <a:pt x="1454" y="360"/>
                  </a:cubicBezTo>
                  <a:cubicBezTo>
                    <a:pt x="1322" y="360"/>
                    <a:pt x="1188" y="314"/>
                    <a:pt x="1078" y="220"/>
                  </a:cubicBezTo>
                  <a:cubicBezTo>
                    <a:pt x="1069" y="212"/>
                    <a:pt x="1054" y="207"/>
                    <a:pt x="1038" y="207"/>
                  </a:cubicBezTo>
                  <a:cubicBezTo>
                    <a:pt x="1014" y="207"/>
                    <a:pt x="989" y="217"/>
                    <a:pt x="977" y="240"/>
                  </a:cubicBezTo>
                  <a:cubicBezTo>
                    <a:pt x="867" y="428"/>
                    <a:pt x="714" y="507"/>
                    <a:pt x="549" y="507"/>
                  </a:cubicBezTo>
                  <a:cubicBezTo>
                    <a:pt x="412" y="507"/>
                    <a:pt x="267" y="453"/>
                    <a:pt x="130" y="361"/>
                  </a:cubicBezTo>
                  <a:cubicBezTo>
                    <a:pt x="119" y="356"/>
                    <a:pt x="108" y="353"/>
                    <a:pt x="98" y="353"/>
                  </a:cubicBezTo>
                  <a:cubicBezTo>
                    <a:pt x="35" y="353"/>
                    <a:pt x="0" y="450"/>
                    <a:pt x="70" y="502"/>
                  </a:cubicBezTo>
                  <a:cubicBezTo>
                    <a:pt x="197" y="606"/>
                    <a:pt x="354" y="656"/>
                    <a:pt x="510" y="656"/>
                  </a:cubicBezTo>
                  <a:cubicBezTo>
                    <a:pt x="723" y="656"/>
                    <a:pt x="935" y="563"/>
                    <a:pt x="1073" y="386"/>
                  </a:cubicBezTo>
                  <a:lnTo>
                    <a:pt x="1073" y="386"/>
                  </a:lnTo>
                  <a:cubicBezTo>
                    <a:pt x="1191" y="469"/>
                    <a:pt x="1327" y="509"/>
                    <a:pt x="1461" y="509"/>
                  </a:cubicBezTo>
                  <a:cubicBezTo>
                    <a:pt x="1719" y="509"/>
                    <a:pt x="1973" y="363"/>
                    <a:pt x="2086" y="99"/>
                  </a:cubicBezTo>
                  <a:cubicBezTo>
                    <a:pt x="2113" y="45"/>
                    <a:pt x="2068" y="1"/>
                    <a:pt x="2023" y="1"/>
                  </a:cubicBezTo>
                  <a:close/>
                </a:path>
              </a:pathLst>
            </a:custGeom>
            <a:solidFill>
              <a:srgbClr val="5D341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35" name="Picture 1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35"/>
        <p:cNvGrpSpPr/>
        <p:nvPr/>
      </p:nvGrpSpPr>
      <p:grpSpPr>
        <a:xfrm>
          <a:off x="0" y="0"/>
          <a:ext cx="0" cy="0"/>
          <a:chOff x="0" y="0"/>
          <a:chExt cx="0" cy="0"/>
        </a:xfrm>
      </p:grpSpPr>
      <p:sp>
        <p:nvSpPr>
          <p:cNvPr id="1536" name="Google Shape;1536;p55"/>
          <p:cNvSpPr txBox="1">
            <a:spLocks noGrp="1"/>
          </p:cNvSpPr>
          <p:nvPr>
            <p:ph type="subTitle" idx="1"/>
          </p:nvPr>
        </p:nvSpPr>
        <p:spPr>
          <a:xfrm>
            <a:off x="2953200" y="1410200"/>
            <a:ext cx="5470800" cy="16995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chemeClr val="dk1"/>
              </a:buClr>
              <a:buSzPts val="1100"/>
              <a:buFont typeface="Arial"/>
              <a:buNone/>
            </a:pPr>
            <a:r>
              <a:rPr lang="en"/>
              <a:t>“This is a quote, words full of wisdom that someone important said and can make the reader get inspired.”</a:t>
            </a:r>
            <a:endParaRPr/>
          </a:p>
        </p:txBody>
      </p:sp>
      <p:sp>
        <p:nvSpPr>
          <p:cNvPr id="1537" name="Google Shape;1537;p55"/>
          <p:cNvSpPr txBox="1">
            <a:spLocks noGrp="1"/>
          </p:cNvSpPr>
          <p:nvPr>
            <p:ph type="title"/>
          </p:nvPr>
        </p:nvSpPr>
        <p:spPr>
          <a:xfrm>
            <a:off x="4530601" y="3451621"/>
            <a:ext cx="3893400" cy="6891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chemeClr val="dk1"/>
              </a:buClr>
              <a:buSzPts val="1100"/>
              <a:buFont typeface="Arial"/>
              <a:buNone/>
            </a:pPr>
            <a:r>
              <a:rPr lang="en"/>
              <a:t>—Someone famous</a:t>
            </a:r>
            <a:endParaRPr/>
          </a:p>
        </p:txBody>
      </p:sp>
      <p:sp>
        <p:nvSpPr>
          <p:cNvPr id="1538" name="Google Shape;1538;p55"/>
          <p:cNvSpPr/>
          <p:nvPr/>
        </p:nvSpPr>
        <p:spPr>
          <a:xfrm>
            <a:off x="4512325" y="3339746"/>
            <a:ext cx="4224774" cy="944290"/>
          </a:xfrm>
          <a:custGeom>
            <a:avLst/>
            <a:gdLst/>
            <a:ahLst/>
            <a:cxnLst/>
            <a:rect l="l" t="t" r="r" b="b"/>
            <a:pathLst>
              <a:path w="59911" h="32862" extrusionOk="0">
                <a:moveTo>
                  <a:pt x="5654" y="8120"/>
                </a:moveTo>
                <a:cubicBezTo>
                  <a:pt x="4195" y="9397"/>
                  <a:pt x="2918" y="10825"/>
                  <a:pt x="1854" y="12406"/>
                </a:cubicBezTo>
                <a:cubicBezTo>
                  <a:pt x="2462" y="10764"/>
                  <a:pt x="3739" y="9336"/>
                  <a:pt x="5654" y="8120"/>
                </a:cubicBezTo>
                <a:close/>
                <a:moveTo>
                  <a:pt x="33519" y="2461"/>
                </a:moveTo>
                <a:cubicBezTo>
                  <a:pt x="35700" y="2461"/>
                  <a:pt x="37877" y="2554"/>
                  <a:pt x="40031" y="2740"/>
                </a:cubicBezTo>
                <a:lnTo>
                  <a:pt x="39515" y="2710"/>
                </a:lnTo>
                <a:cubicBezTo>
                  <a:pt x="37662" y="2596"/>
                  <a:pt x="35852" y="2541"/>
                  <a:pt x="34088" y="2541"/>
                </a:cubicBezTo>
                <a:cubicBezTo>
                  <a:pt x="29690" y="2541"/>
                  <a:pt x="25587" y="2888"/>
                  <a:pt x="21855" y="3561"/>
                </a:cubicBezTo>
                <a:cubicBezTo>
                  <a:pt x="21156" y="3652"/>
                  <a:pt x="20426" y="3743"/>
                  <a:pt x="19727" y="3865"/>
                </a:cubicBezTo>
                <a:cubicBezTo>
                  <a:pt x="13466" y="4807"/>
                  <a:pt x="8693" y="6600"/>
                  <a:pt x="5076" y="9366"/>
                </a:cubicBezTo>
                <a:cubicBezTo>
                  <a:pt x="3709" y="10400"/>
                  <a:pt x="2554" y="11646"/>
                  <a:pt x="1611" y="13074"/>
                </a:cubicBezTo>
                <a:cubicBezTo>
                  <a:pt x="1642" y="13014"/>
                  <a:pt x="1672" y="12953"/>
                  <a:pt x="1672" y="12862"/>
                </a:cubicBezTo>
                <a:lnTo>
                  <a:pt x="1672" y="12831"/>
                </a:lnTo>
                <a:cubicBezTo>
                  <a:pt x="2949" y="10916"/>
                  <a:pt x="4468" y="9214"/>
                  <a:pt x="6231" y="7725"/>
                </a:cubicBezTo>
                <a:cubicBezTo>
                  <a:pt x="7873" y="6813"/>
                  <a:pt x="9636" y="6114"/>
                  <a:pt x="11459" y="5628"/>
                </a:cubicBezTo>
                <a:cubicBezTo>
                  <a:pt x="18299" y="3591"/>
                  <a:pt x="25411" y="2527"/>
                  <a:pt x="32584" y="2466"/>
                </a:cubicBezTo>
                <a:cubicBezTo>
                  <a:pt x="32896" y="2463"/>
                  <a:pt x="33208" y="2461"/>
                  <a:pt x="33519" y="2461"/>
                </a:cubicBezTo>
                <a:close/>
                <a:moveTo>
                  <a:pt x="20153" y="3925"/>
                </a:moveTo>
                <a:lnTo>
                  <a:pt x="20153" y="3925"/>
                </a:lnTo>
                <a:cubicBezTo>
                  <a:pt x="14408" y="5172"/>
                  <a:pt x="9362" y="7269"/>
                  <a:pt x="5198" y="10217"/>
                </a:cubicBezTo>
                <a:cubicBezTo>
                  <a:pt x="3769" y="11190"/>
                  <a:pt x="2523" y="12375"/>
                  <a:pt x="1490" y="13743"/>
                </a:cubicBezTo>
                <a:cubicBezTo>
                  <a:pt x="1490" y="13652"/>
                  <a:pt x="1520" y="13591"/>
                  <a:pt x="1520" y="13530"/>
                </a:cubicBezTo>
                <a:lnTo>
                  <a:pt x="1520" y="13470"/>
                </a:lnTo>
                <a:lnTo>
                  <a:pt x="1520" y="13439"/>
                </a:lnTo>
                <a:cubicBezTo>
                  <a:pt x="2462" y="11889"/>
                  <a:pt x="3709" y="10521"/>
                  <a:pt x="5168" y="9457"/>
                </a:cubicBezTo>
                <a:cubicBezTo>
                  <a:pt x="8754" y="6722"/>
                  <a:pt x="13526" y="4898"/>
                  <a:pt x="19758" y="3956"/>
                </a:cubicBezTo>
                <a:lnTo>
                  <a:pt x="20153" y="3925"/>
                </a:lnTo>
                <a:close/>
                <a:moveTo>
                  <a:pt x="1338" y="13804"/>
                </a:moveTo>
                <a:lnTo>
                  <a:pt x="1307" y="13956"/>
                </a:lnTo>
                <a:lnTo>
                  <a:pt x="1125" y="14260"/>
                </a:lnTo>
                <a:cubicBezTo>
                  <a:pt x="1186" y="14108"/>
                  <a:pt x="1277" y="13956"/>
                  <a:pt x="1338" y="13804"/>
                </a:cubicBezTo>
                <a:close/>
                <a:moveTo>
                  <a:pt x="29554" y="153"/>
                </a:moveTo>
                <a:cubicBezTo>
                  <a:pt x="35060" y="153"/>
                  <a:pt x="40299" y="984"/>
                  <a:pt x="44621" y="1828"/>
                </a:cubicBezTo>
                <a:cubicBezTo>
                  <a:pt x="47570" y="2406"/>
                  <a:pt x="50974" y="3165"/>
                  <a:pt x="53861" y="4837"/>
                </a:cubicBezTo>
                <a:cubicBezTo>
                  <a:pt x="56992" y="6691"/>
                  <a:pt x="59059" y="9427"/>
                  <a:pt x="59515" y="12375"/>
                </a:cubicBezTo>
                <a:cubicBezTo>
                  <a:pt x="59789" y="14351"/>
                  <a:pt x="59454" y="16388"/>
                  <a:pt x="58573" y="18181"/>
                </a:cubicBezTo>
                <a:cubicBezTo>
                  <a:pt x="58907" y="16813"/>
                  <a:pt x="58938" y="15385"/>
                  <a:pt x="58694" y="13986"/>
                </a:cubicBezTo>
                <a:cubicBezTo>
                  <a:pt x="58026" y="10369"/>
                  <a:pt x="55229" y="7026"/>
                  <a:pt x="51217" y="5141"/>
                </a:cubicBezTo>
                <a:cubicBezTo>
                  <a:pt x="49667" y="4412"/>
                  <a:pt x="48026" y="3895"/>
                  <a:pt x="46354" y="3561"/>
                </a:cubicBezTo>
                <a:lnTo>
                  <a:pt x="46354" y="3561"/>
                </a:lnTo>
                <a:cubicBezTo>
                  <a:pt x="48846" y="3956"/>
                  <a:pt x="51339" y="4503"/>
                  <a:pt x="53770" y="5172"/>
                </a:cubicBezTo>
                <a:lnTo>
                  <a:pt x="53801" y="5080"/>
                </a:lnTo>
                <a:cubicBezTo>
                  <a:pt x="47098" y="3247"/>
                  <a:pt x="40210" y="2334"/>
                  <a:pt x="33327" y="2334"/>
                </a:cubicBezTo>
                <a:cubicBezTo>
                  <a:pt x="25946" y="2334"/>
                  <a:pt x="18570" y="3384"/>
                  <a:pt x="11429" y="5476"/>
                </a:cubicBezTo>
                <a:cubicBezTo>
                  <a:pt x="9788" y="5962"/>
                  <a:pt x="8238" y="6570"/>
                  <a:pt x="6718" y="7360"/>
                </a:cubicBezTo>
                <a:lnTo>
                  <a:pt x="6718" y="7360"/>
                </a:lnTo>
                <a:cubicBezTo>
                  <a:pt x="10548" y="4229"/>
                  <a:pt x="15502" y="1980"/>
                  <a:pt x="20973" y="916"/>
                </a:cubicBezTo>
                <a:cubicBezTo>
                  <a:pt x="23845" y="371"/>
                  <a:pt x="26734" y="153"/>
                  <a:pt x="29554" y="153"/>
                </a:cubicBezTo>
                <a:close/>
                <a:moveTo>
                  <a:pt x="34211" y="2649"/>
                </a:moveTo>
                <a:cubicBezTo>
                  <a:pt x="35972" y="2649"/>
                  <a:pt x="37731" y="2710"/>
                  <a:pt x="39484" y="2831"/>
                </a:cubicBezTo>
                <a:cubicBezTo>
                  <a:pt x="43375" y="3074"/>
                  <a:pt x="47478" y="3530"/>
                  <a:pt x="51126" y="5263"/>
                </a:cubicBezTo>
                <a:cubicBezTo>
                  <a:pt x="55108" y="7178"/>
                  <a:pt x="57874" y="10430"/>
                  <a:pt x="58573" y="14017"/>
                </a:cubicBezTo>
                <a:cubicBezTo>
                  <a:pt x="58846" y="15595"/>
                  <a:pt x="58755" y="17204"/>
                  <a:pt x="58301" y="18723"/>
                </a:cubicBezTo>
                <a:lnTo>
                  <a:pt x="58301" y="18723"/>
                </a:lnTo>
                <a:cubicBezTo>
                  <a:pt x="58662" y="17244"/>
                  <a:pt x="58622" y="15738"/>
                  <a:pt x="58208" y="14290"/>
                </a:cubicBezTo>
                <a:cubicBezTo>
                  <a:pt x="57114" y="10582"/>
                  <a:pt x="53527" y="7786"/>
                  <a:pt x="47539" y="5931"/>
                </a:cubicBezTo>
                <a:cubicBezTo>
                  <a:pt x="41521" y="4077"/>
                  <a:pt x="35290" y="3135"/>
                  <a:pt x="28998" y="3135"/>
                </a:cubicBezTo>
                <a:cubicBezTo>
                  <a:pt x="27235" y="3135"/>
                  <a:pt x="25441" y="3196"/>
                  <a:pt x="23679" y="3378"/>
                </a:cubicBezTo>
                <a:cubicBezTo>
                  <a:pt x="27164" y="2892"/>
                  <a:pt x="30690" y="2649"/>
                  <a:pt x="34211" y="2649"/>
                </a:cubicBezTo>
                <a:close/>
                <a:moveTo>
                  <a:pt x="58147" y="19275"/>
                </a:moveTo>
                <a:lnTo>
                  <a:pt x="58147" y="19275"/>
                </a:lnTo>
                <a:cubicBezTo>
                  <a:pt x="58118" y="19360"/>
                  <a:pt x="58088" y="19445"/>
                  <a:pt x="58057" y="19530"/>
                </a:cubicBezTo>
                <a:lnTo>
                  <a:pt x="58057" y="19530"/>
                </a:lnTo>
                <a:cubicBezTo>
                  <a:pt x="58078" y="19466"/>
                  <a:pt x="58098" y="19401"/>
                  <a:pt x="58117" y="19336"/>
                </a:cubicBezTo>
                <a:lnTo>
                  <a:pt x="58147" y="19275"/>
                </a:lnTo>
                <a:close/>
                <a:moveTo>
                  <a:pt x="395" y="16114"/>
                </a:moveTo>
                <a:lnTo>
                  <a:pt x="395" y="16114"/>
                </a:lnTo>
                <a:cubicBezTo>
                  <a:pt x="183" y="17330"/>
                  <a:pt x="183" y="18576"/>
                  <a:pt x="456" y="19761"/>
                </a:cubicBezTo>
                <a:cubicBezTo>
                  <a:pt x="61" y="18576"/>
                  <a:pt x="31" y="17299"/>
                  <a:pt x="395" y="16114"/>
                </a:cubicBezTo>
                <a:close/>
                <a:moveTo>
                  <a:pt x="57813" y="19822"/>
                </a:moveTo>
                <a:cubicBezTo>
                  <a:pt x="57691" y="20126"/>
                  <a:pt x="57570" y="20461"/>
                  <a:pt x="57418" y="20765"/>
                </a:cubicBezTo>
                <a:cubicBezTo>
                  <a:pt x="56384" y="22831"/>
                  <a:pt x="54804" y="24564"/>
                  <a:pt x="52858" y="25780"/>
                </a:cubicBezTo>
                <a:cubicBezTo>
                  <a:pt x="51126" y="26813"/>
                  <a:pt x="49241" y="27543"/>
                  <a:pt x="47266" y="27938"/>
                </a:cubicBezTo>
                <a:cubicBezTo>
                  <a:pt x="51126" y="26418"/>
                  <a:pt x="54165" y="24351"/>
                  <a:pt x="56445" y="21676"/>
                </a:cubicBezTo>
                <a:cubicBezTo>
                  <a:pt x="56931" y="21099"/>
                  <a:pt x="57387" y="20491"/>
                  <a:pt x="57813" y="19822"/>
                </a:cubicBezTo>
                <a:close/>
                <a:moveTo>
                  <a:pt x="29009" y="3249"/>
                </a:moveTo>
                <a:cubicBezTo>
                  <a:pt x="35268" y="3249"/>
                  <a:pt x="41500" y="4174"/>
                  <a:pt x="47509" y="6023"/>
                </a:cubicBezTo>
                <a:cubicBezTo>
                  <a:pt x="53436" y="7877"/>
                  <a:pt x="57023" y="10643"/>
                  <a:pt x="58086" y="14290"/>
                </a:cubicBezTo>
                <a:cubicBezTo>
                  <a:pt x="58573" y="15932"/>
                  <a:pt x="58542" y="17664"/>
                  <a:pt x="57995" y="19275"/>
                </a:cubicBezTo>
                <a:cubicBezTo>
                  <a:pt x="57509" y="20096"/>
                  <a:pt x="56962" y="20886"/>
                  <a:pt x="56354" y="21616"/>
                </a:cubicBezTo>
                <a:cubicBezTo>
                  <a:pt x="53953" y="24412"/>
                  <a:pt x="50731" y="26540"/>
                  <a:pt x="46536" y="28090"/>
                </a:cubicBezTo>
                <a:cubicBezTo>
                  <a:pt x="44447" y="28457"/>
                  <a:pt x="42333" y="28640"/>
                  <a:pt x="40216" y="28640"/>
                </a:cubicBezTo>
                <a:cubicBezTo>
                  <a:pt x="40053" y="28640"/>
                  <a:pt x="39890" y="28639"/>
                  <a:pt x="39727" y="28637"/>
                </a:cubicBezTo>
                <a:lnTo>
                  <a:pt x="39697" y="28637"/>
                </a:lnTo>
                <a:cubicBezTo>
                  <a:pt x="31217" y="28637"/>
                  <a:pt x="22767" y="27208"/>
                  <a:pt x="15593" y="25810"/>
                </a:cubicBezTo>
                <a:cubicBezTo>
                  <a:pt x="11885" y="25081"/>
                  <a:pt x="8572" y="24321"/>
                  <a:pt x="5775" y="22375"/>
                </a:cubicBezTo>
                <a:cubicBezTo>
                  <a:pt x="2280" y="19974"/>
                  <a:pt x="1125" y="16540"/>
                  <a:pt x="1429" y="13956"/>
                </a:cubicBezTo>
                <a:cubicBezTo>
                  <a:pt x="2462" y="12527"/>
                  <a:pt x="3769" y="11281"/>
                  <a:pt x="5259" y="10308"/>
                </a:cubicBezTo>
                <a:cubicBezTo>
                  <a:pt x="9788" y="7117"/>
                  <a:pt x="15259" y="4898"/>
                  <a:pt x="21551" y="3713"/>
                </a:cubicBezTo>
                <a:lnTo>
                  <a:pt x="21855" y="3652"/>
                </a:lnTo>
                <a:cubicBezTo>
                  <a:pt x="24236" y="3383"/>
                  <a:pt x="26624" y="3249"/>
                  <a:pt x="29009" y="3249"/>
                </a:cubicBezTo>
                <a:close/>
                <a:moveTo>
                  <a:pt x="1277" y="14169"/>
                </a:moveTo>
                <a:lnTo>
                  <a:pt x="1277" y="14169"/>
                </a:lnTo>
                <a:cubicBezTo>
                  <a:pt x="943" y="17573"/>
                  <a:pt x="3192" y="20734"/>
                  <a:pt x="5715" y="22467"/>
                </a:cubicBezTo>
                <a:cubicBezTo>
                  <a:pt x="7174" y="23439"/>
                  <a:pt x="8754" y="24199"/>
                  <a:pt x="10456" y="24686"/>
                </a:cubicBezTo>
                <a:cubicBezTo>
                  <a:pt x="12128" y="25202"/>
                  <a:pt x="13861" y="25597"/>
                  <a:pt x="15593" y="25901"/>
                </a:cubicBezTo>
                <a:cubicBezTo>
                  <a:pt x="22767" y="27300"/>
                  <a:pt x="31217" y="28759"/>
                  <a:pt x="39697" y="28759"/>
                </a:cubicBezTo>
                <a:lnTo>
                  <a:pt x="39727" y="28759"/>
                </a:lnTo>
                <a:cubicBezTo>
                  <a:pt x="41794" y="28759"/>
                  <a:pt x="43861" y="28637"/>
                  <a:pt x="45898" y="28333"/>
                </a:cubicBezTo>
                <a:lnTo>
                  <a:pt x="45898" y="28333"/>
                </a:lnTo>
                <a:cubicBezTo>
                  <a:pt x="42828" y="29336"/>
                  <a:pt x="39667" y="30066"/>
                  <a:pt x="36445" y="30430"/>
                </a:cubicBezTo>
                <a:cubicBezTo>
                  <a:pt x="33685" y="30804"/>
                  <a:pt x="30917" y="30995"/>
                  <a:pt x="28149" y="30995"/>
                </a:cubicBezTo>
                <a:cubicBezTo>
                  <a:pt x="25735" y="30995"/>
                  <a:pt x="23320" y="30849"/>
                  <a:pt x="20913" y="30552"/>
                </a:cubicBezTo>
                <a:cubicBezTo>
                  <a:pt x="15776" y="29944"/>
                  <a:pt x="10821" y="28363"/>
                  <a:pt x="6323" y="25871"/>
                </a:cubicBezTo>
                <a:cubicBezTo>
                  <a:pt x="4560" y="24898"/>
                  <a:pt x="1976" y="23075"/>
                  <a:pt x="760" y="20552"/>
                </a:cubicBezTo>
                <a:cubicBezTo>
                  <a:pt x="304" y="19032"/>
                  <a:pt x="243" y="17391"/>
                  <a:pt x="578" y="15810"/>
                </a:cubicBezTo>
                <a:cubicBezTo>
                  <a:pt x="639" y="15567"/>
                  <a:pt x="699" y="15354"/>
                  <a:pt x="760" y="15111"/>
                </a:cubicBezTo>
                <a:cubicBezTo>
                  <a:pt x="912" y="14777"/>
                  <a:pt x="1095" y="14473"/>
                  <a:pt x="1277" y="14169"/>
                </a:cubicBezTo>
                <a:close/>
                <a:moveTo>
                  <a:pt x="57530" y="20783"/>
                </a:moveTo>
                <a:cubicBezTo>
                  <a:pt x="56650" y="22631"/>
                  <a:pt x="55387" y="24276"/>
                  <a:pt x="53801" y="25597"/>
                </a:cubicBezTo>
                <a:cubicBezTo>
                  <a:pt x="50184" y="28698"/>
                  <a:pt x="45533" y="30066"/>
                  <a:pt x="41886" y="30917"/>
                </a:cubicBezTo>
                <a:cubicBezTo>
                  <a:pt x="36645" y="32137"/>
                  <a:pt x="31274" y="32754"/>
                  <a:pt x="25874" y="32754"/>
                </a:cubicBezTo>
                <a:cubicBezTo>
                  <a:pt x="24414" y="32754"/>
                  <a:pt x="22952" y="32709"/>
                  <a:pt x="21490" y="32619"/>
                </a:cubicBezTo>
                <a:cubicBezTo>
                  <a:pt x="14894" y="32224"/>
                  <a:pt x="11459" y="30917"/>
                  <a:pt x="9453" y="29974"/>
                </a:cubicBezTo>
                <a:cubicBezTo>
                  <a:pt x="5380" y="28059"/>
                  <a:pt x="2310" y="24898"/>
                  <a:pt x="1034" y="21312"/>
                </a:cubicBezTo>
                <a:lnTo>
                  <a:pt x="973" y="21190"/>
                </a:lnTo>
                <a:lnTo>
                  <a:pt x="973" y="21190"/>
                </a:lnTo>
                <a:cubicBezTo>
                  <a:pt x="2280" y="23439"/>
                  <a:pt x="4651" y="25081"/>
                  <a:pt x="6262" y="25993"/>
                </a:cubicBezTo>
                <a:cubicBezTo>
                  <a:pt x="10791" y="28485"/>
                  <a:pt x="15745" y="30096"/>
                  <a:pt x="20882" y="30704"/>
                </a:cubicBezTo>
                <a:cubicBezTo>
                  <a:pt x="23315" y="30990"/>
                  <a:pt x="25762" y="31135"/>
                  <a:pt x="28210" y="31135"/>
                </a:cubicBezTo>
                <a:cubicBezTo>
                  <a:pt x="30960" y="31135"/>
                  <a:pt x="33711" y="30952"/>
                  <a:pt x="36445" y="30582"/>
                </a:cubicBezTo>
                <a:cubicBezTo>
                  <a:pt x="39910" y="30187"/>
                  <a:pt x="43314" y="29397"/>
                  <a:pt x="46597" y="28211"/>
                </a:cubicBezTo>
                <a:cubicBezTo>
                  <a:pt x="48816" y="27847"/>
                  <a:pt x="50974" y="27056"/>
                  <a:pt x="52919" y="25901"/>
                </a:cubicBezTo>
                <a:cubicBezTo>
                  <a:pt x="54895" y="24655"/>
                  <a:pt x="56476" y="22892"/>
                  <a:pt x="57509" y="20825"/>
                </a:cubicBezTo>
                <a:cubicBezTo>
                  <a:pt x="57516" y="20811"/>
                  <a:pt x="57523" y="20797"/>
                  <a:pt x="57530" y="20783"/>
                </a:cubicBezTo>
                <a:close/>
                <a:moveTo>
                  <a:pt x="29546" y="1"/>
                </a:moveTo>
                <a:cubicBezTo>
                  <a:pt x="26721" y="1"/>
                  <a:pt x="23825" y="219"/>
                  <a:pt x="20943" y="764"/>
                </a:cubicBezTo>
                <a:cubicBezTo>
                  <a:pt x="15198" y="1889"/>
                  <a:pt x="10092" y="4290"/>
                  <a:pt x="6171" y="7603"/>
                </a:cubicBezTo>
                <a:cubicBezTo>
                  <a:pt x="3769" y="9032"/>
                  <a:pt x="2219" y="10734"/>
                  <a:pt x="1581" y="12770"/>
                </a:cubicBezTo>
                <a:lnTo>
                  <a:pt x="1338" y="13166"/>
                </a:lnTo>
                <a:lnTo>
                  <a:pt x="1429" y="13226"/>
                </a:lnTo>
                <a:cubicBezTo>
                  <a:pt x="1429" y="13203"/>
                  <a:pt x="1464" y="13198"/>
                  <a:pt x="1481" y="13183"/>
                </a:cubicBezTo>
                <a:lnTo>
                  <a:pt x="1481" y="13183"/>
                </a:lnTo>
                <a:cubicBezTo>
                  <a:pt x="1454" y="13238"/>
                  <a:pt x="1429" y="13296"/>
                  <a:pt x="1429" y="13378"/>
                </a:cubicBezTo>
                <a:cubicBezTo>
                  <a:pt x="1125" y="13895"/>
                  <a:pt x="851" y="14473"/>
                  <a:pt x="669" y="15050"/>
                </a:cubicBezTo>
                <a:cubicBezTo>
                  <a:pt x="274" y="15871"/>
                  <a:pt x="61" y="16752"/>
                  <a:pt x="31" y="17664"/>
                </a:cubicBezTo>
                <a:cubicBezTo>
                  <a:pt x="0" y="18667"/>
                  <a:pt x="213" y="19670"/>
                  <a:pt x="669" y="20582"/>
                </a:cubicBezTo>
                <a:cubicBezTo>
                  <a:pt x="730" y="20825"/>
                  <a:pt x="821" y="21099"/>
                  <a:pt x="912" y="21342"/>
                </a:cubicBezTo>
                <a:cubicBezTo>
                  <a:pt x="2189" y="24959"/>
                  <a:pt x="5289" y="28151"/>
                  <a:pt x="9393" y="30066"/>
                </a:cubicBezTo>
                <a:cubicBezTo>
                  <a:pt x="11399" y="31038"/>
                  <a:pt x="14864" y="32345"/>
                  <a:pt x="21490" y="32740"/>
                </a:cubicBezTo>
                <a:cubicBezTo>
                  <a:pt x="22919" y="32832"/>
                  <a:pt x="24347" y="32862"/>
                  <a:pt x="25776" y="32862"/>
                </a:cubicBezTo>
                <a:cubicBezTo>
                  <a:pt x="31217" y="32862"/>
                  <a:pt x="36627" y="32224"/>
                  <a:pt x="41916" y="31008"/>
                </a:cubicBezTo>
                <a:cubicBezTo>
                  <a:pt x="45563" y="30157"/>
                  <a:pt x="50244" y="28759"/>
                  <a:pt x="53892" y="25689"/>
                </a:cubicBezTo>
                <a:cubicBezTo>
                  <a:pt x="56050" y="23865"/>
                  <a:pt x="57631" y="21464"/>
                  <a:pt x="58421" y="18758"/>
                </a:cubicBezTo>
                <a:cubicBezTo>
                  <a:pt x="59485" y="16783"/>
                  <a:pt x="59910" y="14533"/>
                  <a:pt x="59637" y="12315"/>
                </a:cubicBezTo>
                <a:cubicBezTo>
                  <a:pt x="59150" y="9336"/>
                  <a:pt x="57053" y="6570"/>
                  <a:pt x="53922" y="4716"/>
                </a:cubicBezTo>
                <a:cubicBezTo>
                  <a:pt x="51004" y="3014"/>
                  <a:pt x="47600" y="2254"/>
                  <a:pt x="44652" y="1676"/>
                </a:cubicBezTo>
                <a:cubicBezTo>
                  <a:pt x="40309" y="832"/>
                  <a:pt x="35063" y="1"/>
                  <a:pt x="29546" y="1"/>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39" name="Google Shape;1539;p55"/>
          <p:cNvGrpSpPr/>
          <p:nvPr/>
        </p:nvGrpSpPr>
        <p:grpSpPr>
          <a:xfrm>
            <a:off x="254882" y="757010"/>
            <a:ext cx="2533475" cy="4485975"/>
            <a:chOff x="403650" y="1209250"/>
            <a:chExt cx="2278100" cy="4033425"/>
          </a:xfrm>
        </p:grpSpPr>
        <p:sp>
          <p:nvSpPr>
            <p:cNvPr id="1540" name="Google Shape;1540;p55"/>
            <p:cNvSpPr/>
            <p:nvPr/>
          </p:nvSpPr>
          <p:spPr>
            <a:xfrm>
              <a:off x="1430625" y="1579525"/>
              <a:ext cx="315250" cy="718025"/>
            </a:xfrm>
            <a:custGeom>
              <a:avLst/>
              <a:gdLst/>
              <a:ahLst/>
              <a:cxnLst/>
              <a:rect l="l" t="t" r="r" b="b"/>
              <a:pathLst>
                <a:path w="12610" h="28721" fill="none" extrusionOk="0">
                  <a:moveTo>
                    <a:pt x="3870" y="0"/>
                  </a:moveTo>
                  <a:cubicBezTo>
                    <a:pt x="2469" y="3236"/>
                    <a:pt x="1401" y="6571"/>
                    <a:pt x="634" y="10007"/>
                  </a:cubicBezTo>
                  <a:cubicBezTo>
                    <a:pt x="234" y="11942"/>
                    <a:pt x="0" y="14177"/>
                    <a:pt x="1201" y="15745"/>
                  </a:cubicBezTo>
                  <a:cubicBezTo>
                    <a:pt x="2002" y="16745"/>
                    <a:pt x="3236" y="17246"/>
                    <a:pt x="4437" y="17713"/>
                  </a:cubicBezTo>
                  <a:lnTo>
                    <a:pt x="8340" y="19247"/>
                  </a:lnTo>
                  <a:cubicBezTo>
                    <a:pt x="10007" y="19881"/>
                    <a:pt x="11875" y="20782"/>
                    <a:pt x="12276" y="22516"/>
                  </a:cubicBezTo>
                  <a:cubicBezTo>
                    <a:pt x="12609" y="23951"/>
                    <a:pt x="11709" y="25418"/>
                    <a:pt x="10708" y="26552"/>
                  </a:cubicBezTo>
                  <a:cubicBezTo>
                    <a:pt x="10007" y="27353"/>
                    <a:pt x="9174" y="28087"/>
                    <a:pt x="8306" y="28721"/>
                  </a:cubicBezTo>
                </a:path>
              </a:pathLst>
            </a:custGeom>
            <a:noFill/>
            <a:ln w="10850" cap="rnd"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55"/>
            <p:cNvSpPr/>
            <p:nvPr/>
          </p:nvSpPr>
          <p:spPr>
            <a:xfrm>
              <a:off x="872725" y="1255125"/>
              <a:ext cx="914850" cy="840875"/>
            </a:xfrm>
            <a:custGeom>
              <a:avLst/>
              <a:gdLst/>
              <a:ahLst/>
              <a:cxnLst/>
              <a:rect l="l" t="t" r="r" b="b"/>
              <a:pathLst>
                <a:path w="36594" h="33635" extrusionOk="0">
                  <a:moveTo>
                    <a:pt x="35859" y="0"/>
                  </a:moveTo>
                  <a:lnTo>
                    <a:pt x="0" y="33090"/>
                  </a:lnTo>
                  <a:cubicBezTo>
                    <a:pt x="201" y="33291"/>
                    <a:pt x="467" y="33491"/>
                    <a:pt x="768" y="33624"/>
                  </a:cubicBezTo>
                  <a:cubicBezTo>
                    <a:pt x="782" y="33631"/>
                    <a:pt x="809" y="33634"/>
                    <a:pt x="846" y="33634"/>
                  </a:cubicBezTo>
                  <a:cubicBezTo>
                    <a:pt x="1724" y="33634"/>
                    <a:pt x="8647" y="31786"/>
                    <a:pt x="13543" y="30122"/>
                  </a:cubicBezTo>
                  <a:cubicBezTo>
                    <a:pt x="18614" y="28387"/>
                    <a:pt x="22717" y="25852"/>
                    <a:pt x="23884" y="25252"/>
                  </a:cubicBezTo>
                  <a:cubicBezTo>
                    <a:pt x="25085" y="24651"/>
                    <a:pt x="35993" y="1635"/>
                    <a:pt x="36293" y="1068"/>
                  </a:cubicBezTo>
                  <a:cubicBezTo>
                    <a:pt x="36593" y="500"/>
                    <a:pt x="35859" y="0"/>
                    <a:pt x="358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55"/>
            <p:cNvSpPr/>
            <p:nvPr/>
          </p:nvSpPr>
          <p:spPr>
            <a:xfrm>
              <a:off x="872725" y="1254275"/>
              <a:ext cx="896500" cy="828125"/>
            </a:xfrm>
            <a:custGeom>
              <a:avLst/>
              <a:gdLst/>
              <a:ahLst/>
              <a:cxnLst/>
              <a:rect l="l" t="t" r="r" b="b"/>
              <a:pathLst>
                <a:path w="35860" h="33125" extrusionOk="0">
                  <a:moveTo>
                    <a:pt x="35859" y="1"/>
                  </a:moveTo>
                  <a:lnTo>
                    <a:pt x="35859" y="1"/>
                  </a:lnTo>
                  <a:cubicBezTo>
                    <a:pt x="28020" y="3303"/>
                    <a:pt x="15145" y="3570"/>
                    <a:pt x="13844" y="6272"/>
                  </a:cubicBezTo>
                  <a:cubicBezTo>
                    <a:pt x="12543" y="8940"/>
                    <a:pt x="0" y="33124"/>
                    <a:pt x="0" y="33124"/>
                  </a:cubicBezTo>
                  <a:cubicBezTo>
                    <a:pt x="4470" y="32824"/>
                    <a:pt x="21082" y="26887"/>
                    <a:pt x="23517" y="23951"/>
                  </a:cubicBezTo>
                  <a:cubicBezTo>
                    <a:pt x="25952" y="21016"/>
                    <a:pt x="35859" y="1"/>
                    <a:pt x="358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55"/>
            <p:cNvSpPr/>
            <p:nvPr/>
          </p:nvSpPr>
          <p:spPr>
            <a:xfrm>
              <a:off x="948600" y="1209250"/>
              <a:ext cx="577950" cy="623400"/>
            </a:xfrm>
            <a:custGeom>
              <a:avLst/>
              <a:gdLst/>
              <a:ahLst/>
              <a:cxnLst/>
              <a:rect l="l" t="t" r="r" b="b"/>
              <a:pathLst>
                <a:path w="23118" h="24936" extrusionOk="0">
                  <a:moveTo>
                    <a:pt x="5238" y="0"/>
                  </a:moveTo>
                  <a:lnTo>
                    <a:pt x="2102" y="14211"/>
                  </a:lnTo>
                  <a:lnTo>
                    <a:pt x="1202" y="18180"/>
                  </a:lnTo>
                  <a:lnTo>
                    <a:pt x="835" y="19881"/>
                  </a:lnTo>
                  <a:lnTo>
                    <a:pt x="368" y="21916"/>
                  </a:lnTo>
                  <a:lnTo>
                    <a:pt x="1" y="23684"/>
                  </a:lnTo>
                  <a:cubicBezTo>
                    <a:pt x="2498" y="23684"/>
                    <a:pt x="10662" y="24935"/>
                    <a:pt x="13925" y="24935"/>
                  </a:cubicBezTo>
                  <a:cubicBezTo>
                    <a:pt x="14541" y="24935"/>
                    <a:pt x="14982" y="24891"/>
                    <a:pt x="15178" y="24785"/>
                  </a:cubicBezTo>
                  <a:cubicBezTo>
                    <a:pt x="15512" y="24585"/>
                    <a:pt x="15745" y="24318"/>
                    <a:pt x="15979" y="24018"/>
                  </a:cubicBezTo>
                  <a:cubicBezTo>
                    <a:pt x="16346" y="23551"/>
                    <a:pt x="16846" y="22850"/>
                    <a:pt x="17313" y="22150"/>
                  </a:cubicBezTo>
                  <a:cubicBezTo>
                    <a:pt x="17780" y="21449"/>
                    <a:pt x="18314" y="20615"/>
                    <a:pt x="18814" y="19781"/>
                  </a:cubicBezTo>
                  <a:cubicBezTo>
                    <a:pt x="20949" y="16245"/>
                    <a:pt x="23117" y="11909"/>
                    <a:pt x="22717" y="10675"/>
                  </a:cubicBezTo>
                  <a:cubicBezTo>
                    <a:pt x="22717" y="10641"/>
                    <a:pt x="22717" y="10608"/>
                    <a:pt x="22684" y="10575"/>
                  </a:cubicBezTo>
                  <a:cubicBezTo>
                    <a:pt x="21852" y="8677"/>
                    <a:pt x="10556" y="834"/>
                    <a:pt x="9779" y="834"/>
                  </a:cubicBezTo>
                  <a:cubicBezTo>
                    <a:pt x="9778" y="834"/>
                    <a:pt x="9776" y="834"/>
                    <a:pt x="9775" y="834"/>
                  </a:cubicBezTo>
                  <a:cubicBezTo>
                    <a:pt x="9748" y="837"/>
                    <a:pt x="9718" y="838"/>
                    <a:pt x="9684" y="838"/>
                  </a:cubicBezTo>
                  <a:cubicBezTo>
                    <a:pt x="8774" y="838"/>
                    <a:pt x="5238" y="0"/>
                    <a:pt x="52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55"/>
            <p:cNvSpPr/>
            <p:nvPr/>
          </p:nvSpPr>
          <p:spPr>
            <a:xfrm>
              <a:off x="951950" y="1476100"/>
              <a:ext cx="574600" cy="227700"/>
            </a:xfrm>
            <a:custGeom>
              <a:avLst/>
              <a:gdLst/>
              <a:ahLst/>
              <a:cxnLst/>
              <a:rect l="l" t="t" r="r" b="b"/>
              <a:pathLst>
                <a:path w="22984" h="9108" extrusionOk="0">
                  <a:moveTo>
                    <a:pt x="22616" y="1"/>
                  </a:moveTo>
                  <a:lnTo>
                    <a:pt x="22616" y="1"/>
                  </a:lnTo>
                  <a:cubicBezTo>
                    <a:pt x="19378" y="361"/>
                    <a:pt x="16129" y="546"/>
                    <a:pt x="12887" y="546"/>
                  </a:cubicBezTo>
                  <a:cubicBezTo>
                    <a:pt x="10118" y="546"/>
                    <a:pt x="7354" y="411"/>
                    <a:pt x="4604" y="134"/>
                  </a:cubicBezTo>
                  <a:cubicBezTo>
                    <a:pt x="3570" y="1168"/>
                    <a:pt x="2702" y="2302"/>
                    <a:pt x="1968" y="3537"/>
                  </a:cubicBezTo>
                  <a:cubicBezTo>
                    <a:pt x="1401" y="4371"/>
                    <a:pt x="901" y="5204"/>
                    <a:pt x="401" y="6038"/>
                  </a:cubicBezTo>
                  <a:cubicBezTo>
                    <a:pt x="134" y="6439"/>
                    <a:pt x="0" y="6906"/>
                    <a:pt x="100" y="7373"/>
                  </a:cubicBezTo>
                  <a:lnTo>
                    <a:pt x="1068" y="7506"/>
                  </a:lnTo>
                  <a:cubicBezTo>
                    <a:pt x="6905" y="8273"/>
                    <a:pt x="12809" y="8807"/>
                    <a:pt x="18680" y="9107"/>
                  </a:cubicBezTo>
                  <a:cubicBezTo>
                    <a:pt x="20815" y="5571"/>
                    <a:pt x="22983" y="1235"/>
                    <a:pt x="226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55"/>
            <p:cNvSpPr/>
            <p:nvPr/>
          </p:nvSpPr>
          <p:spPr>
            <a:xfrm>
              <a:off x="945275" y="1703775"/>
              <a:ext cx="436175" cy="105925"/>
            </a:xfrm>
            <a:custGeom>
              <a:avLst/>
              <a:gdLst/>
              <a:ahLst/>
              <a:cxnLst/>
              <a:rect l="l" t="t" r="r" b="b"/>
              <a:pathLst>
                <a:path w="17447" h="4237" extrusionOk="0">
                  <a:moveTo>
                    <a:pt x="301" y="0"/>
                  </a:moveTo>
                  <a:cubicBezTo>
                    <a:pt x="301" y="701"/>
                    <a:pt x="0" y="1368"/>
                    <a:pt x="0" y="2068"/>
                  </a:cubicBezTo>
                  <a:lnTo>
                    <a:pt x="501" y="2135"/>
                  </a:lnTo>
                  <a:cubicBezTo>
                    <a:pt x="5671" y="2969"/>
                    <a:pt x="10875" y="3770"/>
                    <a:pt x="16112" y="4237"/>
                  </a:cubicBezTo>
                  <a:cubicBezTo>
                    <a:pt x="16479" y="3770"/>
                    <a:pt x="16946" y="3136"/>
                    <a:pt x="17446" y="2369"/>
                  </a:cubicBezTo>
                  <a:lnTo>
                    <a:pt x="17346" y="2369"/>
                  </a:lnTo>
                  <a:lnTo>
                    <a:pt x="968" y="100"/>
                  </a:lnTo>
                  <a:lnTo>
                    <a:pt x="30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55"/>
            <p:cNvSpPr/>
            <p:nvPr/>
          </p:nvSpPr>
          <p:spPr>
            <a:xfrm>
              <a:off x="902000" y="1209250"/>
              <a:ext cx="312650" cy="592175"/>
            </a:xfrm>
            <a:custGeom>
              <a:avLst/>
              <a:gdLst/>
              <a:ahLst/>
              <a:cxnLst/>
              <a:rect l="l" t="t" r="r" b="b"/>
              <a:pathLst>
                <a:path w="12506" h="23687" extrusionOk="0">
                  <a:moveTo>
                    <a:pt x="7105" y="0"/>
                  </a:moveTo>
                  <a:cubicBezTo>
                    <a:pt x="7104" y="0"/>
                    <a:pt x="7103" y="0"/>
                    <a:pt x="7102" y="0"/>
                  </a:cubicBezTo>
                  <a:cubicBezTo>
                    <a:pt x="6535" y="34"/>
                    <a:pt x="797" y="2302"/>
                    <a:pt x="564" y="3203"/>
                  </a:cubicBezTo>
                  <a:cubicBezTo>
                    <a:pt x="0" y="5655"/>
                    <a:pt x="886" y="23686"/>
                    <a:pt x="1814" y="23686"/>
                  </a:cubicBezTo>
                  <a:cubicBezTo>
                    <a:pt x="1820" y="23686"/>
                    <a:pt x="1826" y="23686"/>
                    <a:pt x="1832" y="23684"/>
                  </a:cubicBezTo>
                  <a:cubicBezTo>
                    <a:pt x="2766" y="23451"/>
                    <a:pt x="12506" y="11609"/>
                    <a:pt x="12272" y="10708"/>
                  </a:cubicBezTo>
                  <a:cubicBezTo>
                    <a:pt x="12006" y="9776"/>
                    <a:pt x="7684" y="0"/>
                    <a:pt x="710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55"/>
            <p:cNvSpPr/>
            <p:nvPr/>
          </p:nvSpPr>
          <p:spPr>
            <a:xfrm>
              <a:off x="1524025" y="2250825"/>
              <a:ext cx="177650" cy="242700"/>
            </a:xfrm>
            <a:custGeom>
              <a:avLst/>
              <a:gdLst/>
              <a:ahLst/>
              <a:cxnLst/>
              <a:rect l="l" t="t" r="r" b="b"/>
              <a:pathLst>
                <a:path w="7106" h="9708" extrusionOk="0">
                  <a:moveTo>
                    <a:pt x="3369" y="9607"/>
                  </a:moveTo>
                  <a:cubicBezTo>
                    <a:pt x="3386" y="9624"/>
                    <a:pt x="3411" y="9632"/>
                    <a:pt x="3432" y="9632"/>
                  </a:cubicBezTo>
                  <a:cubicBezTo>
                    <a:pt x="3453" y="9632"/>
                    <a:pt x="3469" y="9624"/>
                    <a:pt x="3469" y="9607"/>
                  </a:cubicBezTo>
                  <a:close/>
                  <a:moveTo>
                    <a:pt x="4837" y="1"/>
                  </a:moveTo>
                  <a:cubicBezTo>
                    <a:pt x="4837" y="1"/>
                    <a:pt x="3169" y="1101"/>
                    <a:pt x="2736" y="2569"/>
                  </a:cubicBezTo>
                  <a:cubicBezTo>
                    <a:pt x="2569" y="3136"/>
                    <a:pt x="968" y="7172"/>
                    <a:pt x="0" y="8340"/>
                  </a:cubicBezTo>
                  <a:cubicBezTo>
                    <a:pt x="134" y="8673"/>
                    <a:pt x="301" y="9007"/>
                    <a:pt x="567" y="9241"/>
                  </a:cubicBezTo>
                  <a:cubicBezTo>
                    <a:pt x="734" y="8707"/>
                    <a:pt x="1101" y="8307"/>
                    <a:pt x="1635" y="8106"/>
                  </a:cubicBezTo>
                  <a:lnTo>
                    <a:pt x="1635" y="8106"/>
                  </a:lnTo>
                  <a:cubicBezTo>
                    <a:pt x="1435" y="8540"/>
                    <a:pt x="1301" y="9007"/>
                    <a:pt x="1201" y="9507"/>
                  </a:cubicBezTo>
                  <a:cubicBezTo>
                    <a:pt x="1401" y="9507"/>
                    <a:pt x="1501" y="9641"/>
                    <a:pt x="1668" y="9708"/>
                  </a:cubicBezTo>
                  <a:cubicBezTo>
                    <a:pt x="1835" y="9140"/>
                    <a:pt x="2035" y="8440"/>
                    <a:pt x="2535" y="8106"/>
                  </a:cubicBezTo>
                  <a:lnTo>
                    <a:pt x="2535" y="8106"/>
                  </a:lnTo>
                  <a:cubicBezTo>
                    <a:pt x="2402" y="8607"/>
                    <a:pt x="2302" y="9107"/>
                    <a:pt x="2269" y="9607"/>
                  </a:cubicBezTo>
                  <a:lnTo>
                    <a:pt x="3369" y="9607"/>
                  </a:lnTo>
                  <a:cubicBezTo>
                    <a:pt x="3336" y="9574"/>
                    <a:pt x="3336" y="9541"/>
                    <a:pt x="3369" y="9474"/>
                  </a:cubicBezTo>
                  <a:cubicBezTo>
                    <a:pt x="3403" y="8673"/>
                    <a:pt x="3636" y="7873"/>
                    <a:pt x="4003" y="7139"/>
                  </a:cubicBezTo>
                  <a:cubicBezTo>
                    <a:pt x="4237" y="7973"/>
                    <a:pt x="4470" y="8807"/>
                    <a:pt x="4637" y="9641"/>
                  </a:cubicBezTo>
                  <a:cubicBezTo>
                    <a:pt x="4693" y="9634"/>
                    <a:pt x="4753" y="9631"/>
                    <a:pt x="4814" y="9631"/>
                  </a:cubicBezTo>
                  <a:cubicBezTo>
                    <a:pt x="4981" y="9631"/>
                    <a:pt x="5160" y="9650"/>
                    <a:pt x="5327" y="9650"/>
                  </a:cubicBezTo>
                  <a:cubicBezTo>
                    <a:pt x="5388" y="9650"/>
                    <a:pt x="5448" y="9648"/>
                    <a:pt x="5504" y="9641"/>
                  </a:cubicBezTo>
                  <a:cubicBezTo>
                    <a:pt x="5404" y="8974"/>
                    <a:pt x="5171" y="8340"/>
                    <a:pt x="5037" y="7706"/>
                  </a:cubicBezTo>
                  <a:cubicBezTo>
                    <a:pt x="4504" y="5338"/>
                    <a:pt x="5304" y="2903"/>
                    <a:pt x="7105" y="1302"/>
                  </a:cubicBezTo>
                  <a:cubicBezTo>
                    <a:pt x="7105" y="1302"/>
                    <a:pt x="6005" y="234"/>
                    <a:pt x="483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55"/>
            <p:cNvSpPr/>
            <p:nvPr/>
          </p:nvSpPr>
          <p:spPr>
            <a:xfrm>
              <a:off x="1688300" y="2214025"/>
              <a:ext cx="43400" cy="36475"/>
            </a:xfrm>
            <a:custGeom>
              <a:avLst/>
              <a:gdLst/>
              <a:ahLst/>
              <a:cxnLst/>
              <a:rect l="l" t="t" r="r" b="b"/>
              <a:pathLst>
                <a:path w="1736" h="1459" extrusionOk="0">
                  <a:moveTo>
                    <a:pt x="837" y="0"/>
                  </a:moveTo>
                  <a:cubicBezTo>
                    <a:pt x="523" y="0"/>
                    <a:pt x="242" y="209"/>
                    <a:pt x="134" y="505"/>
                  </a:cubicBezTo>
                  <a:cubicBezTo>
                    <a:pt x="0" y="1014"/>
                    <a:pt x="382" y="1458"/>
                    <a:pt x="832" y="1458"/>
                  </a:cubicBezTo>
                  <a:cubicBezTo>
                    <a:pt x="942" y="1458"/>
                    <a:pt x="1056" y="1432"/>
                    <a:pt x="1168" y="1373"/>
                  </a:cubicBezTo>
                  <a:cubicBezTo>
                    <a:pt x="1735" y="1072"/>
                    <a:pt x="1669" y="238"/>
                    <a:pt x="1068" y="38"/>
                  </a:cubicBezTo>
                  <a:cubicBezTo>
                    <a:pt x="991" y="12"/>
                    <a:pt x="913" y="0"/>
                    <a:pt x="83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55"/>
            <p:cNvSpPr/>
            <p:nvPr/>
          </p:nvSpPr>
          <p:spPr>
            <a:xfrm>
              <a:off x="1616575" y="2264175"/>
              <a:ext cx="70075" cy="51725"/>
            </a:xfrm>
            <a:custGeom>
              <a:avLst/>
              <a:gdLst/>
              <a:ahLst/>
              <a:cxnLst/>
              <a:rect l="l" t="t" r="r" b="b"/>
              <a:pathLst>
                <a:path w="2803" h="2069" extrusionOk="0">
                  <a:moveTo>
                    <a:pt x="468" y="0"/>
                  </a:moveTo>
                  <a:lnTo>
                    <a:pt x="1" y="467"/>
                  </a:lnTo>
                  <a:cubicBezTo>
                    <a:pt x="868" y="834"/>
                    <a:pt x="1669" y="1368"/>
                    <a:pt x="2336" y="2068"/>
                  </a:cubicBezTo>
                  <a:lnTo>
                    <a:pt x="2803" y="1468"/>
                  </a:lnTo>
                  <a:cubicBezTo>
                    <a:pt x="2169" y="768"/>
                    <a:pt x="1369" y="267"/>
                    <a:pt x="4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55"/>
            <p:cNvSpPr/>
            <p:nvPr/>
          </p:nvSpPr>
          <p:spPr>
            <a:xfrm>
              <a:off x="403650" y="4929350"/>
              <a:ext cx="502050" cy="313325"/>
            </a:xfrm>
            <a:custGeom>
              <a:avLst/>
              <a:gdLst/>
              <a:ahLst/>
              <a:cxnLst/>
              <a:rect l="l" t="t" r="r" b="b"/>
              <a:pathLst>
                <a:path w="20082" h="12533" extrusionOk="0">
                  <a:moveTo>
                    <a:pt x="7785" y="1"/>
                  </a:moveTo>
                  <a:cubicBezTo>
                    <a:pt x="4509" y="1"/>
                    <a:pt x="1493" y="691"/>
                    <a:pt x="100" y="2859"/>
                  </a:cubicBezTo>
                  <a:cubicBezTo>
                    <a:pt x="100" y="2859"/>
                    <a:pt x="0" y="8229"/>
                    <a:pt x="18780" y="12533"/>
                  </a:cubicBezTo>
                  <a:lnTo>
                    <a:pt x="20081" y="2125"/>
                  </a:lnTo>
                  <a:cubicBezTo>
                    <a:pt x="20081" y="2125"/>
                    <a:pt x="13532" y="1"/>
                    <a:pt x="77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55"/>
            <p:cNvSpPr/>
            <p:nvPr/>
          </p:nvSpPr>
          <p:spPr>
            <a:xfrm>
              <a:off x="462025" y="4661400"/>
              <a:ext cx="443675" cy="581275"/>
            </a:xfrm>
            <a:custGeom>
              <a:avLst/>
              <a:gdLst/>
              <a:ahLst/>
              <a:cxnLst/>
              <a:rect l="l" t="t" r="r" b="b"/>
              <a:pathLst>
                <a:path w="17747" h="23251" extrusionOk="0">
                  <a:moveTo>
                    <a:pt x="4337" y="1"/>
                  </a:moveTo>
                  <a:cubicBezTo>
                    <a:pt x="4337" y="1"/>
                    <a:pt x="2268" y="10141"/>
                    <a:pt x="968" y="17480"/>
                  </a:cubicBezTo>
                  <a:cubicBezTo>
                    <a:pt x="534" y="19815"/>
                    <a:pt x="200" y="21883"/>
                    <a:pt x="0" y="23251"/>
                  </a:cubicBezTo>
                  <a:lnTo>
                    <a:pt x="16445" y="23251"/>
                  </a:lnTo>
                  <a:cubicBezTo>
                    <a:pt x="16445" y="23251"/>
                    <a:pt x="17179" y="7639"/>
                    <a:pt x="17746" y="2469"/>
                  </a:cubicBezTo>
                  <a:lnTo>
                    <a:pt x="4337" y="1"/>
                  </a:lnTo>
                  <a:close/>
                </a:path>
              </a:pathLst>
            </a:custGeom>
            <a:solidFill>
              <a:srgbClr val="B454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55"/>
            <p:cNvSpPr/>
            <p:nvPr/>
          </p:nvSpPr>
          <p:spPr>
            <a:xfrm>
              <a:off x="486200" y="4661400"/>
              <a:ext cx="419500" cy="581275"/>
            </a:xfrm>
            <a:custGeom>
              <a:avLst/>
              <a:gdLst/>
              <a:ahLst/>
              <a:cxnLst/>
              <a:rect l="l" t="t" r="r" b="b"/>
              <a:pathLst>
                <a:path w="16780" h="23251" extrusionOk="0">
                  <a:moveTo>
                    <a:pt x="3370" y="1"/>
                  </a:moveTo>
                  <a:cubicBezTo>
                    <a:pt x="3370" y="1"/>
                    <a:pt x="1301" y="10141"/>
                    <a:pt x="1" y="17480"/>
                  </a:cubicBezTo>
                  <a:cubicBezTo>
                    <a:pt x="5004" y="19815"/>
                    <a:pt x="10174" y="21750"/>
                    <a:pt x="15478" y="23251"/>
                  </a:cubicBezTo>
                  <a:cubicBezTo>
                    <a:pt x="15478" y="23251"/>
                    <a:pt x="16212" y="7639"/>
                    <a:pt x="16779" y="2469"/>
                  </a:cubicBezTo>
                  <a:lnTo>
                    <a:pt x="3370" y="1"/>
                  </a:lnTo>
                  <a:close/>
                </a:path>
              </a:pathLst>
            </a:custGeom>
            <a:solidFill>
              <a:srgbClr val="8423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55"/>
            <p:cNvSpPr/>
            <p:nvPr/>
          </p:nvSpPr>
          <p:spPr>
            <a:xfrm>
              <a:off x="1081625" y="2796550"/>
              <a:ext cx="673000" cy="631700"/>
            </a:xfrm>
            <a:custGeom>
              <a:avLst/>
              <a:gdLst/>
              <a:ahLst/>
              <a:cxnLst/>
              <a:rect l="l" t="t" r="r" b="b"/>
              <a:pathLst>
                <a:path w="26920" h="25268" extrusionOk="0">
                  <a:moveTo>
                    <a:pt x="14243" y="0"/>
                  </a:moveTo>
                  <a:cubicBezTo>
                    <a:pt x="14094" y="0"/>
                    <a:pt x="13939" y="13"/>
                    <a:pt x="13777" y="41"/>
                  </a:cubicBezTo>
                  <a:cubicBezTo>
                    <a:pt x="12309" y="308"/>
                    <a:pt x="11142" y="1509"/>
                    <a:pt x="10908" y="2977"/>
                  </a:cubicBezTo>
                  <a:cubicBezTo>
                    <a:pt x="10908" y="2977"/>
                    <a:pt x="4504" y="4511"/>
                    <a:pt x="3737" y="5845"/>
                  </a:cubicBezTo>
                  <a:cubicBezTo>
                    <a:pt x="2969" y="7213"/>
                    <a:pt x="3336" y="8948"/>
                    <a:pt x="3336" y="8948"/>
                  </a:cubicBezTo>
                  <a:cubicBezTo>
                    <a:pt x="3336" y="8948"/>
                    <a:pt x="367" y="10082"/>
                    <a:pt x="367" y="11383"/>
                  </a:cubicBezTo>
                  <a:cubicBezTo>
                    <a:pt x="367" y="12684"/>
                    <a:pt x="1" y="19622"/>
                    <a:pt x="3436" y="22991"/>
                  </a:cubicBezTo>
                  <a:cubicBezTo>
                    <a:pt x="5351" y="24850"/>
                    <a:pt x="6951" y="25267"/>
                    <a:pt x="8000" y="25267"/>
                  </a:cubicBezTo>
                  <a:cubicBezTo>
                    <a:pt x="8852" y="25267"/>
                    <a:pt x="9341" y="24992"/>
                    <a:pt x="9341" y="24992"/>
                  </a:cubicBezTo>
                  <a:cubicBezTo>
                    <a:pt x="9341" y="24992"/>
                    <a:pt x="14211" y="14251"/>
                    <a:pt x="20582" y="12117"/>
                  </a:cubicBezTo>
                  <a:cubicBezTo>
                    <a:pt x="26920" y="9982"/>
                    <a:pt x="23050" y="1242"/>
                    <a:pt x="20582" y="842"/>
                  </a:cubicBezTo>
                  <a:cubicBezTo>
                    <a:pt x="20397" y="815"/>
                    <a:pt x="20221" y="802"/>
                    <a:pt x="20052" y="802"/>
                  </a:cubicBezTo>
                  <a:cubicBezTo>
                    <a:pt x="17938" y="802"/>
                    <a:pt x="17079" y="2777"/>
                    <a:pt x="17079" y="2777"/>
                  </a:cubicBezTo>
                  <a:cubicBezTo>
                    <a:pt x="17079" y="2777"/>
                    <a:pt x="16407" y="0"/>
                    <a:pt x="1424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55"/>
            <p:cNvSpPr/>
            <p:nvPr/>
          </p:nvSpPr>
          <p:spPr>
            <a:xfrm>
              <a:off x="2139050" y="2492350"/>
              <a:ext cx="368625" cy="256875"/>
            </a:xfrm>
            <a:custGeom>
              <a:avLst/>
              <a:gdLst/>
              <a:ahLst/>
              <a:cxnLst/>
              <a:rect l="l" t="t" r="r" b="b"/>
              <a:pathLst>
                <a:path w="14745" h="10275" extrusionOk="0">
                  <a:moveTo>
                    <a:pt x="0" y="0"/>
                  </a:moveTo>
                  <a:cubicBezTo>
                    <a:pt x="5463" y="10118"/>
                    <a:pt x="14184" y="10275"/>
                    <a:pt x="14718" y="10275"/>
                  </a:cubicBezTo>
                  <a:cubicBezTo>
                    <a:pt x="14736" y="10275"/>
                    <a:pt x="14744" y="10275"/>
                    <a:pt x="14744" y="10275"/>
                  </a:cubicBezTo>
                  <a:cubicBezTo>
                    <a:pt x="12910" y="868"/>
                    <a:pt x="1" y="1"/>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55"/>
            <p:cNvSpPr/>
            <p:nvPr/>
          </p:nvSpPr>
          <p:spPr>
            <a:xfrm>
              <a:off x="2307500" y="2039550"/>
              <a:ext cx="374250" cy="357750"/>
            </a:xfrm>
            <a:custGeom>
              <a:avLst/>
              <a:gdLst/>
              <a:ahLst/>
              <a:cxnLst/>
              <a:rect l="l" t="t" r="r" b="b"/>
              <a:pathLst>
                <a:path w="14970" h="14310" extrusionOk="0">
                  <a:moveTo>
                    <a:pt x="11084" y="0"/>
                  </a:moveTo>
                  <a:cubicBezTo>
                    <a:pt x="10473" y="0"/>
                    <a:pt x="9197" y="524"/>
                    <a:pt x="8473" y="1767"/>
                  </a:cubicBezTo>
                  <a:cubicBezTo>
                    <a:pt x="7806" y="3002"/>
                    <a:pt x="7272" y="4336"/>
                    <a:pt x="6905" y="5704"/>
                  </a:cubicBezTo>
                  <a:cubicBezTo>
                    <a:pt x="6905" y="5704"/>
                    <a:pt x="4704" y="1868"/>
                    <a:pt x="4337" y="800"/>
                  </a:cubicBezTo>
                  <a:cubicBezTo>
                    <a:pt x="4260" y="561"/>
                    <a:pt x="4157" y="457"/>
                    <a:pt x="4046" y="457"/>
                  </a:cubicBezTo>
                  <a:cubicBezTo>
                    <a:pt x="3630" y="457"/>
                    <a:pt x="3092" y="1919"/>
                    <a:pt x="3303" y="3235"/>
                  </a:cubicBezTo>
                  <a:cubicBezTo>
                    <a:pt x="3570" y="4870"/>
                    <a:pt x="4604" y="6704"/>
                    <a:pt x="4804" y="7338"/>
                  </a:cubicBezTo>
                  <a:cubicBezTo>
                    <a:pt x="5004" y="7939"/>
                    <a:pt x="3236" y="9239"/>
                    <a:pt x="3236" y="9239"/>
                  </a:cubicBezTo>
                  <a:cubicBezTo>
                    <a:pt x="2969" y="8973"/>
                    <a:pt x="3436" y="7672"/>
                    <a:pt x="3603" y="6638"/>
                  </a:cubicBezTo>
                  <a:cubicBezTo>
                    <a:pt x="3791" y="5633"/>
                    <a:pt x="2887" y="4658"/>
                    <a:pt x="2279" y="4658"/>
                  </a:cubicBezTo>
                  <a:cubicBezTo>
                    <a:pt x="2241" y="4658"/>
                    <a:pt x="2204" y="4662"/>
                    <a:pt x="2169" y="4670"/>
                  </a:cubicBezTo>
                  <a:cubicBezTo>
                    <a:pt x="1568" y="4770"/>
                    <a:pt x="1635" y="7438"/>
                    <a:pt x="1635" y="7939"/>
                  </a:cubicBezTo>
                  <a:cubicBezTo>
                    <a:pt x="1635" y="8472"/>
                    <a:pt x="534" y="9807"/>
                    <a:pt x="267" y="10907"/>
                  </a:cubicBezTo>
                  <a:cubicBezTo>
                    <a:pt x="1" y="12041"/>
                    <a:pt x="801" y="13342"/>
                    <a:pt x="801" y="13342"/>
                  </a:cubicBezTo>
                  <a:lnTo>
                    <a:pt x="6172" y="14310"/>
                  </a:lnTo>
                  <a:cubicBezTo>
                    <a:pt x="6172" y="14310"/>
                    <a:pt x="8073" y="11808"/>
                    <a:pt x="8740" y="11174"/>
                  </a:cubicBezTo>
                  <a:cubicBezTo>
                    <a:pt x="9407" y="10507"/>
                    <a:pt x="10041" y="8339"/>
                    <a:pt x="10041" y="8339"/>
                  </a:cubicBezTo>
                  <a:cubicBezTo>
                    <a:pt x="10041" y="8339"/>
                    <a:pt x="14111" y="6037"/>
                    <a:pt x="14644" y="5704"/>
                  </a:cubicBezTo>
                  <a:cubicBezTo>
                    <a:pt x="14970" y="5508"/>
                    <a:pt x="14534" y="5187"/>
                    <a:pt x="13612" y="5187"/>
                  </a:cubicBezTo>
                  <a:cubicBezTo>
                    <a:pt x="13115" y="5187"/>
                    <a:pt x="12478" y="5280"/>
                    <a:pt x="11742" y="5537"/>
                  </a:cubicBezTo>
                  <a:cubicBezTo>
                    <a:pt x="11742" y="5537"/>
                    <a:pt x="14344" y="2968"/>
                    <a:pt x="14744" y="2501"/>
                  </a:cubicBezTo>
                  <a:cubicBezTo>
                    <a:pt x="14872" y="2364"/>
                    <a:pt x="14789" y="2249"/>
                    <a:pt x="14509" y="2249"/>
                  </a:cubicBezTo>
                  <a:cubicBezTo>
                    <a:pt x="13840" y="2249"/>
                    <a:pt x="12047" y="2905"/>
                    <a:pt x="9341" y="5470"/>
                  </a:cubicBezTo>
                  <a:cubicBezTo>
                    <a:pt x="9341" y="5470"/>
                    <a:pt x="10908" y="1000"/>
                    <a:pt x="11375" y="333"/>
                  </a:cubicBezTo>
                  <a:cubicBezTo>
                    <a:pt x="11515" y="118"/>
                    <a:pt x="11374" y="0"/>
                    <a:pt x="11084" y="0"/>
                  </a:cubicBezTo>
                  <a:close/>
                </a:path>
              </a:pathLst>
            </a:custGeom>
            <a:solidFill>
              <a:srgbClr val="B454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55"/>
            <p:cNvSpPr/>
            <p:nvPr/>
          </p:nvSpPr>
          <p:spPr>
            <a:xfrm>
              <a:off x="2232450" y="2373100"/>
              <a:ext cx="229350" cy="352750"/>
            </a:xfrm>
            <a:custGeom>
              <a:avLst/>
              <a:gdLst/>
              <a:ahLst/>
              <a:cxnLst/>
              <a:rect l="l" t="t" r="r" b="b"/>
              <a:pathLst>
                <a:path w="9174" h="14110" extrusionOk="0">
                  <a:moveTo>
                    <a:pt x="3803" y="0"/>
                  </a:moveTo>
                  <a:lnTo>
                    <a:pt x="2069" y="5638"/>
                  </a:lnTo>
                  <a:lnTo>
                    <a:pt x="0" y="12276"/>
                  </a:lnTo>
                  <a:cubicBezTo>
                    <a:pt x="0" y="12276"/>
                    <a:pt x="1926" y="14110"/>
                    <a:pt x="4637" y="14110"/>
                  </a:cubicBezTo>
                  <a:cubicBezTo>
                    <a:pt x="5196" y="14110"/>
                    <a:pt x="5789" y="14032"/>
                    <a:pt x="6405" y="13844"/>
                  </a:cubicBezTo>
                  <a:lnTo>
                    <a:pt x="7039" y="10875"/>
                  </a:lnTo>
                  <a:lnTo>
                    <a:pt x="9174" y="968"/>
                  </a:lnTo>
                  <a:lnTo>
                    <a:pt x="3803" y="0"/>
                  </a:lnTo>
                  <a:close/>
                </a:path>
              </a:pathLst>
            </a:custGeom>
            <a:solidFill>
              <a:srgbClr val="B454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55"/>
            <p:cNvSpPr/>
            <p:nvPr/>
          </p:nvSpPr>
          <p:spPr>
            <a:xfrm>
              <a:off x="2232450" y="2514025"/>
              <a:ext cx="175975" cy="211825"/>
            </a:xfrm>
            <a:custGeom>
              <a:avLst/>
              <a:gdLst/>
              <a:ahLst/>
              <a:cxnLst/>
              <a:rect l="l" t="t" r="r" b="b"/>
              <a:pathLst>
                <a:path w="7039" h="8473" extrusionOk="0">
                  <a:moveTo>
                    <a:pt x="2069" y="1"/>
                  </a:moveTo>
                  <a:lnTo>
                    <a:pt x="0" y="6639"/>
                  </a:lnTo>
                  <a:cubicBezTo>
                    <a:pt x="0" y="6639"/>
                    <a:pt x="1926" y="8473"/>
                    <a:pt x="4637" y="8473"/>
                  </a:cubicBezTo>
                  <a:cubicBezTo>
                    <a:pt x="5196" y="8473"/>
                    <a:pt x="5789" y="8395"/>
                    <a:pt x="6405" y="8207"/>
                  </a:cubicBezTo>
                  <a:lnTo>
                    <a:pt x="7039" y="5238"/>
                  </a:lnTo>
                  <a:cubicBezTo>
                    <a:pt x="5237" y="3637"/>
                    <a:pt x="3570" y="1869"/>
                    <a:pt x="2069" y="1"/>
                  </a:cubicBezTo>
                  <a:close/>
                </a:path>
              </a:pathLst>
            </a:custGeom>
            <a:solidFill>
              <a:srgbClr val="8423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55"/>
            <p:cNvSpPr/>
            <p:nvPr/>
          </p:nvSpPr>
          <p:spPr>
            <a:xfrm>
              <a:off x="406150" y="2492350"/>
              <a:ext cx="2101525" cy="2750325"/>
            </a:xfrm>
            <a:custGeom>
              <a:avLst/>
              <a:gdLst/>
              <a:ahLst/>
              <a:cxnLst/>
              <a:rect l="l" t="t" r="r" b="b"/>
              <a:pathLst>
                <a:path w="84061" h="110013" extrusionOk="0">
                  <a:moveTo>
                    <a:pt x="69316" y="0"/>
                  </a:moveTo>
                  <a:cubicBezTo>
                    <a:pt x="69316" y="0"/>
                    <a:pt x="64079" y="30255"/>
                    <a:pt x="61811" y="31390"/>
                  </a:cubicBezTo>
                  <a:cubicBezTo>
                    <a:pt x="58675" y="32924"/>
                    <a:pt x="46867" y="39262"/>
                    <a:pt x="46867" y="39262"/>
                  </a:cubicBezTo>
                  <a:lnTo>
                    <a:pt x="40996" y="39796"/>
                  </a:lnTo>
                  <a:cubicBezTo>
                    <a:pt x="40996" y="39796"/>
                    <a:pt x="18847" y="45933"/>
                    <a:pt x="16379" y="49836"/>
                  </a:cubicBezTo>
                  <a:cubicBezTo>
                    <a:pt x="11942" y="56875"/>
                    <a:pt x="0" y="100339"/>
                    <a:pt x="0" y="100339"/>
                  </a:cubicBezTo>
                  <a:cubicBezTo>
                    <a:pt x="276" y="100310"/>
                    <a:pt x="568" y="100297"/>
                    <a:pt x="873" y="100297"/>
                  </a:cubicBezTo>
                  <a:cubicBezTo>
                    <a:pt x="6619" y="100297"/>
                    <a:pt x="17146" y="105109"/>
                    <a:pt x="17146" y="105109"/>
                  </a:cubicBezTo>
                  <a:lnTo>
                    <a:pt x="18680" y="110013"/>
                  </a:lnTo>
                  <a:lnTo>
                    <a:pt x="75221" y="110013"/>
                  </a:lnTo>
                  <a:cubicBezTo>
                    <a:pt x="68883" y="99238"/>
                    <a:pt x="58776" y="58909"/>
                    <a:pt x="58776" y="58909"/>
                  </a:cubicBezTo>
                  <a:cubicBezTo>
                    <a:pt x="58776" y="58909"/>
                    <a:pt x="68015" y="55707"/>
                    <a:pt x="73052" y="52071"/>
                  </a:cubicBezTo>
                  <a:cubicBezTo>
                    <a:pt x="74587" y="50937"/>
                    <a:pt x="77022" y="49236"/>
                    <a:pt x="77389" y="48135"/>
                  </a:cubicBezTo>
                  <a:cubicBezTo>
                    <a:pt x="78990" y="43398"/>
                    <a:pt x="84060" y="10275"/>
                    <a:pt x="84060" y="10275"/>
                  </a:cubicBezTo>
                  <a:cubicBezTo>
                    <a:pt x="76121" y="7272"/>
                    <a:pt x="69316" y="0"/>
                    <a:pt x="6931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55"/>
            <p:cNvSpPr/>
            <p:nvPr/>
          </p:nvSpPr>
          <p:spPr>
            <a:xfrm>
              <a:off x="1145850" y="3390500"/>
              <a:ext cx="646300" cy="674675"/>
            </a:xfrm>
            <a:custGeom>
              <a:avLst/>
              <a:gdLst/>
              <a:ahLst/>
              <a:cxnLst/>
              <a:rect l="l" t="t" r="r" b="b"/>
              <a:pathLst>
                <a:path w="25852" h="26987" extrusionOk="0">
                  <a:moveTo>
                    <a:pt x="23517" y="0"/>
                  </a:moveTo>
                  <a:lnTo>
                    <a:pt x="16912" y="3569"/>
                  </a:lnTo>
                  <a:lnTo>
                    <a:pt x="11408" y="3870"/>
                  </a:lnTo>
                  <a:cubicBezTo>
                    <a:pt x="11408" y="3870"/>
                    <a:pt x="2068" y="6705"/>
                    <a:pt x="0" y="7439"/>
                  </a:cubicBezTo>
                  <a:cubicBezTo>
                    <a:pt x="0" y="7439"/>
                    <a:pt x="11642" y="22950"/>
                    <a:pt x="18513" y="26986"/>
                  </a:cubicBezTo>
                  <a:cubicBezTo>
                    <a:pt x="18513" y="26986"/>
                    <a:pt x="25852" y="14944"/>
                    <a:pt x="235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55"/>
            <p:cNvSpPr/>
            <p:nvPr/>
          </p:nvSpPr>
          <p:spPr>
            <a:xfrm>
              <a:off x="1784625" y="3523925"/>
              <a:ext cx="447850" cy="441175"/>
            </a:xfrm>
            <a:custGeom>
              <a:avLst/>
              <a:gdLst/>
              <a:ahLst/>
              <a:cxnLst/>
              <a:rect l="l" t="t" r="r" b="b"/>
              <a:pathLst>
                <a:path w="17914" h="17647" extrusionOk="0">
                  <a:moveTo>
                    <a:pt x="1" y="0"/>
                  </a:moveTo>
                  <a:cubicBezTo>
                    <a:pt x="768" y="6138"/>
                    <a:pt x="3637" y="17646"/>
                    <a:pt x="3637" y="17646"/>
                  </a:cubicBezTo>
                  <a:cubicBezTo>
                    <a:pt x="3637" y="17646"/>
                    <a:pt x="12876" y="14444"/>
                    <a:pt x="17913" y="10808"/>
                  </a:cubicBezTo>
                  <a:cubicBezTo>
                    <a:pt x="12810" y="7172"/>
                    <a:pt x="1" y="1"/>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55"/>
            <p:cNvSpPr/>
            <p:nvPr/>
          </p:nvSpPr>
          <p:spPr>
            <a:xfrm>
              <a:off x="1336800" y="3613150"/>
              <a:ext cx="276900" cy="261875"/>
            </a:xfrm>
            <a:custGeom>
              <a:avLst/>
              <a:gdLst/>
              <a:ahLst/>
              <a:cxnLst/>
              <a:rect l="l" t="t" r="r" b="b"/>
              <a:pathLst>
                <a:path w="11076" h="10475" extrusionOk="0">
                  <a:moveTo>
                    <a:pt x="11075" y="1"/>
                  </a:moveTo>
                  <a:lnTo>
                    <a:pt x="1" y="267"/>
                  </a:lnTo>
                  <a:lnTo>
                    <a:pt x="9541" y="10475"/>
                  </a:lnTo>
                  <a:lnTo>
                    <a:pt x="1107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55"/>
            <p:cNvSpPr/>
            <p:nvPr/>
          </p:nvSpPr>
          <p:spPr>
            <a:xfrm>
              <a:off x="1313450" y="3286250"/>
              <a:ext cx="266900" cy="386250"/>
            </a:xfrm>
            <a:custGeom>
              <a:avLst/>
              <a:gdLst/>
              <a:ahLst/>
              <a:cxnLst/>
              <a:rect l="l" t="t" r="r" b="b"/>
              <a:pathLst>
                <a:path w="10676" h="15450" extrusionOk="0">
                  <a:moveTo>
                    <a:pt x="1" y="1"/>
                  </a:moveTo>
                  <a:lnTo>
                    <a:pt x="101" y="8540"/>
                  </a:lnTo>
                  <a:cubicBezTo>
                    <a:pt x="101" y="8540"/>
                    <a:pt x="5260" y="15450"/>
                    <a:pt x="8300" y="15450"/>
                  </a:cubicBezTo>
                  <a:cubicBezTo>
                    <a:pt x="8429" y="15450"/>
                    <a:pt x="8553" y="15437"/>
                    <a:pt x="8674" y="15412"/>
                  </a:cubicBezTo>
                  <a:cubicBezTo>
                    <a:pt x="10175" y="15111"/>
                    <a:pt x="10675" y="9007"/>
                    <a:pt x="10675" y="9007"/>
                  </a:cubicBezTo>
                  <a:lnTo>
                    <a:pt x="9741" y="234"/>
                  </a:lnTo>
                  <a:lnTo>
                    <a:pt x="1" y="1"/>
                  </a:lnTo>
                  <a:close/>
                </a:path>
              </a:pathLst>
            </a:custGeom>
            <a:solidFill>
              <a:srgbClr val="B454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55"/>
            <p:cNvSpPr/>
            <p:nvPr/>
          </p:nvSpPr>
          <p:spPr>
            <a:xfrm>
              <a:off x="1354325" y="3292925"/>
              <a:ext cx="223525" cy="206975"/>
            </a:xfrm>
            <a:custGeom>
              <a:avLst/>
              <a:gdLst/>
              <a:ahLst/>
              <a:cxnLst/>
              <a:rect l="l" t="t" r="r" b="b"/>
              <a:pathLst>
                <a:path w="8941" h="8279" extrusionOk="0">
                  <a:moveTo>
                    <a:pt x="8106" y="0"/>
                  </a:moveTo>
                  <a:lnTo>
                    <a:pt x="0" y="2335"/>
                  </a:lnTo>
                  <a:cubicBezTo>
                    <a:pt x="0" y="2335"/>
                    <a:pt x="2308" y="8279"/>
                    <a:pt x="7676" y="8279"/>
                  </a:cubicBezTo>
                  <a:cubicBezTo>
                    <a:pt x="8080" y="8279"/>
                    <a:pt x="8501" y="8245"/>
                    <a:pt x="8940" y="8173"/>
                  </a:cubicBezTo>
                  <a:lnTo>
                    <a:pt x="8106" y="0"/>
                  </a:lnTo>
                  <a:close/>
                </a:path>
              </a:pathLst>
            </a:custGeom>
            <a:solidFill>
              <a:srgbClr val="8423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55"/>
            <p:cNvSpPr/>
            <p:nvPr/>
          </p:nvSpPr>
          <p:spPr>
            <a:xfrm>
              <a:off x="1559475" y="3446125"/>
              <a:ext cx="120925" cy="192075"/>
            </a:xfrm>
            <a:custGeom>
              <a:avLst/>
              <a:gdLst/>
              <a:ahLst/>
              <a:cxnLst/>
              <a:rect l="l" t="t" r="r" b="b"/>
              <a:pathLst>
                <a:path w="4837" h="7683" extrusionOk="0">
                  <a:moveTo>
                    <a:pt x="609" y="1"/>
                  </a:moveTo>
                  <a:cubicBezTo>
                    <a:pt x="573" y="1"/>
                    <a:pt x="558" y="4"/>
                    <a:pt x="567" y="10"/>
                  </a:cubicBezTo>
                  <a:cubicBezTo>
                    <a:pt x="734" y="877"/>
                    <a:pt x="801" y="1745"/>
                    <a:pt x="834" y="2612"/>
                  </a:cubicBezTo>
                  <a:cubicBezTo>
                    <a:pt x="767" y="3713"/>
                    <a:pt x="0" y="7315"/>
                    <a:pt x="0" y="7315"/>
                  </a:cubicBezTo>
                  <a:lnTo>
                    <a:pt x="2135" y="6682"/>
                  </a:lnTo>
                  <a:lnTo>
                    <a:pt x="4837" y="7682"/>
                  </a:lnTo>
                  <a:cubicBezTo>
                    <a:pt x="4837" y="7682"/>
                    <a:pt x="4237" y="1111"/>
                    <a:pt x="3903" y="811"/>
                  </a:cubicBezTo>
                  <a:cubicBezTo>
                    <a:pt x="3297" y="296"/>
                    <a:pt x="959" y="1"/>
                    <a:pt x="60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55"/>
            <p:cNvSpPr/>
            <p:nvPr/>
          </p:nvSpPr>
          <p:spPr>
            <a:xfrm>
              <a:off x="1215900" y="3440525"/>
              <a:ext cx="228500" cy="232700"/>
            </a:xfrm>
            <a:custGeom>
              <a:avLst/>
              <a:gdLst/>
              <a:ahLst/>
              <a:cxnLst/>
              <a:rect l="l" t="t" r="r" b="b"/>
              <a:pathLst>
                <a:path w="9140" h="9308" extrusionOk="0">
                  <a:moveTo>
                    <a:pt x="3970" y="1"/>
                  </a:moveTo>
                  <a:cubicBezTo>
                    <a:pt x="3970" y="1"/>
                    <a:pt x="1001" y="601"/>
                    <a:pt x="634" y="1335"/>
                  </a:cubicBezTo>
                  <a:cubicBezTo>
                    <a:pt x="0" y="2603"/>
                    <a:pt x="1301" y="9307"/>
                    <a:pt x="1301" y="9307"/>
                  </a:cubicBezTo>
                  <a:lnTo>
                    <a:pt x="4837" y="7172"/>
                  </a:lnTo>
                  <a:lnTo>
                    <a:pt x="9140" y="7840"/>
                  </a:lnTo>
                  <a:cubicBezTo>
                    <a:pt x="9140" y="7840"/>
                    <a:pt x="4770" y="3603"/>
                    <a:pt x="4003" y="2369"/>
                  </a:cubicBezTo>
                  <a:lnTo>
                    <a:pt x="397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55"/>
            <p:cNvSpPr/>
            <p:nvPr/>
          </p:nvSpPr>
          <p:spPr>
            <a:xfrm>
              <a:off x="1194200" y="3257650"/>
              <a:ext cx="148700" cy="125350"/>
            </a:xfrm>
            <a:custGeom>
              <a:avLst/>
              <a:gdLst/>
              <a:ahLst/>
              <a:cxnLst/>
              <a:rect l="l" t="t" r="r" b="b"/>
              <a:pathLst>
                <a:path w="5948" h="5014" extrusionOk="0">
                  <a:moveTo>
                    <a:pt x="2739" y="0"/>
                  </a:moveTo>
                  <a:cubicBezTo>
                    <a:pt x="2586" y="0"/>
                    <a:pt x="2429" y="14"/>
                    <a:pt x="2269" y="44"/>
                  </a:cubicBezTo>
                  <a:cubicBezTo>
                    <a:pt x="901" y="311"/>
                    <a:pt x="1" y="1645"/>
                    <a:pt x="268" y="3013"/>
                  </a:cubicBezTo>
                  <a:cubicBezTo>
                    <a:pt x="523" y="4292"/>
                    <a:pt x="1627" y="5014"/>
                    <a:pt x="2743" y="5014"/>
                  </a:cubicBezTo>
                  <a:cubicBezTo>
                    <a:pt x="3518" y="5014"/>
                    <a:pt x="4298" y="4665"/>
                    <a:pt x="4804" y="3913"/>
                  </a:cubicBezTo>
                  <a:cubicBezTo>
                    <a:pt x="5947" y="2214"/>
                    <a:pt x="4658" y="0"/>
                    <a:pt x="2739" y="0"/>
                  </a:cubicBezTo>
                  <a:close/>
                </a:path>
              </a:pathLst>
            </a:custGeom>
            <a:solidFill>
              <a:srgbClr val="B454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55"/>
            <p:cNvSpPr/>
            <p:nvPr/>
          </p:nvSpPr>
          <p:spPr>
            <a:xfrm>
              <a:off x="1234225" y="3291250"/>
              <a:ext cx="48400" cy="52575"/>
            </a:xfrm>
            <a:custGeom>
              <a:avLst/>
              <a:gdLst/>
              <a:ahLst/>
              <a:cxnLst/>
              <a:rect l="l" t="t" r="r" b="b"/>
              <a:pathLst>
                <a:path w="1936" h="2103" fill="none" extrusionOk="0">
                  <a:moveTo>
                    <a:pt x="1" y="368"/>
                  </a:moveTo>
                  <a:cubicBezTo>
                    <a:pt x="1" y="368"/>
                    <a:pt x="1936" y="1"/>
                    <a:pt x="1902" y="2102"/>
                  </a:cubicBez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55"/>
            <p:cNvSpPr/>
            <p:nvPr/>
          </p:nvSpPr>
          <p:spPr>
            <a:xfrm>
              <a:off x="1256750" y="3314600"/>
              <a:ext cx="17550" cy="14200"/>
            </a:xfrm>
            <a:custGeom>
              <a:avLst/>
              <a:gdLst/>
              <a:ahLst/>
              <a:cxnLst/>
              <a:rect l="l" t="t" r="r" b="b"/>
              <a:pathLst>
                <a:path w="702" h="568" fill="none" extrusionOk="0">
                  <a:moveTo>
                    <a:pt x="701" y="1"/>
                  </a:moveTo>
                  <a:lnTo>
                    <a:pt x="1" y="568"/>
                  </a:lnTo>
                </a:path>
              </a:pathLst>
            </a:custGeom>
            <a:noFill/>
            <a:ln w="10850" cap="flat" cmpd="sng">
              <a:solidFill>
                <a:schemeClr val="accent4"/>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55"/>
            <p:cNvSpPr/>
            <p:nvPr/>
          </p:nvSpPr>
          <p:spPr>
            <a:xfrm>
              <a:off x="1226725" y="2996050"/>
              <a:ext cx="414500" cy="392875"/>
            </a:xfrm>
            <a:custGeom>
              <a:avLst/>
              <a:gdLst/>
              <a:ahLst/>
              <a:cxnLst/>
              <a:rect l="l" t="t" r="r" b="b"/>
              <a:pathLst>
                <a:path w="16580" h="15715" extrusionOk="0">
                  <a:moveTo>
                    <a:pt x="8507" y="0"/>
                  </a:moveTo>
                  <a:cubicBezTo>
                    <a:pt x="6806" y="3736"/>
                    <a:pt x="1" y="6572"/>
                    <a:pt x="1" y="6572"/>
                  </a:cubicBezTo>
                  <a:lnTo>
                    <a:pt x="3670" y="12909"/>
                  </a:lnTo>
                  <a:cubicBezTo>
                    <a:pt x="5460" y="14929"/>
                    <a:pt x="7658" y="15715"/>
                    <a:pt x="9709" y="15715"/>
                  </a:cubicBezTo>
                  <a:cubicBezTo>
                    <a:pt x="12740" y="15715"/>
                    <a:pt x="15449" y="13998"/>
                    <a:pt x="16045" y="12009"/>
                  </a:cubicBezTo>
                  <a:cubicBezTo>
                    <a:pt x="16579" y="10208"/>
                    <a:pt x="16412" y="8273"/>
                    <a:pt x="15612" y="6605"/>
                  </a:cubicBezTo>
                  <a:cubicBezTo>
                    <a:pt x="15512" y="6405"/>
                    <a:pt x="15412" y="6238"/>
                    <a:pt x="15312" y="6071"/>
                  </a:cubicBezTo>
                  <a:lnTo>
                    <a:pt x="15078" y="5071"/>
                  </a:lnTo>
                  <a:lnTo>
                    <a:pt x="14111" y="801"/>
                  </a:lnTo>
                  <a:cubicBezTo>
                    <a:pt x="13643" y="980"/>
                    <a:pt x="13129" y="1051"/>
                    <a:pt x="12609" y="1051"/>
                  </a:cubicBezTo>
                  <a:cubicBezTo>
                    <a:pt x="10608" y="1051"/>
                    <a:pt x="8507" y="0"/>
                    <a:pt x="8507" y="0"/>
                  </a:cubicBezTo>
                  <a:close/>
                </a:path>
              </a:pathLst>
            </a:custGeom>
            <a:solidFill>
              <a:srgbClr val="B454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55"/>
            <p:cNvSpPr/>
            <p:nvPr/>
          </p:nvSpPr>
          <p:spPr>
            <a:xfrm>
              <a:off x="1486075" y="3143650"/>
              <a:ext cx="88425" cy="95100"/>
            </a:xfrm>
            <a:custGeom>
              <a:avLst/>
              <a:gdLst/>
              <a:ahLst/>
              <a:cxnLst/>
              <a:rect l="l" t="t" r="r" b="b"/>
              <a:pathLst>
                <a:path w="3537" h="3804" fill="none" extrusionOk="0">
                  <a:moveTo>
                    <a:pt x="1" y="0"/>
                  </a:moveTo>
                  <a:lnTo>
                    <a:pt x="768" y="1602"/>
                  </a:lnTo>
                  <a:cubicBezTo>
                    <a:pt x="768" y="1602"/>
                    <a:pt x="3003" y="568"/>
                    <a:pt x="3270" y="1635"/>
                  </a:cubicBezTo>
                  <a:cubicBezTo>
                    <a:pt x="3537" y="2702"/>
                    <a:pt x="2703" y="3470"/>
                    <a:pt x="1102" y="3803"/>
                  </a:cubicBezTo>
                </a:path>
              </a:pathLst>
            </a:custGeom>
            <a:solidFill>
              <a:schemeClr val="accent4"/>
            </a:solid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55"/>
            <p:cNvSpPr/>
            <p:nvPr/>
          </p:nvSpPr>
          <p:spPr>
            <a:xfrm>
              <a:off x="1502950" y="3085675"/>
              <a:ext cx="40500" cy="27125"/>
            </a:xfrm>
            <a:custGeom>
              <a:avLst/>
              <a:gdLst/>
              <a:ahLst/>
              <a:cxnLst/>
              <a:rect l="l" t="t" r="r" b="b"/>
              <a:pathLst>
                <a:path w="1620" h="1085" extrusionOk="0">
                  <a:moveTo>
                    <a:pt x="934" y="0"/>
                  </a:moveTo>
                  <a:cubicBezTo>
                    <a:pt x="529" y="0"/>
                    <a:pt x="0" y="391"/>
                    <a:pt x="293" y="752"/>
                  </a:cubicBezTo>
                  <a:cubicBezTo>
                    <a:pt x="315" y="990"/>
                    <a:pt x="477" y="1084"/>
                    <a:pt x="672" y="1084"/>
                  </a:cubicBezTo>
                  <a:cubicBezTo>
                    <a:pt x="1077" y="1084"/>
                    <a:pt x="1620" y="678"/>
                    <a:pt x="1327" y="318"/>
                  </a:cubicBezTo>
                  <a:cubicBezTo>
                    <a:pt x="1295" y="91"/>
                    <a:pt x="1129" y="0"/>
                    <a:pt x="93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55"/>
            <p:cNvSpPr/>
            <p:nvPr/>
          </p:nvSpPr>
          <p:spPr>
            <a:xfrm>
              <a:off x="1392675" y="3136325"/>
              <a:ext cx="33025" cy="28325"/>
            </a:xfrm>
            <a:custGeom>
              <a:avLst/>
              <a:gdLst/>
              <a:ahLst/>
              <a:cxnLst/>
              <a:rect l="l" t="t" r="r" b="b"/>
              <a:pathLst>
                <a:path w="1321" h="1133" extrusionOk="0">
                  <a:moveTo>
                    <a:pt x="642" y="1"/>
                  </a:moveTo>
                  <a:cubicBezTo>
                    <a:pt x="585" y="1"/>
                    <a:pt x="526" y="9"/>
                    <a:pt x="468" y="27"/>
                  </a:cubicBezTo>
                  <a:cubicBezTo>
                    <a:pt x="34" y="227"/>
                    <a:pt x="1" y="827"/>
                    <a:pt x="401" y="1061"/>
                  </a:cubicBezTo>
                  <a:cubicBezTo>
                    <a:pt x="494" y="1111"/>
                    <a:pt x="589" y="1133"/>
                    <a:pt x="682" y="1133"/>
                  </a:cubicBezTo>
                  <a:cubicBezTo>
                    <a:pt x="1022" y="1133"/>
                    <a:pt x="1321" y="828"/>
                    <a:pt x="1268" y="460"/>
                  </a:cubicBezTo>
                  <a:cubicBezTo>
                    <a:pt x="1158" y="185"/>
                    <a:pt x="912" y="1"/>
                    <a:pt x="64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55"/>
            <p:cNvSpPr/>
            <p:nvPr/>
          </p:nvSpPr>
          <p:spPr>
            <a:xfrm>
              <a:off x="1491075" y="3016050"/>
              <a:ext cx="59250" cy="50075"/>
            </a:xfrm>
            <a:custGeom>
              <a:avLst/>
              <a:gdLst/>
              <a:ahLst/>
              <a:cxnLst/>
              <a:rect l="l" t="t" r="r" b="b"/>
              <a:pathLst>
                <a:path w="2370" h="2003" fill="none" extrusionOk="0">
                  <a:moveTo>
                    <a:pt x="1" y="2002"/>
                  </a:moveTo>
                  <a:cubicBezTo>
                    <a:pt x="435" y="1"/>
                    <a:pt x="2369" y="1602"/>
                    <a:pt x="1936" y="1302"/>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55"/>
            <p:cNvSpPr/>
            <p:nvPr/>
          </p:nvSpPr>
          <p:spPr>
            <a:xfrm>
              <a:off x="1371000" y="3061100"/>
              <a:ext cx="59225" cy="50050"/>
            </a:xfrm>
            <a:custGeom>
              <a:avLst/>
              <a:gdLst/>
              <a:ahLst/>
              <a:cxnLst/>
              <a:rect l="l" t="t" r="r" b="b"/>
              <a:pathLst>
                <a:path w="2369" h="2002" fill="none" extrusionOk="0">
                  <a:moveTo>
                    <a:pt x="0" y="2002"/>
                  </a:moveTo>
                  <a:cubicBezTo>
                    <a:pt x="434" y="0"/>
                    <a:pt x="2369" y="1601"/>
                    <a:pt x="1935" y="1268"/>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55"/>
            <p:cNvSpPr/>
            <p:nvPr/>
          </p:nvSpPr>
          <p:spPr>
            <a:xfrm>
              <a:off x="1849675" y="3265400"/>
              <a:ext cx="114275" cy="276900"/>
            </a:xfrm>
            <a:custGeom>
              <a:avLst/>
              <a:gdLst/>
              <a:ahLst/>
              <a:cxnLst/>
              <a:rect l="l" t="t" r="r" b="b"/>
              <a:pathLst>
                <a:path w="4571" h="11076" fill="none" extrusionOk="0">
                  <a:moveTo>
                    <a:pt x="467" y="7172"/>
                  </a:moveTo>
                  <a:cubicBezTo>
                    <a:pt x="267" y="7706"/>
                    <a:pt x="0" y="11075"/>
                    <a:pt x="1368" y="10708"/>
                  </a:cubicBezTo>
                  <a:cubicBezTo>
                    <a:pt x="2736" y="10341"/>
                    <a:pt x="2135" y="4737"/>
                    <a:pt x="4570" y="1"/>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55"/>
            <p:cNvSpPr/>
            <p:nvPr/>
          </p:nvSpPr>
          <p:spPr>
            <a:xfrm>
              <a:off x="834775" y="4012600"/>
              <a:ext cx="422000" cy="1230075"/>
            </a:xfrm>
            <a:custGeom>
              <a:avLst/>
              <a:gdLst/>
              <a:ahLst/>
              <a:cxnLst/>
              <a:rect l="l" t="t" r="r" b="b"/>
              <a:pathLst>
                <a:path w="16880" h="49203" extrusionOk="0">
                  <a:moveTo>
                    <a:pt x="4738" y="1"/>
                  </a:moveTo>
                  <a:cubicBezTo>
                    <a:pt x="1235" y="9207"/>
                    <a:pt x="1" y="44299"/>
                    <a:pt x="1" y="44299"/>
                  </a:cubicBezTo>
                  <a:lnTo>
                    <a:pt x="1535" y="49203"/>
                  </a:lnTo>
                  <a:lnTo>
                    <a:pt x="16880" y="49203"/>
                  </a:lnTo>
                  <a:cubicBezTo>
                    <a:pt x="16880" y="49203"/>
                    <a:pt x="12143" y="41831"/>
                    <a:pt x="10375" y="35559"/>
                  </a:cubicBezTo>
                  <a:cubicBezTo>
                    <a:pt x="8574" y="29288"/>
                    <a:pt x="4738" y="1"/>
                    <a:pt x="47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55"/>
            <p:cNvSpPr/>
            <p:nvPr/>
          </p:nvSpPr>
          <p:spPr>
            <a:xfrm>
              <a:off x="1608675" y="4065150"/>
              <a:ext cx="226850" cy="1177525"/>
            </a:xfrm>
            <a:custGeom>
              <a:avLst/>
              <a:gdLst/>
              <a:ahLst/>
              <a:cxnLst/>
              <a:rect l="l" t="t" r="r" b="b"/>
              <a:pathLst>
                <a:path w="9074" h="47101" fill="none" extrusionOk="0">
                  <a:moveTo>
                    <a:pt x="0" y="0"/>
                  </a:moveTo>
                  <a:cubicBezTo>
                    <a:pt x="0" y="0"/>
                    <a:pt x="2369" y="28087"/>
                    <a:pt x="9073" y="47101"/>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55"/>
            <p:cNvSpPr/>
            <p:nvPr/>
          </p:nvSpPr>
          <p:spPr>
            <a:xfrm>
              <a:off x="1456900" y="3252900"/>
              <a:ext cx="104250" cy="67100"/>
            </a:xfrm>
            <a:custGeom>
              <a:avLst/>
              <a:gdLst/>
              <a:ahLst/>
              <a:cxnLst/>
              <a:rect l="l" t="t" r="r" b="b"/>
              <a:pathLst>
                <a:path w="4170" h="2684" extrusionOk="0">
                  <a:moveTo>
                    <a:pt x="4103" y="0"/>
                  </a:moveTo>
                  <a:lnTo>
                    <a:pt x="4103" y="0"/>
                  </a:lnTo>
                  <a:cubicBezTo>
                    <a:pt x="1837" y="883"/>
                    <a:pt x="376" y="935"/>
                    <a:pt x="63" y="935"/>
                  </a:cubicBezTo>
                  <a:cubicBezTo>
                    <a:pt x="21" y="935"/>
                    <a:pt x="0" y="934"/>
                    <a:pt x="0" y="934"/>
                  </a:cubicBezTo>
                  <a:lnTo>
                    <a:pt x="0" y="934"/>
                  </a:lnTo>
                  <a:cubicBezTo>
                    <a:pt x="0" y="934"/>
                    <a:pt x="422" y="2683"/>
                    <a:pt x="1926" y="2683"/>
                  </a:cubicBezTo>
                  <a:cubicBezTo>
                    <a:pt x="2004" y="2683"/>
                    <a:pt x="2085" y="2679"/>
                    <a:pt x="2168" y="2669"/>
                  </a:cubicBezTo>
                  <a:cubicBezTo>
                    <a:pt x="4170" y="2435"/>
                    <a:pt x="4103" y="0"/>
                    <a:pt x="41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55"/>
            <p:cNvSpPr/>
            <p:nvPr/>
          </p:nvSpPr>
          <p:spPr>
            <a:xfrm>
              <a:off x="2340850" y="2270525"/>
              <a:ext cx="47575" cy="71750"/>
            </a:xfrm>
            <a:custGeom>
              <a:avLst/>
              <a:gdLst/>
              <a:ahLst/>
              <a:cxnLst/>
              <a:rect l="l" t="t" r="r" b="b"/>
              <a:pathLst>
                <a:path w="1903" h="2870" fill="none" extrusionOk="0">
                  <a:moveTo>
                    <a:pt x="1" y="2869"/>
                  </a:moveTo>
                  <a:cubicBezTo>
                    <a:pt x="368" y="1768"/>
                    <a:pt x="1002" y="768"/>
                    <a:pt x="1902" y="0"/>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55"/>
            <p:cNvSpPr/>
            <p:nvPr/>
          </p:nvSpPr>
          <p:spPr>
            <a:xfrm>
              <a:off x="2558525" y="2177950"/>
              <a:ext cx="42550" cy="70925"/>
            </a:xfrm>
            <a:custGeom>
              <a:avLst/>
              <a:gdLst/>
              <a:ahLst/>
              <a:cxnLst/>
              <a:rect l="l" t="t" r="r" b="b"/>
              <a:pathLst>
                <a:path w="1702" h="2837" fill="none" extrusionOk="0">
                  <a:moveTo>
                    <a:pt x="1701" y="1"/>
                  </a:moveTo>
                  <a:cubicBezTo>
                    <a:pt x="1001" y="868"/>
                    <a:pt x="434" y="1802"/>
                    <a:pt x="0" y="2836"/>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55"/>
            <p:cNvSpPr/>
            <p:nvPr/>
          </p:nvSpPr>
          <p:spPr>
            <a:xfrm>
              <a:off x="2480125" y="2182125"/>
              <a:ext cx="30050" cy="79250"/>
            </a:xfrm>
            <a:custGeom>
              <a:avLst/>
              <a:gdLst/>
              <a:ahLst/>
              <a:cxnLst/>
              <a:rect l="l" t="t" r="r" b="b"/>
              <a:pathLst>
                <a:path w="1202" h="3170" fill="none" extrusionOk="0">
                  <a:moveTo>
                    <a:pt x="0" y="1"/>
                  </a:moveTo>
                  <a:cubicBezTo>
                    <a:pt x="267" y="434"/>
                    <a:pt x="534" y="868"/>
                    <a:pt x="868" y="1268"/>
                  </a:cubicBezTo>
                  <a:cubicBezTo>
                    <a:pt x="1201" y="1668"/>
                    <a:pt x="568" y="2569"/>
                    <a:pt x="434" y="3170"/>
                  </a:cubicBez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55"/>
            <p:cNvSpPr/>
            <p:nvPr/>
          </p:nvSpPr>
          <p:spPr>
            <a:xfrm>
              <a:off x="2431750" y="2402275"/>
              <a:ext cx="30050" cy="47575"/>
            </a:xfrm>
            <a:custGeom>
              <a:avLst/>
              <a:gdLst/>
              <a:ahLst/>
              <a:cxnLst/>
              <a:rect l="l" t="t" r="r" b="b"/>
              <a:pathLst>
                <a:path w="1202" h="1903" fill="none" extrusionOk="0">
                  <a:moveTo>
                    <a:pt x="1202" y="1"/>
                  </a:moveTo>
                  <a:lnTo>
                    <a:pt x="1" y="1902"/>
                  </a:lnTo>
                </a:path>
              </a:pathLst>
            </a:custGeom>
            <a:noFill/>
            <a:ln w="10850" cap="rnd"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49" name="Picture 4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86"/>
        <p:cNvGrpSpPr/>
        <p:nvPr/>
      </p:nvGrpSpPr>
      <p:grpSpPr>
        <a:xfrm>
          <a:off x="0" y="0"/>
          <a:ext cx="0" cy="0"/>
          <a:chOff x="0" y="0"/>
          <a:chExt cx="0" cy="0"/>
        </a:xfrm>
      </p:grpSpPr>
      <p:sp>
        <p:nvSpPr>
          <p:cNvPr id="1587" name="Google Shape;1587;p56"/>
          <p:cNvSpPr/>
          <p:nvPr/>
        </p:nvSpPr>
        <p:spPr>
          <a:xfrm rot="10800000" flipH="1">
            <a:off x="6702586" y="1598698"/>
            <a:ext cx="1334693" cy="961528"/>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56"/>
          <p:cNvSpPr/>
          <p:nvPr/>
        </p:nvSpPr>
        <p:spPr>
          <a:xfrm flipH="1">
            <a:off x="4065655" y="1595138"/>
            <a:ext cx="1012622" cy="916997"/>
          </a:xfrm>
          <a:custGeom>
            <a:avLst/>
            <a:gdLst/>
            <a:ahLst/>
            <a:cxnLst/>
            <a:rect l="l" t="t" r="r" b="b"/>
            <a:pathLst>
              <a:path w="21126" h="19131" extrusionOk="0">
                <a:moveTo>
                  <a:pt x="11859" y="1"/>
                </a:moveTo>
                <a:cubicBezTo>
                  <a:pt x="11346" y="1"/>
                  <a:pt x="10837" y="18"/>
                  <a:pt x="10335" y="49"/>
                </a:cubicBezTo>
                <a:lnTo>
                  <a:pt x="9727" y="80"/>
                </a:lnTo>
                <a:cubicBezTo>
                  <a:pt x="7144" y="232"/>
                  <a:pt x="3952" y="505"/>
                  <a:pt x="2159" y="2420"/>
                </a:cubicBezTo>
                <a:cubicBezTo>
                  <a:pt x="973" y="3697"/>
                  <a:pt x="913" y="6007"/>
                  <a:pt x="639" y="7648"/>
                </a:cubicBezTo>
                <a:cubicBezTo>
                  <a:pt x="244" y="9776"/>
                  <a:pt x="31" y="11934"/>
                  <a:pt x="1" y="14092"/>
                </a:cubicBezTo>
                <a:cubicBezTo>
                  <a:pt x="1" y="17040"/>
                  <a:pt x="1429" y="18347"/>
                  <a:pt x="4256" y="18591"/>
                </a:cubicBezTo>
                <a:cubicBezTo>
                  <a:pt x="6749" y="18834"/>
                  <a:pt x="9241" y="19016"/>
                  <a:pt x="11733" y="19077"/>
                </a:cubicBezTo>
                <a:cubicBezTo>
                  <a:pt x="12504" y="19089"/>
                  <a:pt x="13299" y="19131"/>
                  <a:pt x="14093" y="19131"/>
                </a:cubicBezTo>
                <a:cubicBezTo>
                  <a:pt x="15272" y="19131"/>
                  <a:pt x="16449" y="19039"/>
                  <a:pt x="17539" y="18621"/>
                </a:cubicBezTo>
                <a:cubicBezTo>
                  <a:pt x="19332" y="17892"/>
                  <a:pt x="20062" y="16098"/>
                  <a:pt x="20305" y="14244"/>
                </a:cubicBezTo>
                <a:cubicBezTo>
                  <a:pt x="20609" y="11934"/>
                  <a:pt x="20700" y="9594"/>
                  <a:pt x="20943" y="7253"/>
                </a:cubicBezTo>
                <a:cubicBezTo>
                  <a:pt x="21126" y="5247"/>
                  <a:pt x="20883" y="2998"/>
                  <a:pt x="19028" y="1812"/>
                </a:cubicBezTo>
                <a:cubicBezTo>
                  <a:pt x="16935" y="425"/>
                  <a:pt x="14359" y="1"/>
                  <a:pt x="118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56"/>
          <p:cNvSpPr/>
          <p:nvPr/>
        </p:nvSpPr>
        <p:spPr>
          <a:xfrm>
            <a:off x="1371936" y="1598698"/>
            <a:ext cx="1334693" cy="961528"/>
          </a:xfrm>
          <a:custGeom>
            <a:avLst/>
            <a:gdLst/>
            <a:ahLst/>
            <a:cxnLst/>
            <a:rect l="l" t="t" r="r" b="b"/>
            <a:pathLst>
              <a:path w="21013" h="15138" extrusionOk="0">
                <a:moveTo>
                  <a:pt x="8006" y="1"/>
                </a:moveTo>
                <a:cubicBezTo>
                  <a:pt x="7410" y="1"/>
                  <a:pt x="6902" y="49"/>
                  <a:pt x="6536" y="150"/>
                </a:cubicBezTo>
                <a:cubicBezTo>
                  <a:pt x="6171" y="241"/>
                  <a:pt x="5806" y="332"/>
                  <a:pt x="5442" y="363"/>
                </a:cubicBezTo>
                <a:cubicBezTo>
                  <a:pt x="1125" y="849"/>
                  <a:pt x="1" y="6624"/>
                  <a:pt x="396" y="10089"/>
                </a:cubicBezTo>
                <a:cubicBezTo>
                  <a:pt x="791" y="13676"/>
                  <a:pt x="5958" y="15074"/>
                  <a:pt x="8846" y="15135"/>
                </a:cubicBezTo>
                <a:cubicBezTo>
                  <a:pt x="8900" y="15137"/>
                  <a:pt x="8954" y="15138"/>
                  <a:pt x="9008" y="15138"/>
                </a:cubicBezTo>
                <a:cubicBezTo>
                  <a:pt x="14653" y="15138"/>
                  <a:pt x="21012" y="5767"/>
                  <a:pt x="15533" y="1913"/>
                </a:cubicBezTo>
                <a:cubicBezTo>
                  <a:pt x="13823" y="709"/>
                  <a:pt x="10280" y="1"/>
                  <a:pt x="800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56"/>
          <p:cNvSpPr txBox="1">
            <a:spLocks noGrp="1"/>
          </p:cNvSpPr>
          <p:nvPr>
            <p:ph type="subTitle" idx="1"/>
          </p:nvPr>
        </p:nvSpPr>
        <p:spPr>
          <a:xfrm>
            <a:off x="711675" y="3128589"/>
            <a:ext cx="2397300" cy="809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a:t>It’s the closest planet to the Sun and the smallest one in our System</a:t>
            </a:r>
            <a:endParaRPr/>
          </a:p>
        </p:txBody>
      </p:sp>
      <p:sp>
        <p:nvSpPr>
          <p:cNvPr id="1591" name="Google Shape;1591;p56"/>
          <p:cNvSpPr txBox="1">
            <a:spLocks noGrp="1"/>
          </p:cNvSpPr>
          <p:nvPr>
            <p:ph type="title"/>
          </p:nvPr>
        </p:nvSpPr>
        <p:spPr>
          <a:xfrm>
            <a:off x="711675" y="2681964"/>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a:t>Mercury</a:t>
            </a:r>
            <a:endParaRPr/>
          </a:p>
        </p:txBody>
      </p:sp>
      <p:sp>
        <p:nvSpPr>
          <p:cNvPr id="1592" name="Google Shape;1592;p56"/>
          <p:cNvSpPr txBox="1">
            <a:spLocks noGrp="1"/>
          </p:cNvSpPr>
          <p:nvPr>
            <p:ph type="title" idx="6"/>
          </p:nvPr>
        </p:nvSpPr>
        <p:spPr>
          <a:xfrm>
            <a:off x="711725" y="366746"/>
            <a:ext cx="7720500" cy="58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sets us apart</a:t>
            </a:r>
            <a:endParaRPr/>
          </a:p>
        </p:txBody>
      </p:sp>
      <p:sp>
        <p:nvSpPr>
          <p:cNvPr id="1593" name="Google Shape;1593;p56"/>
          <p:cNvSpPr txBox="1">
            <a:spLocks noGrp="1"/>
          </p:cNvSpPr>
          <p:nvPr>
            <p:ph type="subTitle" idx="2"/>
          </p:nvPr>
        </p:nvSpPr>
        <p:spPr>
          <a:xfrm>
            <a:off x="3373347" y="3128589"/>
            <a:ext cx="2397300" cy="809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a:t>Venus has a beautiful name and is the second planet from the Sun</a:t>
            </a:r>
            <a:endParaRPr/>
          </a:p>
        </p:txBody>
      </p:sp>
      <p:sp>
        <p:nvSpPr>
          <p:cNvPr id="1594" name="Google Shape;1594;p56"/>
          <p:cNvSpPr txBox="1">
            <a:spLocks noGrp="1"/>
          </p:cNvSpPr>
          <p:nvPr>
            <p:ph type="title" idx="3"/>
          </p:nvPr>
        </p:nvSpPr>
        <p:spPr>
          <a:xfrm>
            <a:off x="3373350" y="2681964"/>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a:t>Venus</a:t>
            </a:r>
            <a:endParaRPr/>
          </a:p>
        </p:txBody>
      </p:sp>
      <p:sp>
        <p:nvSpPr>
          <p:cNvPr id="1595" name="Google Shape;1595;p56"/>
          <p:cNvSpPr txBox="1">
            <a:spLocks noGrp="1"/>
          </p:cNvSpPr>
          <p:nvPr>
            <p:ph type="subTitle" idx="4"/>
          </p:nvPr>
        </p:nvSpPr>
        <p:spPr>
          <a:xfrm>
            <a:off x="6035020" y="3128589"/>
            <a:ext cx="2397300" cy="809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a:t>Despite being red, Mars is a cold place. It’s full of iron oxide dust</a:t>
            </a:r>
            <a:endParaRPr/>
          </a:p>
        </p:txBody>
      </p:sp>
      <p:sp>
        <p:nvSpPr>
          <p:cNvPr id="1596" name="Google Shape;1596;p56"/>
          <p:cNvSpPr txBox="1">
            <a:spLocks noGrp="1"/>
          </p:cNvSpPr>
          <p:nvPr>
            <p:ph type="title" idx="5"/>
          </p:nvPr>
        </p:nvSpPr>
        <p:spPr>
          <a:xfrm>
            <a:off x="6035025" y="2681964"/>
            <a:ext cx="2397300" cy="44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a:t>Mars</a:t>
            </a:r>
            <a:endParaRPr/>
          </a:p>
        </p:txBody>
      </p:sp>
      <p:grpSp>
        <p:nvGrpSpPr>
          <p:cNvPr id="1597" name="Google Shape;1597;p56"/>
          <p:cNvGrpSpPr/>
          <p:nvPr/>
        </p:nvGrpSpPr>
        <p:grpSpPr>
          <a:xfrm>
            <a:off x="1609238" y="1799023"/>
            <a:ext cx="558127" cy="556819"/>
            <a:chOff x="1184475" y="238125"/>
            <a:chExt cx="5240625" cy="5228350"/>
          </a:xfrm>
        </p:grpSpPr>
        <p:sp>
          <p:nvSpPr>
            <p:cNvPr id="1598" name="Google Shape;1598;p56"/>
            <p:cNvSpPr/>
            <p:nvPr/>
          </p:nvSpPr>
          <p:spPr>
            <a:xfrm>
              <a:off x="5248650" y="2781500"/>
              <a:ext cx="1176450" cy="1126225"/>
            </a:xfrm>
            <a:custGeom>
              <a:avLst/>
              <a:gdLst/>
              <a:ahLst/>
              <a:cxnLst/>
              <a:rect l="l" t="t" r="r" b="b"/>
              <a:pathLst>
                <a:path w="47058" h="45049" extrusionOk="0">
                  <a:moveTo>
                    <a:pt x="1" y="1"/>
                  </a:moveTo>
                  <a:lnTo>
                    <a:pt x="1" y="45048"/>
                  </a:lnTo>
                  <a:lnTo>
                    <a:pt x="40685" y="45048"/>
                  </a:lnTo>
                  <a:cubicBezTo>
                    <a:pt x="42523" y="45048"/>
                    <a:pt x="44263" y="44239"/>
                    <a:pt x="45440" y="42818"/>
                  </a:cubicBezTo>
                  <a:cubicBezTo>
                    <a:pt x="46592" y="41396"/>
                    <a:pt x="47057" y="39534"/>
                    <a:pt x="46714" y="37720"/>
                  </a:cubicBezTo>
                  <a:lnTo>
                    <a:pt x="40146" y="4927"/>
                  </a:lnTo>
                  <a:cubicBezTo>
                    <a:pt x="39558" y="2060"/>
                    <a:pt x="37058" y="1"/>
                    <a:pt x="3414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56"/>
            <p:cNvSpPr/>
            <p:nvPr/>
          </p:nvSpPr>
          <p:spPr>
            <a:xfrm>
              <a:off x="5248650" y="4214050"/>
              <a:ext cx="1006725" cy="1252425"/>
            </a:xfrm>
            <a:custGeom>
              <a:avLst/>
              <a:gdLst/>
              <a:ahLst/>
              <a:cxnLst/>
              <a:rect l="l" t="t" r="r" b="b"/>
              <a:pathLst>
                <a:path w="40269" h="50097" extrusionOk="0">
                  <a:moveTo>
                    <a:pt x="1" y="0"/>
                  </a:moveTo>
                  <a:lnTo>
                    <a:pt x="1" y="50096"/>
                  </a:lnTo>
                  <a:lnTo>
                    <a:pt x="17720" y="50096"/>
                  </a:lnTo>
                  <a:cubicBezTo>
                    <a:pt x="30146" y="50096"/>
                    <a:pt x="40269" y="39999"/>
                    <a:pt x="40269" y="27573"/>
                  </a:cubicBezTo>
                  <a:lnTo>
                    <a:pt x="4026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56"/>
            <p:cNvSpPr/>
            <p:nvPr/>
          </p:nvSpPr>
          <p:spPr>
            <a:xfrm>
              <a:off x="2490200" y="238125"/>
              <a:ext cx="2629200" cy="2439250"/>
            </a:xfrm>
            <a:custGeom>
              <a:avLst/>
              <a:gdLst/>
              <a:ahLst/>
              <a:cxnLst/>
              <a:rect l="l" t="t" r="r" b="b"/>
              <a:pathLst>
                <a:path w="105168" h="97570" extrusionOk="0">
                  <a:moveTo>
                    <a:pt x="52596" y="0"/>
                  </a:moveTo>
                  <a:cubicBezTo>
                    <a:pt x="49214" y="0"/>
                    <a:pt x="46469" y="2745"/>
                    <a:pt x="46469" y="6127"/>
                  </a:cubicBezTo>
                  <a:lnTo>
                    <a:pt x="46469" y="55488"/>
                  </a:lnTo>
                  <a:lnTo>
                    <a:pt x="3088" y="86467"/>
                  </a:lnTo>
                  <a:cubicBezTo>
                    <a:pt x="907" y="88011"/>
                    <a:pt x="0" y="90780"/>
                    <a:pt x="809" y="93305"/>
                  </a:cubicBezTo>
                  <a:cubicBezTo>
                    <a:pt x="1618" y="95854"/>
                    <a:pt x="3995" y="97569"/>
                    <a:pt x="6642" y="97569"/>
                  </a:cubicBezTo>
                  <a:lnTo>
                    <a:pt x="98525" y="97569"/>
                  </a:lnTo>
                  <a:cubicBezTo>
                    <a:pt x="101197" y="97569"/>
                    <a:pt x="103550" y="95854"/>
                    <a:pt x="104358" y="93305"/>
                  </a:cubicBezTo>
                  <a:cubicBezTo>
                    <a:pt x="105167" y="90780"/>
                    <a:pt x="104260" y="88011"/>
                    <a:pt x="102079" y="86467"/>
                  </a:cubicBezTo>
                  <a:lnTo>
                    <a:pt x="58723" y="55488"/>
                  </a:lnTo>
                  <a:lnTo>
                    <a:pt x="58723" y="38503"/>
                  </a:lnTo>
                  <a:lnTo>
                    <a:pt x="85413" y="38503"/>
                  </a:lnTo>
                  <a:cubicBezTo>
                    <a:pt x="88795" y="38503"/>
                    <a:pt x="91540" y="35758"/>
                    <a:pt x="91540" y="32376"/>
                  </a:cubicBezTo>
                  <a:lnTo>
                    <a:pt x="91540" y="6127"/>
                  </a:lnTo>
                  <a:cubicBezTo>
                    <a:pt x="91540" y="2745"/>
                    <a:pt x="88795" y="0"/>
                    <a:pt x="8541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56"/>
            <p:cNvSpPr/>
            <p:nvPr/>
          </p:nvSpPr>
          <p:spPr>
            <a:xfrm>
              <a:off x="2667275" y="2983700"/>
              <a:ext cx="2275050" cy="2482775"/>
            </a:xfrm>
            <a:custGeom>
              <a:avLst/>
              <a:gdLst/>
              <a:ahLst/>
              <a:cxnLst/>
              <a:rect l="l" t="t" r="r" b="b"/>
              <a:pathLst>
                <a:path w="91002" h="99311" extrusionOk="0">
                  <a:moveTo>
                    <a:pt x="45513" y="7868"/>
                  </a:moveTo>
                  <a:cubicBezTo>
                    <a:pt x="56125" y="7868"/>
                    <a:pt x="64752" y="16520"/>
                    <a:pt x="64752" y="27132"/>
                  </a:cubicBezTo>
                  <a:cubicBezTo>
                    <a:pt x="64752" y="37744"/>
                    <a:pt x="56125" y="46371"/>
                    <a:pt x="45513" y="46371"/>
                  </a:cubicBezTo>
                  <a:cubicBezTo>
                    <a:pt x="34901" y="46371"/>
                    <a:pt x="26249" y="37744"/>
                    <a:pt x="26249" y="27132"/>
                  </a:cubicBezTo>
                  <a:cubicBezTo>
                    <a:pt x="26249" y="16520"/>
                    <a:pt x="34901" y="7868"/>
                    <a:pt x="45513" y="7868"/>
                  </a:cubicBezTo>
                  <a:close/>
                  <a:moveTo>
                    <a:pt x="0" y="1"/>
                  </a:moveTo>
                  <a:lnTo>
                    <a:pt x="0" y="93183"/>
                  </a:lnTo>
                  <a:cubicBezTo>
                    <a:pt x="0" y="96565"/>
                    <a:pt x="2745" y="99310"/>
                    <a:pt x="6127" y="99310"/>
                  </a:cubicBezTo>
                  <a:lnTo>
                    <a:pt x="26249" y="99310"/>
                  </a:lnTo>
                  <a:lnTo>
                    <a:pt x="26249" y="60366"/>
                  </a:lnTo>
                  <a:cubicBezTo>
                    <a:pt x="26249" y="56984"/>
                    <a:pt x="28994" y="54239"/>
                    <a:pt x="32376" y="54239"/>
                  </a:cubicBezTo>
                  <a:lnTo>
                    <a:pt x="58625" y="54239"/>
                  </a:lnTo>
                  <a:cubicBezTo>
                    <a:pt x="62007" y="54239"/>
                    <a:pt x="64752" y="56984"/>
                    <a:pt x="64752" y="60366"/>
                  </a:cubicBezTo>
                  <a:lnTo>
                    <a:pt x="64752" y="99310"/>
                  </a:lnTo>
                  <a:lnTo>
                    <a:pt x="84874" y="99310"/>
                  </a:lnTo>
                  <a:cubicBezTo>
                    <a:pt x="88256" y="99310"/>
                    <a:pt x="91001" y="96565"/>
                    <a:pt x="91001" y="93183"/>
                  </a:cubicBezTo>
                  <a:lnTo>
                    <a:pt x="9100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56"/>
            <p:cNvSpPr/>
            <p:nvPr/>
          </p:nvSpPr>
          <p:spPr>
            <a:xfrm>
              <a:off x="1184475" y="2781500"/>
              <a:ext cx="1176450" cy="1126225"/>
            </a:xfrm>
            <a:custGeom>
              <a:avLst/>
              <a:gdLst/>
              <a:ahLst/>
              <a:cxnLst/>
              <a:rect l="l" t="t" r="r" b="b"/>
              <a:pathLst>
                <a:path w="47058" h="45049" extrusionOk="0">
                  <a:moveTo>
                    <a:pt x="12942" y="1"/>
                  </a:moveTo>
                  <a:cubicBezTo>
                    <a:pt x="10025" y="1"/>
                    <a:pt x="7501" y="2060"/>
                    <a:pt x="6937" y="4927"/>
                  </a:cubicBezTo>
                  <a:lnTo>
                    <a:pt x="369" y="37720"/>
                  </a:lnTo>
                  <a:cubicBezTo>
                    <a:pt x="1" y="39534"/>
                    <a:pt x="467" y="41396"/>
                    <a:pt x="1643" y="42818"/>
                  </a:cubicBezTo>
                  <a:cubicBezTo>
                    <a:pt x="2795" y="44239"/>
                    <a:pt x="4535" y="45048"/>
                    <a:pt x="6373" y="45048"/>
                  </a:cubicBezTo>
                  <a:lnTo>
                    <a:pt x="47058" y="45048"/>
                  </a:lnTo>
                  <a:lnTo>
                    <a:pt x="4705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56"/>
            <p:cNvSpPr/>
            <p:nvPr/>
          </p:nvSpPr>
          <p:spPr>
            <a:xfrm>
              <a:off x="1354825" y="4214050"/>
              <a:ext cx="1006100" cy="1252425"/>
            </a:xfrm>
            <a:custGeom>
              <a:avLst/>
              <a:gdLst/>
              <a:ahLst/>
              <a:cxnLst/>
              <a:rect l="l" t="t" r="r" b="b"/>
              <a:pathLst>
                <a:path w="40244" h="50097" extrusionOk="0">
                  <a:moveTo>
                    <a:pt x="0" y="0"/>
                  </a:moveTo>
                  <a:lnTo>
                    <a:pt x="0" y="27573"/>
                  </a:lnTo>
                  <a:cubicBezTo>
                    <a:pt x="0" y="39999"/>
                    <a:pt x="10098" y="50096"/>
                    <a:pt x="22524" y="50096"/>
                  </a:cubicBezTo>
                  <a:lnTo>
                    <a:pt x="40244" y="50096"/>
                  </a:lnTo>
                  <a:lnTo>
                    <a:pt x="4024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04" name="Google Shape;1604;p56"/>
          <p:cNvGrpSpPr/>
          <p:nvPr/>
        </p:nvGrpSpPr>
        <p:grpSpPr>
          <a:xfrm>
            <a:off x="4335944" y="1799023"/>
            <a:ext cx="469444" cy="556819"/>
            <a:chOff x="1599300" y="238125"/>
            <a:chExt cx="4407925" cy="5228350"/>
          </a:xfrm>
        </p:grpSpPr>
        <p:sp>
          <p:nvSpPr>
            <p:cNvPr id="1605" name="Google Shape;1605;p56"/>
            <p:cNvSpPr/>
            <p:nvPr/>
          </p:nvSpPr>
          <p:spPr>
            <a:xfrm>
              <a:off x="4366325" y="327575"/>
              <a:ext cx="1551450" cy="1551425"/>
            </a:xfrm>
            <a:custGeom>
              <a:avLst/>
              <a:gdLst/>
              <a:ahLst/>
              <a:cxnLst/>
              <a:rect l="l" t="t" r="r" b="b"/>
              <a:pathLst>
                <a:path w="62058" h="62057" extrusionOk="0">
                  <a:moveTo>
                    <a:pt x="1" y="0"/>
                  </a:moveTo>
                  <a:lnTo>
                    <a:pt x="1" y="51763"/>
                  </a:lnTo>
                  <a:cubicBezTo>
                    <a:pt x="1" y="57449"/>
                    <a:pt x="4609" y="62056"/>
                    <a:pt x="10295" y="62056"/>
                  </a:cubicBezTo>
                  <a:lnTo>
                    <a:pt x="62057" y="62056"/>
                  </a:lnTo>
                  <a:lnTo>
                    <a:pt x="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p>
          </p:txBody>
        </p:sp>
        <p:sp>
          <p:nvSpPr>
            <p:cNvPr id="1606" name="Google Shape;1606;p56"/>
            <p:cNvSpPr/>
            <p:nvPr/>
          </p:nvSpPr>
          <p:spPr>
            <a:xfrm>
              <a:off x="3107800" y="3195100"/>
              <a:ext cx="570475" cy="570450"/>
            </a:xfrm>
            <a:custGeom>
              <a:avLst/>
              <a:gdLst/>
              <a:ahLst/>
              <a:cxnLst/>
              <a:rect l="l" t="t" r="r" b="b"/>
              <a:pathLst>
                <a:path w="22819" h="22818" extrusionOk="0">
                  <a:moveTo>
                    <a:pt x="11398" y="0"/>
                  </a:moveTo>
                  <a:lnTo>
                    <a:pt x="1" y="22818"/>
                  </a:lnTo>
                  <a:lnTo>
                    <a:pt x="22819" y="22818"/>
                  </a:lnTo>
                  <a:lnTo>
                    <a:pt x="1139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p>
          </p:txBody>
        </p:sp>
        <p:sp>
          <p:nvSpPr>
            <p:cNvPr id="1607" name="Google Shape;1607;p56"/>
            <p:cNvSpPr/>
            <p:nvPr/>
          </p:nvSpPr>
          <p:spPr>
            <a:xfrm>
              <a:off x="1599300" y="238125"/>
              <a:ext cx="4407925" cy="5228350"/>
            </a:xfrm>
            <a:custGeom>
              <a:avLst/>
              <a:gdLst/>
              <a:ahLst/>
              <a:cxnLst/>
              <a:rect l="l" t="t" r="r" b="b"/>
              <a:pathLst>
                <a:path w="176317" h="209134" extrusionOk="0">
                  <a:moveTo>
                    <a:pt x="120976" y="98452"/>
                  </a:moveTo>
                  <a:cubicBezTo>
                    <a:pt x="124358" y="98452"/>
                    <a:pt x="127103" y="101197"/>
                    <a:pt x="127103" y="104579"/>
                  </a:cubicBezTo>
                  <a:lnTo>
                    <a:pt x="127103" y="114848"/>
                  </a:lnTo>
                  <a:lnTo>
                    <a:pt x="137372" y="114848"/>
                  </a:lnTo>
                  <a:cubicBezTo>
                    <a:pt x="140754" y="114848"/>
                    <a:pt x="143499" y="117593"/>
                    <a:pt x="143499" y="120975"/>
                  </a:cubicBezTo>
                  <a:cubicBezTo>
                    <a:pt x="143499" y="124358"/>
                    <a:pt x="140754" y="127102"/>
                    <a:pt x="137372" y="127102"/>
                  </a:cubicBezTo>
                  <a:lnTo>
                    <a:pt x="127103" y="127102"/>
                  </a:lnTo>
                  <a:lnTo>
                    <a:pt x="127103" y="137396"/>
                  </a:lnTo>
                  <a:cubicBezTo>
                    <a:pt x="127103" y="140778"/>
                    <a:pt x="124358" y="143523"/>
                    <a:pt x="120976" y="143523"/>
                  </a:cubicBezTo>
                  <a:cubicBezTo>
                    <a:pt x="117593" y="143523"/>
                    <a:pt x="114848" y="140778"/>
                    <a:pt x="114848" y="137396"/>
                  </a:cubicBezTo>
                  <a:lnTo>
                    <a:pt x="114848" y="127102"/>
                  </a:lnTo>
                  <a:lnTo>
                    <a:pt x="104555" y="127102"/>
                  </a:lnTo>
                  <a:cubicBezTo>
                    <a:pt x="101173" y="127102"/>
                    <a:pt x="98428" y="124358"/>
                    <a:pt x="98428" y="120975"/>
                  </a:cubicBezTo>
                  <a:cubicBezTo>
                    <a:pt x="98428" y="117593"/>
                    <a:pt x="101173" y="114848"/>
                    <a:pt x="104555" y="114848"/>
                  </a:cubicBezTo>
                  <a:lnTo>
                    <a:pt x="114848" y="114848"/>
                  </a:lnTo>
                  <a:lnTo>
                    <a:pt x="114848" y="104579"/>
                  </a:lnTo>
                  <a:cubicBezTo>
                    <a:pt x="114848" y="101197"/>
                    <a:pt x="117593" y="98452"/>
                    <a:pt x="120976" y="98452"/>
                  </a:cubicBezTo>
                  <a:close/>
                  <a:moveTo>
                    <a:pt x="71738" y="98452"/>
                  </a:moveTo>
                  <a:cubicBezTo>
                    <a:pt x="74066" y="98452"/>
                    <a:pt x="76198" y="99751"/>
                    <a:pt x="77227" y="101834"/>
                  </a:cubicBezTo>
                  <a:lnTo>
                    <a:pt x="110045" y="167468"/>
                  </a:lnTo>
                  <a:cubicBezTo>
                    <a:pt x="111564" y="170483"/>
                    <a:pt x="110339" y="174159"/>
                    <a:pt x="107300" y="175679"/>
                  </a:cubicBezTo>
                  <a:cubicBezTo>
                    <a:pt x="106417" y="176120"/>
                    <a:pt x="105486" y="176341"/>
                    <a:pt x="104579" y="176341"/>
                  </a:cubicBezTo>
                  <a:cubicBezTo>
                    <a:pt x="102324" y="176341"/>
                    <a:pt x="100168" y="175091"/>
                    <a:pt x="99089" y="172934"/>
                  </a:cubicBezTo>
                  <a:lnTo>
                    <a:pt x="89286" y="153351"/>
                  </a:lnTo>
                  <a:lnTo>
                    <a:pt x="54214" y="153351"/>
                  </a:lnTo>
                  <a:lnTo>
                    <a:pt x="44410" y="172934"/>
                  </a:lnTo>
                  <a:cubicBezTo>
                    <a:pt x="43333" y="175088"/>
                    <a:pt x="41172" y="176331"/>
                    <a:pt x="38932" y="176331"/>
                  </a:cubicBezTo>
                  <a:cubicBezTo>
                    <a:pt x="38011" y="176331"/>
                    <a:pt x="37078" y="176121"/>
                    <a:pt x="36200" y="175679"/>
                  </a:cubicBezTo>
                  <a:cubicBezTo>
                    <a:pt x="33161" y="174159"/>
                    <a:pt x="31935" y="170483"/>
                    <a:pt x="33455" y="167468"/>
                  </a:cubicBezTo>
                  <a:lnTo>
                    <a:pt x="66272" y="101834"/>
                  </a:lnTo>
                  <a:cubicBezTo>
                    <a:pt x="67301" y="99751"/>
                    <a:pt x="69434" y="98452"/>
                    <a:pt x="71738" y="98452"/>
                  </a:cubicBezTo>
                  <a:close/>
                  <a:moveTo>
                    <a:pt x="22524" y="0"/>
                  </a:moveTo>
                  <a:cubicBezTo>
                    <a:pt x="10098" y="0"/>
                    <a:pt x="0" y="10098"/>
                    <a:pt x="0" y="22524"/>
                  </a:cubicBezTo>
                  <a:lnTo>
                    <a:pt x="0" y="186610"/>
                  </a:lnTo>
                  <a:cubicBezTo>
                    <a:pt x="0" y="199036"/>
                    <a:pt x="10098" y="209133"/>
                    <a:pt x="22524" y="209133"/>
                  </a:cubicBezTo>
                  <a:lnTo>
                    <a:pt x="153793" y="209133"/>
                  </a:lnTo>
                  <a:cubicBezTo>
                    <a:pt x="166219" y="209133"/>
                    <a:pt x="176316" y="199036"/>
                    <a:pt x="176316" y="186610"/>
                  </a:cubicBezTo>
                  <a:lnTo>
                    <a:pt x="176316" y="77889"/>
                  </a:lnTo>
                  <a:lnTo>
                    <a:pt x="120976" y="77889"/>
                  </a:lnTo>
                  <a:cubicBezTo>
                    <a:pt x="108550" y="77889"/>
                    <a:pt x="98428" y="67767"/>
                    <a:pt x="98428" y="55341"/>
                  </a:cubicBezTo>
                  <a:lnTo>
                    <a:pt x="9842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b="1"/>
            </a:p>
          </p:txBody>
        </p:sp>
      </p:grpSp>
      <p:sp>
        <p:nvSpPr>
          <p:cNvPr id="1608" name="Google Shape;1608;p56"/>
          <p:cNvSpPr/>
          <p:nvPr/>
        </p:nvSpPr>
        <p:spPr>
          <a:xfrm>
            <a:off x="7009892" y="1822963"/>
            <a:ext cx="469444" cy="556819"/>
          </a:xfrm>
          <a:custGeom>
            <a:avLst/>
            <a:gdLst/>
            <a:ahLst/>
            <a:cxnLst/>
            <a:rect l="l" t="t" r="r" b="b"/>
            <a:pathLst>
              <a:path w="176317" h="209134" extrusionOk="0">
                <a:moveTo>
                  <a:pt x="116564" y="83134"/>
                </a:moveTo>
                <a:cubicBezTo>
                  <a:pt x="120902" y="83134"/>
                  <a:pt x="125093" y="83795"/>
                  <a:pt x="129039" y="85094"/>
                </a:cubicBezTo>
                <a:cubicBezTo>
                  <a:pt x="130191" y="85487"/>
                  <a:pt x="131220" y="86197"/>
                  <a:pt x="131980" y="87178"/>
                </a:cubicBezTo>
                <a:cubicBezTo>
                  <a:pt x="139529" y="96932"/>
                  <a:pt x="143499" y="108623"/>
                  <a:pt x="143499" y="120975"/>
                </a:cubicBezTo>
                <a:cubicBezTo>
                  <a:pt x="143499" y="151489"/>
                  <a:pt x="118672" y="176316"/>
                  <a:pt x="88158" y="176316"/>
                </a:cubicBezTo>
                <a:cubicBezTo>
                  <a:pt x="57645" y="176316"/>
                  <a:pt x="32818" y="151489"/>
                  <a:pt x="32818" y="120975"/>
                </a:cubicBezTo>
                <a:cubicBezTo>
                  <a:pt x="32818" y="112520"/>
                  <a:pt x="34680" y="104407"/>
                  <a:pt x="38332" y="96834"/>
                </a:cubicBezTo>
                <a:cubicBezTo>
                  <a:pt x="39067" y="95339"/>
                  <a:pt x="40366" y="94187"/>
                  <a:pt x="41959" y="93697"/>
                </a:cubicBezTo>
                <a:cubicBezTo>
                  <a:pt x="42583" y="93495"/>
                  <a:pt x="43226" y="93395"/>
                  <a:pt x="43866" y="93395"/>
                </a:cubicBezTo>
                <a:cubicBezTo>
                  <a:pt x="44859" y="93395"/>
                  <a:pt x="45844" y="93637"/>
                  <a:pt x="46739" y="94114"/>
                </a:cubicBezTo>
                <a:cubicBezTo>
                  <a:pt x="50783" y="96295"/>
                  <a:pt x="55047" y="97349"/>
                  <a:pt x="59728" y="97349"/>
                </a:cubicBezTo>
                <a:lnTo>
                  <a:pt x="59753" y="97349"/>
                </a:lnTo>
                <a:cubicBezTo>
                  <a:pt x="68110" y="97349"/>
                  <a:pt x="76811" y="94089"/>
                  <a:pt x="86002" y="90633"/>
                </a:cubicBezTo>
                <a:cubicBezTo>
                  <a:pt x="95830" y="86957"/>
                  <a:pt x="105976" y="83134"/>
                  <a:pt x="116564" y="83134"/>
                </a:cubicBezTo>
                <a:close/>
                <a:moveTo>
                  <a:pt x="48773" y="0"/>
                </a:moveTo>
                <a:cubicBezTo>
                  <a:pt x="45391" y="0"/>
                  <a:pt x="42646" y="2745"/>
                  <a:pt x="42646" y="6127"/>
                </a:cubicBezTo>
                <a:cubicBezTo>
                  <a:pt x="42646" y="9509"/>
                  <a:pt x="45391" y="12254"/>
                  <a:pt x="48773" y="12254"/>
                </a:cubicBezTo>
                <a:lnTo>
                  <a:pt x="59066" y="12254"/>
                </a:lnTo>
                <a:lnTo>
                  <a:pt x="59066" y="37744"/>
                </a:lnTo>
                <a:cubicBezTo>
                  <a:pt x="42891" y="43405"/>
                  <a:pt x="28431" y="53895"/>
                  <a:pt x="17990" y="67595"/>
                </a:cubicBezTo>
                <a:cubicBezTo>
                  <a:pt x="6201" y="83060"/>
                  <a:pt x="0" y="101515"/>
                  <a:pt x="0" y="120975"/>
                </a:cubicBezTo>
                <a:cubicBezTo>
                  <a:pt x="0" y="144528"/>
                  <a:pt x="9167" y="166660"/>
                  <a:pt x="25808" y="183326"/>
                </a:cubicBezTo>
                <a:cubicBezTo>
                  <a:pt x="42474" y="199967"/>
                  <a:pt x="64605" y="209133"/>
                  <a:pt x="88158" y="209133"/>
                </a:cubicBezTo>
                <a:cubicBezTo>
                  <a:pt x="111711" y="209133"/>
                  <a:pt x="133843" y="199967"/>
                  <a:pt x="150484" y="183326"/>
                </a:cubicBezTo>
                <a:cubicBezTo>
                  <a:pt x="167150" y="166660"/>
                  <a:pt x="176316" y="144528"/>
                  <a:pt x="176316" y="120975"/>
                </a:cubicBezTo>
                <a:cubicBezTo>
                  <a:pt x="176316" y="101515"/>
                  <a:pt x="170091" y="83060"/>
                  <a:pt x="158327" y="67595"/>
                </a:cubicBezTo>
                <a:cubicBezTo>
                  <a:pt x="147886" y="53895"/>
                  <a:pt x="133426" y="43405"/>
                  <a:pt x="117250" y="37744"/>
                </a:cubicBezTo>
                <a:lnTo>
                  <a:pt x="117250" y="12254"/>
                </a:lnTo>
                <a:lnTo>
                  <a:pt x="127544" y="12254"/>
                </a:lnTo>
                <a:cubicBezTo>
                  <a:pt x="130926" y="12254"/>
                  <a:pt x="133671" y="9509"/>
                  <a:pt x="133671" y="6127"/>
                </a:cubicBezTo>
                <a:cubicBezTo>
                  <a:pt x="133671" y="2745"/>
                  <a:pt x="130926" y="0"/>
                  <a:pt x="1275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7846" y="0"/>
            <a:ext cx="679986" cy="679986"/>
          </a:xfrm>
          <a:prstGeom prst="rect">
            <a:avLst/>
          </a:prstGeom>
        </p:spPr>
      </p:pic>
    </p:spTree>
  </p:cSld>
  <p:clrMapOvr>
    <a:masterClrMapping/>
  </p:clrMapOvr>
</p:sld>
</file>

<file path=ppt/theme/theme1.xml><?xml version="1.0" encoding="utf-8"?>
<a:theme xmlns:a="http://schemas.openxmlformats.org/drawingml/2006/main" name="University Graduation Yearbook by Slidesgo">
  <a:themeElements>
    <a:clrScheme name="Simple Light">
      <a:dk1>
        <a:srgbClr val="EBDDC6"/>
      </a:dk1>
      <a:lt1>
        <a:srgbClr val="E79430"/>
      </a:lt1>
      <a:dk2>
        <a:srgbClr val="5D3730"/>
      </a:dk2>
      <a:lt2>
        <a:srgbClr val="4D2C27"/>
      </a:lt2>
      <a:accent1>
        <a:srgbClr val="DDC7A9"/>
      </a:accent1>
      <a:accent2>
        <a:srgbClr val="B27225"/>
      </a:accent2>
      <a:accent3>
        <a:srgbClr val="FFFFFF"/>
      </a:accent3>
      <a:accent4>
        <a:srgbClr val="381F1C"/>
      </a:accent4>
      <a:accent5>
        <a:srgbClr val="FFFFFF"/>
      </a:accent5>
      <a:accent6>
        <a:srgbClr val="FFFFFF"/>
      </a:accent6>
      <a:hlink>
        <a:srgbClr val="DDC7A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1281</Words>
  <Application>Microsoft Office PowerPoint</Application>
  <PresentationFormat>On-screen Show (16:9)</PresentationFormat>
  <Paragraphs>280</Paragraphs>
  <Slides>34</Slides>
  <Notes>34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Graduate</vt:lpstr>
      <vt:lpstr>Arimo</vt:lpstr>
      <vt:lpstr>Proxima Nova</vt:lpstr>
      <vt:lpstr>Anaheim</vt:lpstr>
      <vt:lpstr>Arvo</vt:lpstr>
      <vt:lpstr>Arial</vt:lpstr>
      <vt:lpstr>Roboto Condensed Light</vt:lpstr>
      <vt:lpstr>University Graduation Yearbook by Slidesgo</vt:lpstr>
      <vt:lpstr>LUSAKAGOLDSMITHS  UNIVERSITY</vt:lpstr>
      <vt:lpstr>Contents of this template</vt:lpstr>
      <vt:lpstr>Try this effect</vt:lpstr>
      <vt:lpstr>Table of contents</vt:lpstr>
      <vt:lpstr>Introduction</vt:lpstr>
      <vt:lpstr>A year full of achievements</vt:lpstr>
      <vt:lpstr>Inside our graduation</vt:lpstr>
      <vt:lpstr>—Someone famous</vt:lpstr>
      <vt:lpstr>Mercury</vt:lpstr>
      <vt:lpstr>Jupiter</vt:lpstr>
      <vt:lpstr>Awesome words</vt:lpstr>
      <vt:lpstr>Our best grades</vt:lpstr>
      <vt:lpstr>Our academic achievements</vt:lpstr>
      <vt:lpstr>Main COURSES</vt:lpstr>
      <vt:lpstr>Class of 2023</vt:lpstr>
      <vt:lpstr>Our mission and vision</vt:lpstr>
      <vt:lpstr>Our favorite activities</vt:lpstr>
      <vt:lpstr>Knowing our LECTURES</vt:lpstr>
      <vt:lpstr>Favorite courses</vt:lpstr>
      <vt:lpstr>2023</vt:lpstr>
      <vt:lpstr>Years evolution</vt:lpstr>
      <vt:lpstr>Our best assignment</vt:lpstr>
      <vt:lpstr>The sporty</vt:lpstr>
      <vt:lpstr>60%</vt:lpstr>
      <vt:lpstr>Our course composition</vt:lpstr>
      <vt:lpstr>The best students</vt:lpstr>
      <vt:lpstr>The directors</vt:lpstr>
      <vt:lpstr>YOUR TITLE HERE</vt:lpstr>
      <vt:lpstr>SIMON MWEWA</vt:lpstr>
      <vt:lpstr>Alternative resources</vt:lpstr>
      <vt:lpstr>Icon pack: university</vt:lpstr>
      <vt:lpstr>Resources</vt:lpstr>
      <vt:lpstr>Resources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LUSAKAGOLDSMITHS  UNIVERSITY</dc:title>
  <dc:creator>ThinkBook 3Y</dc:creator>
  <cp:lastModifiedBy>Bwalya Kampamba</cp:lastModifiedBy>
  <cp:revision>4</cp:revision>
  <dcterms:modified xsi:type="dcterms:W3CDTF">2023-08-03T10:21:31Z</dcterms:modified>
</cp:coreProperties>
</file>